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8"/>
  </p:notesMasterIdLst>
  <p:handoutMasterIdLst>
    <p:handoutMasterId r:id="rId19"/>
  </p:handoutMasterIdLst>
  <p:sldIdLst>
    <p:sldId id="594" r:id="rId5"/>
    <p:sldId id="264" r:id="rId6"/>
    <p:sldId id="595" r:id="rId7"/>
    <p:sldId id="601" r:id="rId8"/>
    <p:sldId id="602" r:id="rId9"/>
    <p:sldId id="603" r:id="rId10"/>
    <p:sldId id="604" r:id="rId11"/>
    <p:sldId id="605" r:id="rId12"/>
    <p:sldId id="597" r:id="rId13"/>
    <p:sldId id="606" r:id="rId14"/>
    <p:sldId id="598" r:id="rId15"/>
    <p:sldId id="599" r:id="rId16"/>
    <p:sldId id="600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95E8C-1EA9-471C-A064-D6CC2B7EE15C}" v="1" dt="2024-04-09T14:54:5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0C095E8C-1EA9-471C-A064-D6CC2B7EE15C}"/>
    <pc:docChg chg="undo custSel addSld modSld">
      <pc:chgData name="Paul Smith" userId="a2af1319-f9ad-4c0b-a0c5-fde8d2b56db6" providerId="ADAL" clId="{0C095E8C-1EA9-471C-A064-D6CC2B7EE15C}" dt="2024-04-09T15:00:01.007" v="60" actId="20577"/>
      <pc:docMkLst>
        <pc:docMk/>
      </pc:docMkLst>
      <pc:sldChg chg="modSp mod">
        <pc:chgData name="Paul Smith" userId="a2af1319-f9ad-4c0b-a0c5-fde8d2b56db6" providerId="ADAL" clId="{0C095E8C-1EA9-471C-A064-D6CC2B7EE15C}" dt="2024-04-09T14:53:11.551" v="10" actId="113"/>
        <pc:sldMkLst>
          <pc:docMk/>
          <pc:sldMk cId="1023545008" sldId="597"/>
        </pc:sldMkLst>
        <pc:spChg chg="mod">
          <ac:chgData name="Paul Smith" userId="a2af1319-f9ad-4c0b-a0c5-fde8d2b56db6" providerId="ADAL" clId="{0C095E8C-1EA9-471C-A064-D6CC2B7EE15C}" dt="2024-04-09T14:53:11.551" v="10" actId="113"/>
          <ac:spMkLst>
            <pc:docMk/>
            <pc:sldMk cId="1023545008" sldId="597"/>
            <ac:spMk id="11" creationId="{9DF5ECB9-60D3-C5BC-EE60-29DB10EE6099}"/>
          </ac:spMkLst>
        </pc:spChg>
      </pc:sldChg>
      <pc:sldChg chg="addSp modSp add mod">
        <pc:chgData name="Paul Smith" userId="a2af1319-f9ad-4c0b-a0c5-fde8d2b56db6" providerId="ADAL" clId="{0C095E8C-1EA9-471C-A064-D6CC2B7EE15C}" dt="2024-04-09T15:00:01.007" v="60" actId="20577"/>
        <pc:sldMkLst>
          <pc:docMk/>
          <pc:sldMk cId="596869867" sldId="606"/>
        </pc:sldMkLst>
        <pc:spChg chg="mod">
          <ac:chgData name="Paul Smith" userId="a2af1319-f9ad-4c0b-a0c5-fde8d2b56db6" providerId="ADAL" clId="{0C095E8C-1EA9-471C-A064-D6CC2B7EE15C}" dt="2024-04-09T14:57:47.279" v="33" actId="1076"/>
          <ac:spMkLst>
            <pc:docMk/>
            <pc:sldMk cId="596869867" sldId="606"/>
            <ac:spMk id="4" creationId="{9D5F6A1C-7525-D60C-6BFB-6C43F97FD472}"/>
          </ac:spMkLst>
        </pc:spChg>
        <pc:spChg chg="mod">
          <ac:chgData name="Paul Smith" userId="a2af1319-f9ad-4c0b-a0c5-fde8d2b56db6" providerId="ADAL" clId="{0C095E8C-1EA9-471C-A064-D6CC2B7EE15C}" dt="2024-04-09T14:54:12.142" v="14" actId="5793"/>
          <ac:spMkLst>
            <pc:docMk/>
            <pc:sldMk cId="596869867" sldId="606"/>
            <ac:spMk id="11" creationId="{9DF5ECB9-60D3-C5BC-EE60-29DB10EE6099}"/>
          </ac:spMkLst>
        </pc:spChg>
        <pc:graphicFrameChg chg="add mod modGraphic">
          <ac:chgData name="Paul Smith" userId="a2af1319-f9ad-4c0b-a0c5-fde8d2b56db6" providerId="ADAL" clId="{0C095E8C-1EA9-471C-A064-D6CC2B7EE15C}" dt="2024-04-09T15:00:01.007" v="60" actId="20577"/>
          <ac:graphicFrameMkLst>
            <pc:docMk/>
            <pc:sldMk cId="596869867" sldId="606"/>
            <ac:graphicFrameMk id="5" creationId="{D1909812-9A7D-5244-F77B-F3DAC76F88F2}"/>
          </ac:graphicFrameMkLst>
        </pc:graphicFrameChg>
      </pc:sldChg>
    </pc:docChg>
  </pc:docChgLst>
  <pc:docChgLst>
    <pc:chgData name="Paul Smith" userId="a2af1319-f9ad-4c0b-a0c5-fde8d2b56db6" providerId="ADAL" clId="{68205806-C8F3-48B1-A902-19CEB911F827}"/>
    <pc:docChg chg="custSel modSld">
      <pc:chgData name="Paul Smith" userId="a2af1319-f9ad-4c0b-a0c5-fde8d2b56db6" providerId="ADAL" clId="{68205806-C8F3-48B1-A902-19CEB911F827}" dt="2024-04-08T18:03:27.075" v="572" actId="5793"/>
      <pc:docMkLst>
        <pc:docMk/>
      </pc:docMkLst>
      <pc:sldChg chg="modSp mod">
        <pc:chgData name="Paul Smith" userId="a2af1319-f9ad-4c0b-a0c5-fde8d2b56db6" providerId="ADAL" clId="{68205806-C8F3-48B1-A902-19CEB911F827}" dt="2024-04-08T14:35:52.297" v="22" actId="20577"/>
        <pc:sldMkLst>
          <pc:docMk/>
          <pc:sldMk cId="3366321103" sldId="264"/>
        </pc:sldMkLst>
        <pc:spChg chg="mod">
          <ac:chgData name="Paul Smith" userId="a2af1319-f9ad-4c0b-a0c5-fde8d2b56db6" providerId="ADAL" clId="{68205806-C8F3-48B1-A902-19CEB911F827}" dt="2024-04-08T14:35:52.297" v="22" actId="20577"/>
          <ac:spMkLst>
            <pc:docMk/>
            <pc:sldMk cId="3366321103" sldId="264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68205806-C8F3-48B1-A902-19CEB911F827}" dt="2024-04-08T14:35:27.863" v="18" actId="20577"/>
        <pc:sldMkLst>
          <pc:docMk/>
          <pc:sldMk cId="3888889708" sldId="594"/>
        </pc:sldMkLst>
        <pc:spChg chg="mod">
          <ac:chgData name="Paul Smith" userId="a2af1319-f9ad-4c0b-a0c5-fde8d2b56db6" providerId="ADAL" clId="{68205806-C8F3-48B1-A902-19CEB911F827}" dt="2024-04-08T14:33:13.948" v="14" actId="6549"/>
          <ac:spMkLst>
            <pc:docMk/>
            <pc:sldMk cId="3888889708" sldId="594"/>
            <ac:spMk id="7" creationId="{9AD3CCE8-62E5-16B4-5226-2F2BB0581B3E}"/>
          </ac:spMkLst>
        </pc:spChg>
        <pc:spChg chg="mod">
          <ac:chgData name="Paul Smith" userId="a2af1319-f9ad-4c0b-a0c5-fde8d2b56db6" providerId="ADAL" clId="{68205806-C8F3-48B1-A902-19CEB911F827}" dt="2024-04-08T14:35:27.863" v="18" actId="20577"/>
          <ac:spMkLst>
            <pc:docMk/>
            <pc:sldMk cId="3888889708" sldId="594"/>
            <ac:spMk id="8" creationId="{A6C39D8E-0FBD-FD09-78BD-4A82D2F583BA}"/>
          </ac:spMkLst>
        </pc:spChg>
      </pc:sldChg>
      <pc:sldChg chg="modSp mod">
        <pc:chgData name="Paul Smith" userId="a2af1319-f9ad-4c0b-a0c5-fde8d2b56db6" providerId="ADAL" clId="{68205806-C8F3-48B1-A902-19CEB911F827}" dt="2024-04-08T16:39:10.641" v="204" actId="1076"/>
        <pc:sldMkLst>
          <pc:docMk/>
          <pc:sldMk cId="288203281" sldId="595"/>
        </pc:sldMkLst>
        <pc:spChg chg="mod">
          <ac:chgData name="Paul Smith" userId="a2af1319-f9ad-4c0b-a0c5-fde8d2b56db6" providerId="ADAL" clId="{68205806-C8F3-48B1-A902-19CEB911F827}" dt="2024-04-08T16:20:31.004" v="26" actId="20577"/>
          <ac:spMkLst>
            <pc:docMk/>
            <pc:sldMk cId="288203281" sldId="595"/>
            <ac:spMk id="8" creationId="{BC56134A-43C6-98E7-A999-48A698FE620B}"/>
          </ac:spMkLst>
        </pc:spChg>
        <pc:spChg chg="mod">
          <ac:chgData name="Paul Smith" userId="a2af1319-f9ad-4c0b-a0c5-fde8d2b56db6" providerId="ADAL" clId="{68205806-C8F3-48B1-A902-19CEB911F827}" dt="2024-04-08T16:39:10.641" v="204" actId="1076"/>
          <ac:spMkLst>
            <pc:docMk/>
            <pc:sldMk cId="288203281" sldId="595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68205806-C8F3-48B1-A902-19CEB911F827}" dt="2024-04-08T18:03:27.075" v="572" actId="5793"/>
        <pc:sldMkLst>
          <pc:docMk/>
          <pc:sldMk cId="1023545008" sldId="597"/>
        </pc:sldMkLst>
        <pc:spChg chg="mod">
          <ac:chgData name="Paul Smith" userId="a2af1319-f9ad-4c0b-a0c5-fde8d2b56db6" providerId="ADAL" clId="{68205806-C8F3-48B1-A902-19CEB911F827}" dt="2024-04-08T16:21:16.340" v="50" actId="20577"/>
          <ac:spMkLst>
            <pc:docMk/>
            <pc:sldMk cId="1023545008" sldId="597"/>
            <ac:spMk id="8" creationId="{BC56134A-43C6-98E7-A999-48A698FE620B}"/>
          </ac:spMkLst>
        </pc:spChg>
        <pc:spChg chg="mod">
          <ac:chgData name="Paul Smith" userId="a2af1319-f9ad-4c0b-a0c5-fde8d2b56db6" providerId="ADAL" clId="{68205806-C8F3-48B1-A902-19CEB911F827}" dt="2024-04-08T18:03:27.075" v="572" actId="5793"/>
          <ac:spMkLst>
            <pc:docMk/>
            <pc:sldMk cId="1023545008" sldId="597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68205806-C8F3-48B1-A902-19CEB911F827}" dt="2024-04-08T18:01:15.201" v="448" actId="20577"/>
        <pc:sldMkLst>
          <pc:docMk/>
          <pc:sldMk cId="3342068931" sldId="598"/>
        </pc:sldMkLst>
        <pc:spChg chg="mod">
          <ac:chgData name="Paul Smith" userId="a2af1319-f9ad-4c0b-a0c5-fde8d2b56db6" providerId="ADAL" clId="{68205806-C8F3-48B1-A902-19CEB911F827}" dt="2024-04-08T16:21:24.254" v="54" actId="20577"/>
          <ac:spMkLst>
            <pc:docMk/>
            <pc:sldMk cId="3342068931" sldId="598"/>
            <ac:spMk id="8" creationId="{BC56134A-43C6-98E7-A999-48A698FE620B}"/>
          </ac:spMkLst>
        </pc:spChg>
        <pc:spChg chg="mod">
          <ac:chgData name="Paul Smith" userId="a2af1319-f9ad-4c0b-a0c5-fde8d2b56db6" providerId="ADAL" clId="{68205806-C8F3-48B1-A902-19CEB911F827}" dt="2024-04-08T18:01:15.201" v="448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68205806-C8F3-48B1-A902-19CEB911F827}" dt="2024-04-08T16:46:12.982" v="340" actId="20577"/>
        <pc:sldMkLst>
          <pc:docMk/>
          <pc:sldMk cId="3221147344" sldId="599"/>
        </pc:sldMkLst>
        <pc:spChg chg="mod">
          <ac:chgData name="Paul Smith" userId="a2af1319-f9ad-4c0b-a0c5-fde8d2b56db6" providerId="ADAL" clId="{68205806-C8F3-48B1-A902-19CEB911F827}" dt="2024-04-08T16:21:30.533" v="58" actId="20577"/>
          <ac:spMkLst>
            <pc:docMk/>
            <pc:sldMk cId="3221147344" sldId="599"/>
            <ac:spMk id="8" creationId="{BC56134A-43C6-98E7-A999-48A698FE620B}"/>
          </ac:spMkLst>
        </pc:spChg>
        <pc:spChg chg="mod">
          <ac:chgData name="Paul Smith" userId="a2af1319-f9ad-4c0b-a0c5-fde8d2b56db6" providerId="ADAL" clId="{68205806-C8F3-48B1-A902-19CEB911F827}" dt="2024-04-08T16:46:12.982" v="340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68205806-C8F3-48B1-A902-19CEB911F827}" dt="2024-04-08T16:21:38.792" v="62" actId="20577"/>
        <pc:sldMkLst>
          <pc:docMk/>
          <pc:sldMk cId="2117729134" sldId="600"/>
        </pc:sldMkLst>
        <pc:spChg chg="mod">
          <ac:chgData name="Paul Smith" userId="a2af1319-f9ad-4c0b-a0c5-fde8d2b56db6" providerId="ADAL" clId="{68205806-C8F3-48B1-A902-19CEB911F827}" dt="2024-04-08T16:21:38.792" v="62" actId="20577"/>
          <ac:spMkLst>
            <pc:docMk/>
            <pc:sldMk cId="2117729134" sldId="600"/>
            <ac:spMk id="8" creationId="{BC56134A-43C6-98E7-A999-48A698FE620B}"/>
          </ac:spMkLst>
        </pc:spChg>
      </pc:sldChg>
      <pc:sldChg chg="modSp mod">
        <pc:chgData name="Paul Smith" userId="a2af1319-f9ad-4c0b-a0c5-fde8d2b56db6" providerId="ADAL" clId="{68205806-C8F3-48B1-A902-19CEB911F827}" dt="2024-04-08T16:41:50.268" v="263" actId="20577"/>
        <pc:sldMkLst>
          <pc:docMk/>
          <pc:sldMk cId="92546677" sldId="601"/>
        </pc:sldMkLst>
        <pc:spChg chg="mod">
          <ac:chgData name="Paul Smith" userId="a2af1319-f9ad-4c0b-a0c5-fde8d2b56db6" providerId="ADAL" clId="{68205806-C8F3-48B1-A902-19CEB911F827}" dt="2024-04-08T16:20:39.319" v="30" actId="20577"/>
          <ac:spMkLst>
            <pc:docMk/>
            <pc:sldMk cId="92546677" sldId="601"/>
            <ac:spMk id="8" creationId="{BC56134A-43C6-98E7-A999-48A698FE620B}"/>
          </ac:spMkLst>
        </pc:spChg>
        <pc:spChg chg="mod">
          <ac:chgData name="Paul Smith" userId="a2af1319-f9ad-4c0b-a0c5-fde8d2b56db6" providerId="ADAL" clId="{68205806-C8F3-48B1-A902-19CEB911F827}" dt="2024-04-08T16:41:50.268" v="263" actId="20577"/>
          <ac:spMkLst>
            <pc:docMk/>
            <pc:sldMk cId="92546677" sldId="601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68205806-C8F3-48B1-A902-19CEB911F827}" dt="2024-04-08T16:20:47.412" v="34" actId="20577"/>
        <pc:sldMkLst>
          <pc:docMk/>
          <pc:sldMk cId="1052392183" sldId="602"/>
        </pc:sldMkLst>
        <pc:spChg chg="mod">
          <ac:chgData name="Paul Smith" userId="a2af1319-f9ad-4c0b-a0c5-fde8d2b56db6" providerId="ADAL" clId="{68205806-C8F3-48B1-A902-19CEB911F827}" dt="2024-04-08T16:20:47.412" v="34" actId="20577"/>
          <ac:spMkLst>
            <pc:docMk/>
            <pc:sldMk cId="1052392183" sldId="602"/>
            <ac:spMk id="8" creationId="{DA0F6E03-9006-B4F2-46A0-033C906450A1}"/>
          </ac:spMkLst>
        </pc:spChg>
      </pc:sldChg>
      <pc:sldChg chg="modSp mod">
        <pc:chgData name="Paul Smith" userId="a2af1319-f9ad-4c0b-a0c5-fde8d2b56db6" providerId="ADAL" clId="{68205806-C8F3-48B1-A902-19CEB911F827}" dt="2024-04-08T16:20:54.665" v="38" actId="20577"/>
        <pc:sldMkLst>
          <pc:docMk/>
          <pc:sldMk cId="2082940599" sldId="603"/>
        </pc:sldMkLst>
        <pc:spChg chg="mod">
          <ac:chgData name="Paul Smith" userId="a2af1319-f9ad-4c0b-a0c5-fde8d2b56db6" providerId="ADAL" clId="{68205806-C8F3-48B1-A902-19CEB911F827}" dt="2024-04-08T16:20:54.665" v="38" actId="20577"/>
          <ac:spMkLst>
            <pc:docMk/>
            <pc:sldMk cId="2082940599" sldId="603"/>
            <ac:spMk id="8" creationId="{DA0F6E03-9006-B4F2-46A0-033C906450A1}"/>
          </ac:spMkLst>
        </pc:spChg>
      </pc:sldChg>
      <pc:sldChg chg="modSp mod">
        <pc:chgData name="Paul Smith" userId="a2af1319-f9ad-4c0b-a0c5-fde8d2b56db6" providerId="ADAL" clId="{68205806-C8F3-48B1-A902-19CEB911F827}" dt="2024-04-08T16:21:02.115" v="42" actId="20577"/>
        <pc:sldMkLst>
          <pc:docMk/>
          <pc:sldMk cId="4055273562" sldId="604"/>
        </pc:sldMkLst>
        <pc:spChg chg="mod">
          <ac:chgData name="Paul Smith" userId="a2af1319-f9ad-4c0b-a0c5-fde8d2b56db6" providerId="ADAL" clId="{68205806-C8F3-48B1-A902-19CEB911F827}" dt="2024-04-08T16:21:02.115" v="42" actId="20577"/>
          <ac:spMkLst>
            <pc:docMk/>
            <pc:sldMk cId="4055273562" sldId="604"/>
            <ac:spMk id="8" creationId="{DA0F6E03-9006-B4F2-46A0-033C906450A1}"/>
          </ac:spMkLst>
        </pc:spChg>
      </pc:sldChg>
      <pc:sldChg chg="modSp mod">
        <pc:chgData name="Paul Smith" userId="a2af1319-f9ad-4c0b-a0c5-fde8d2b56db6" providerId="ADAL" clId="{68205806-C8F3-48B1-A902-19CEB911F827}" dt="2024-04-08T16:21:08.853" v="46" actId="20577"/>
        <pc:sldMkLst>
          <pc:docMk/>
          <pc:sldMk cId="3975737730" sldId="605"/>
        </pc:sldMkLst>
        <pc:spChg chg="mod">
          <ac:chgData name="Paul Smith" userId="a2af1319-f9ad-4c0b-a0c5-fde8d2b56db6" providerId="ADAL" clId="{68205806-C8F3-48B1-A902-19CEB911F827}" dt="2024-04-08T16:21:08.853" v="46" actId="20577"/>
          <ac:spMkLst>
            <pc:docMk/>
            <pc:sldMk cId="3975737730" sldId="605"/>
            <ac:spMk id="8" creationId="{DA0F6E03-9006-B4F2-46A0-033C906450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4/11/24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4/11/24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9,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628650" y="789466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</a:t>
            </a:r>
            <a:r>
              <a:rPr lang="en-US" sz="2800" b="1" dirty="0">
                <a:solidFill>
                  <a:srgbClr val="004178"/>
                </a:solidFill>
                <a:latin typeface="Arial"/>
                <a:ea typeface="ＭＳ Ｐゴシック" charset="0"/>
                <a:cs typeface="Arial"/>
              </a:rPr>
              <a:t>Timeline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09812-9A7D-5244-F77B-F3DAC76F8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24869"/>
              </p:ext>
            </p:extLst>
          </p:nvPr>
        </p:nvGraphicFramePr>
        <p:xfrm>
          <a:off x="628650" y="1400889"/>
          <a:ext cx="7321550" cy="3988044"/>
        </p:xfrm>
        <a:graphic>
          <a:graphicData uri="http://schemas.openxmlformats.org/drawingml/2006/table">
            <a:tbl>
              <a:tblPr/>
              <a:tblGrid>
                <a:gridCol w="1464310">
                  <a:extLst>
                    <a:ext uri="{9D8B030D-6E8A-4147-A177-3AD203B41FA5}">
                      <a16:colId xmlns:a16="http://schemas.microsoft.com/office/drawing/2014/main" val="2642385805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621579747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2272929518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585251676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026811267"/>
                    </a:ext>
                  </a:extLst>
                </a:gridCol>
              </a:tblGrid>
              <a:tr h="5140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2024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2024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 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575271"/>
                  </a:ext>
                </a:extLst>
              </a:tr>
              <a:tr h="514069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74170"/>
                  </a:ext>
                </a:extLst>
              </a:tr>
              <a:tr h="77486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Payers submit March 2024 MA APCD files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  <a:highlight>
                          <a:srgbClr val="FAC09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15124"/>
                  </a:ext>
                </a:extLst>
              </a:tr>
              <a:tr h="885867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Supplemental enrollment reports due 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(select payers)​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highlight>
                          <a:srgbClr val="FAC09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247379"/>
                  </a:ext>
                </a:extLst>
              </a:tr>
              <a:tr h="806985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MA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APCD enrollment counts 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sent to payers for review​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highlight>
                          <a:srgbClr val="DCE6F2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47676"/>
                  </a:ext>
                </a:extLst>
              </a:tr>
              <a:tr h="492190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</a:rPr>
                        <a:t>Reporting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  <a:highlight>
                          <a:srgbClr val="0070C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6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 2023 HMO Membership reports and CY2023 Annual Membership reports: Q4 2023 signoff was due by 4/1 and CY2023 signoff is due by 4/12.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 2024 HMO Membership reports will be run once all March 2024 data is in.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2023 are in process.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report categories.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– counting 30 day supply vs. # of scripts – coding update approved by DOI. Future claims utilization reports will show both measures.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14,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11,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78974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submissions through March 2024 are due by April 30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 These will be used for various Q1 reports for CHIA and DOI among others.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 from prior time periods.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versions now available for 2024 (effective 8/1/2024 for July 2024 data) on CHIA’s website.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lookup value ‘X’ (not listed here or intersex) to Member Gender field based on the MassHealth Health Equity enrollment system updates. Impacts Eligibility and all 3 Claims files (medical, pharmacy, dental).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PV050 ‘filler’ field to remove reference to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eVisit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Description column.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417E6F-B8E8-F620-0BD1-94DBD366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3453"/>
              </p:ext>
            </p:extLst>
          </p:nvPr>
        </p:nvGraphicFramePr>
        <p:xfrm>
          <a:off x="549137" y="2085692"/>
          <a:ext cx="7886701" cy="3303243"/>
        </p:xfrm>
        <a:graphic>
          <a:graphicData uri="http://schemas.openxmlformats.org/drawingml/2006/table">
            <a:tbl>
              <a:tblPr firstRow="1" firstCol="1" bandRow="1"/>
              <a:tblGrid>
                <a:gridCol w="306004">
                  <a:extLst>
                    <a:ext uri="{9D8B030D-6E8A-4147-A177-3AD203B41FA5}">
                      <a16:colId xmlns:a16="http://schemas.microsoft.com/office/drawing/2014/main" val="796658114"/>
                    </a:ext>
                  </a:extLst>
                </a:gridCol>
                <a:gridCol w="246065">
                  <a:extLst>
                    <a:ext uri="{9D8B030D-6E8A-4147-A177-3AD203B41FA5}">
                      <a16:colId xmlns:a16="http://schemas.microsoft.com/office/drawing/2014/main" val="3929496651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2830670951"/>
                    </a:ext>
                  </a:extLst>
                </a:gridCol>
                <a:gridCol w="640400">
                  <a:extLst>
                    <a:ext uri="{9D8B030D-6E8A-4147-A177-3AD203B41FA5}">
                      <a16:colId xmlns:a16="http://schemas.microsoft.com/office/drawing/2014/main" val="3045329306"/>
                    </a:ext>
                  </a:extLst>
                </a:gridCol>
                <a:gridCol w="492130">
                  <a:extLst>
                    <a:ext uri="{9D8B030D-6E8A-4147-A177-3AD203B41FA5}">
                      <a16:colId xmlns:a16="http://schemas.microsoft.com/office/drawing/2014/main" val="2521742662"/>
                    </a:ext>
                  </a:extLst>
                </a:gridCol>
                <a:gridCol w="441655">
                  <a:extLst>
                    <a:ext uri="{9D8B030D-6E8A-4147-A177-3AD203B41FA5}">
                      <a16:colId xmlns:a16="http://schemas.microsoft.com/office/drawing/2014/main" val="3161129964"/>
                    </a:ext>
                  </a:extLst>
                </a:gridCol>
                <a:gridCol w="736618">
                  <a:extLst>
                    <a:ext uri="{9D8B030D-6E8A-4147-A177-3AD203B41FA5}">
                      <a16:colId xmlns:a16="http://schemas.microsoft.com/office/drawing/2014/main" val="3128573832"/>
                    </a:ext>
                  </a:extLst>
                </a:gridCol>
                <a:gridCol w="694030">
                  <a:extLst>
                    <a:ext uri="{9D8B030D-6E8A-4147-A177-3AD203B41FA5}">
                      <a16:colId xmlns:a16="http://schemas.microsoft.com/office/drawing/2014/main" val="4207224046"/>
                    </a:ext>
                  </a:extLst>
                </a:gridCol>
                <a:gridCol w="738195">
                  <a:extLst>
                    <a:ext uri="{9D8B030D-6E8A-4147-A177-3AD203B41FA5}">
                      <a16:colId xmlns:a16="http://schemas.microsoft.com/office/drawing/2014/main" val="3344539152"/>
                    </a:ext>
                  </a:extLst>
                </a:gridCol>
                <a:gridCol w="1883344">
                  <a:extLst>
                    <a:ext uri="{9D8B030D-6E8A-4147-A177-3AD203B41FA5}">
                      <a16:colId xmlns:a16="http://schemas.microsoft.com/office/drawing/2014/main" val="1607011846"/>
                    </a:ext>
                  </a:extLst>
                </a:gridCol>
                <a:gridCol w="733463">
                  <a:extLst>
                    <a:ext uri="{9D8B030D-6E8A-4147-A177-3AD203B41FA5}">
                      <a16:colId xmlns:a16="http://schemas.microsoft.com/office/drawing/2014/main" val="1320106839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1763758403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53737570"/>
                    </a:ext>
                  </a:extLst>
                </a:gridCol>
              </a:tblGrid>
              <a:tr h="78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ME013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member gender as reported on enrollment form in alpha format.  Used to create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5325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78374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67203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354512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863629"/>
                  </a:ext>
                </a:extLst>
              </a:tr>
              <a:tr h="31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49383"/>
                  </a:ext>
                </a:extLst>
              </a:tr>
              <a:tr h="471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59215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81427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240114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47985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4830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45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5F8172-1781-011F-A6F0-6F2BC0E66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57628"/>
              </p:ext>
            </p:extLst>
          </p:nvPr>
        </p:nvGraphicFramePr>
        <p:xfrm>
          <a:off x="628649" y="1911510"/>
          <a:ext cx="7886701" cy="3291165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1172487873"/>
                    </a:ext>
                  </a:extLst>
                </a:gridCol>
                <a:gridCol w="272880">
                  <a:extLst>
                    <a:ext uri="{9D8B030D-6E8A-4147-A177-3AD203B41FA5}">
                      <a16:colId xmlns:a16="http://schemas.microsoft.com/office/drawing/2014/main" val="1013245838"/>
                    </a:ext>
                  </a:extLst>
                </a:gridCol>
                <a:gridCol w="367520">
                  <a:extLst>
                    <a:ext uri="{9D8B030D-6E8A-4147-A177-3AD203B41FA5}">
                      <a16:colId xmlns:a16="http://schemas.microsoft.com/office/drawing/2014/main" val="63211616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882507712"/>
                    </a:ext>
                  </a:extLst>
                </a:gridCol>
                <a:gridCol w="528409">
                  <a:extLst>
                    <a:ext uri="{9D8B030D-6E8A-4147-A177-3AD203B41FA5}">
                      <a16:colId xmlns:a16="http://schemas.microsoft.com/office/drawing/2014/main" val="2433916742"/>
                    </a:ext>
                  </a:extLst>
                </a:gridCol>
                <a:gridCol w="526832">
                  <a:extLst>
                    <a:ext uri="{9D8B030D-6E8A-4147-A177-3AD203B41FA5}">
                      <a16:colId xmlns:a16="http://schemas.microsoft.com/office/drawing/2014/main" val="1363507344"/>
                    </a:ext>
                  </a:extLst>
                </a:gridCol>
                <a:gridCol w="817062">
                  <a:extLst>
                    <a:ext uri="{9D8B030D-6E8A-4147-A177-3AD203B41FA5}">
                      <a16:colId xmlns:a16="http://schemas.microsoft.com/office/drawing/2014/main" val="1751424572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542877084"/>
                    </a:ext>
                  </a:extLst>
                </a:gridCol>
                <a:gridCol w="913280">
                  <a:extLst>
                    <a:ext uri="{9D8B030D-6E8A-4147-A177-3AD203B41FA5}">
                      <a16:colId xmlns:a16="http://schemas.microsoft.com/office/drawing/2014/main" val="1973984938"/>
                    </a:ext>
                  </a:extLst>
                </a:gridCol>
                <a:gridCol w="1711414">
                  <a:extLst>
                    <a:ext uri="{9D8B030D-6E8A-4147-A177-3AD203B41FA5}">
                      <a16:colId xmlns:a16="http://schemas.microsoft.com/office/drawing/2014/main" val="3114095152"/>
                    </a:ext>
                  </a:extLst>
                </a:gridCol>
                <a:gridCol w="608853">
                  <a:extLst>
                    <a:ext uri="{9D8B030D-6E8A-4147-A177-3AD203B41FA5}">
                      <a16:colId xmlns:a16="http://schemas.microsoft.com/office/drawing/2014/main" val="1934897303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1042426625"/>
                    </a:ext>
                  </a:extLst>
                </a:gridCol>
                <a:gridCol w="335973">
                  <a:extLst>
                    <a:ext uri="{9D8B030D-6E8A-4147-A177-3AD203B41FA5}">
                      <a16:colId xmlns:a16="http://schemas.microsoft.com/office/drawing/2014/main" val="270662435"/>
                    </a:ext>
                  </a:extLst>
                </a:gridCol>
              </a:tblGrid>
              <a:tr h="81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21153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94322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25771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8337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733982"/>
                  </a:ext>
                </a:extLst>
              </a:tr>
              <a:tr h="27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776870"/>
                  </a:ext>
                </a:extLst>
              </a:tr>
              <a:tr h="407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153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97217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665510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573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25104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4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4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68DAE1-5B10-3111-F8D1-D6F9B4DD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01140"/>
              </p:ext>
            </p:extLst>
          </p:nvPr>
        </p:nvGraphicFramePr>
        <p:xfrm>
          <a:off x="675862" y="1974405"/>
          <a:ext cx="7886699" cy="2909182"/>
        </p:xfrm>
        <a:graphic>
          <a:graphicData uri="http://schemas.openxmlformats.org/drawingml/2006/table">
            <a:tbl>
              <a:tblPr firstRow="1" firstCol="1" bandRow="1"/>
              <a:tblGrid>
                <a:gridCol w="283921">
                  <a:extLst>
                    <a:ext uri="{9D8B030D-6E8A-4147-A177-3AD203B41FA5}">
                      <a16:colId xmlns:a16="http://schemas.microsoft.com/office/drawing/2014/main" val="137072212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1730997583"/>
                    </a:ext>
                  </a:extLst>
                </a:gridCol>
                <a:gridCol w="283921">
                  <a:extLst>
                    <a:ext uri="{9D8B030D-6E8A-4147-A177-3AD203B41FA5}">
                      <a16:colId xmlns:a16="http://schemas.microsoft.com/office/drawing/2014/main" val="1585342648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3135934271"/>
                    </a:ext>
                  </a:extLst>
                </a:gridCol>
                <a:gridCol w="481089">
                  <a:extLst>
                    <a:ext uri="{9D8B030D-6E8A-4147-A177-3AD203B41FA5}">
                      <a16:colId xmlns:a16="http://schemas.microsoft.com/office/drawing/2014/main" val="331890906"/>
                    </a:ext>
                  </a:extLst>
                </a:gridCol>
                <a:gridCol w="479511">
                  <a:extLst>
                    <a:ext uri="{9D8B030D-6E8A-4147-A177-3AD203B41FA5}">
                      <a16:colId xmlns:a16="http://schemas.microsoft.com/office/drawing/2014/main" val="2733873639"/>
                    </a:ext>
                  </a:extLst>
                </a:gridCol>
                <a:gridCol w="962177">
                  <a:extLst>
                    <a:ext uri="{9D8B030D-6E8A-4147-A177-3AD203B41FA5}">
                      <a16:colId xmlns:a16="http://schemas.microsoft.com/office/drawing/2014/main" val="2618651797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4201916639"/>
                    </a:ext>
                  </a:extLst>
                </a:gridCol>
                <a:gridCol w="815485">
                  <a:extLst>
                    <a:ext uri="{9D8B030D-6E8A-4147-A177-3AD203B41FA5}">
                      <a16:colId xmlns:a16="http://schemas.microsoft.com/office/drawing/2014/main" val="4178488997"/>
                    </a:ext>
                  </a:extLst>
                </a:gridCol>
                <a:gridCol w="1903849">
                  <a:extLst>
                    <a:ext uri="{9D8B030D-6E8A-4147-A177-3AD203B41FA5}">
                      <a16:colId xmlns:a16="http://schemas.microsoft.com/office/drawing/2014/main" val="3483206869"/>
                    </a:ext>
                  </a:extLst>
                </a:gridCol>
                <a:gridCol w="594657">
                  <a:extLst>
                    <a:ext uri="{9D8B030D-6E8A-4147-A177-3AD203B41FA5}">
                      <a16:colId xmlns:a16="http://schemas.microsoft.com/office/drawing/2014/main" val="1317197667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3760480257"/>
                    </a:ext>
                  </a:extLst>
                </a:gridCol>
                <a:gridCol w="287076">
                  <a:extLst>
                    <a:ext uri="{9D8B030D-6E8A-4147-A177-3AD203B41FA5}">
                      <a16:colId xmlns:a16="http://schemas.microsoft.com/office/drawing/2014/main" val="1525435113"/>
                    </a:ext>
                  </a:extLst>
                </a:gridCol>
              </a:tblGrid>
              <a:tr h="752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16210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67338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25712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2118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810596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768988"/>
                  </a:ext>
                </a:extLst>
              </a:tr>
              <a:tr h="451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29046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31574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8014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427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0025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F03297-3D70-B06B-67BA-32F277522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71744"/>
              </p:ext>
            </p:extLst>
          </p:nvPr>
        </p:nvGraphicFramePr>
        <p:xfrm>
          <a:off x="708162" y="1959353"/>
          <a:ext cx="7886702" cy="3097530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3807422151"/>
                    </a:ext>
                  </a:extLst>
                </a:gridCol>
                <a:gridCol w="268148">
                  <a:extLst>
                    <a:ext uri="{9D8B030D-6E8A-4147-A177-3AD203B41FA5}">
                      <a16:colId xmlns:a16="http://schemas.microsoft.com/office/drawing/2014/main" val="819409515"/>
                    </a:ext>
                  </a:extLst>
                </a:gridCol>
                <a:gridCol w="280767">
                  <a:extLst>
                    <a:ext uri="{9D8B030D-6E8A-4147-A177-3AD203B41FA5}">
                      <a16:colId xmlns:a16="http://schemas.microsoft.com/office/drawing/2014/main" val="3633664"/>
                    </a:ext>
                  </a:extLst>
                </a:gridCol>
                <a:gridCol w="529986">
                  <a:extLst>
                    <a:ext uri="{9D8B030D-6E8A-4147-A177-3AD203B41FA5}">
                      <a16:colId xmlns:a16="http://schemas.microsoft.com/office/drawing/2014/main" val="3311676123"/>
                    </a:ext>
                  </a:extLst>
                </a:gridCol>
                <a:gridCol w="531564">
                  <a:extLst>
                    <a:ext uri="{9D8B030D-6E8A-4147-A177-3AD203B41FA5}">
                      <a16:colId xmlns:a16="http://schemas.microsoft.com/office/drawing/2014/main" val="1810313274"/>
                    </a:ext>
                  </a:extLst>
                </a:gridCol>
                <a:gridCol w="482666">
                  <a:extLst>
                    <a:ext uri="{9D8B030D-6E8A-4147-A177-3AD203B41FA5}">
                      <a16:colId xmlns:a16="http://schemas.microsoft.com/office/drawing/2014/main" val="3729876802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104193045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887600281"/>
                    </a:ext>
                  </a:extLst>
                </a:gridCol>
                <a:gridCol w="772897">
                  <a:extLst>
                    <a:ext uri="{9D8B030D-6E8A-4147-A177-3AD203B41FA5}">
                      <a16:colId xmlns:a16="http://schemas.microsoft.com/office/drawing/2014/main" val="3518636022"/>
                    </a:ext>
                  </a:extLst>
                </a:gridCol>
                <a:gridCol w="2011108">
                  <a:extLst>
                    <a:ext uri="{9D8B030D-6E8A-4147-A177-3AD203B41FA5}">
                      <a16:colId xmlns:a16="http://schemas.microsoft.com/office/drawing/2014/main" val="2491537671"/>
                    </a:ext>
                  </a:extLst>
                </a:gridCol>
                <a:gridCol w="612008">
                  <a:extLst>
                    <a:ext uri="{9D8B030D-6E8A-4147-A177-3AD203B41FA5}">
                      <a16:colId xmlns:a16="http://schemas.microsoft.com/office/drawing/2014/main" val="1842070948"/>
                    </a:ext>
                  </a:extLst>
                </a:gridCol>
                <a:gridCol w="373830">
                  <a:extLst>
                    <a:ext uri="{9D8B030D-6E8A-4147-A177-3AD203B41FA5}">
                      <a16:colId xmlns:a16="http://schemas.microsoft.com/office/drawing/2014/main" val="41405904"/>
                    </a:ext>
                  </a:extLst>
                </a:gridCol>
                <a:gridCol w="290231">
                  <a:extLst>
                    <a:ext uri="{9D8B030D-6E8A-4147-A177-3AD203B41FA5}">
                      <a16:colId xmlns:a16="http://schemas.microsoft.com/office/drawing/2014/main" val="314715899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418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526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6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83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633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6976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37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794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278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106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9583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9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3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Enrollment Trends based on data through September 2023 was published on March 13th, 2024.​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next Enrollment Trends reporting cycle will be based on data through March 2024 and is scheduled to be published in August 2024.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sent requests for Supplemental data to certain payers late last week.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Contact your CHIA liaison.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66843</TotalTime>
  <Words>1353</Words>
  <Application>Microsoft Macintosh PowerPoint</Application>
  <PresentationFormat>On-screen Show (4:3)</PresentationFormat>
  <Paragraphs>639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1221</cp:revision>
  <cp:lastPrinted>2024-02-27T15:22:14Z</cp:lastPrinted>
  <dcterms:created xsi:type="dcterms:W3CDTF">2014-02-09T20:57:02Z</dcterms:created>
  <dcterms:modified xsi:type="dcterms:W3CDTF">2024-04-11T16:49:47Z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