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B315-DF29-45F5-84CB-FDBB7A94CF5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DC9B-15F0-4831-A42F-EB584322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7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3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5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03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45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00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72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84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96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83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3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13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5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83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4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9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8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1C23-6F88-49E4-812D-76770BAC7E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8DF1-1A95-4265-A4B8-57B695AEF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3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0070C0"/>
                </a:solidFill>
              </a:rPr>
              <a:t>Question</a:t>
            </a:r>
            <a:r>
              <a:rPr lang="en-US" sz="2400" b="1" dirty="0">
                <a:solidFill>
                  <a:srgbClr val="0070C0"/>
                </a:solidFill>
              </a:rPr>
              <a:t>: </a:t>
            </a:r>
            <a:r>
              <a:rPr lang="en-US" sz="2400" b="1" dirty="0">
                <a:solidFill>
                  <a:srgbClr val="0070C0"/>
                </a:solidFill>
              </a:rPr>
              <a:t> I plan on applying for multiple years of Case </a:t>
            </a:r>
            <a:r>
              <a:rPr lang="en-US" sz="2400" b="1" dirty="0">
                <a:solidFill>
                  <a:srgbClr val="0070C0"/>
                </a:solidFill>
              </a:rPr>
              <a:t>M</a:t>
            </a:r>
            <a:r>
              <a:rPr lang="en-US" sz="2400" b="1" dirty="0">
                <a:solidFill>
                  <a:srgbClr val="0070C0"/>
                </a:solidFill>
              </a:rPr>
              <a:t>ix data dating back to 2004.  Are there specific changes in the data I should pay attention to?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524001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Answer</a:t>
            </a:r>
            <a:r>
              <a:rPr lang="en-US" dirty="0">
                <a:solidFill>
                  <a:prstClr val="black"/>
                </a:solidFill>
              </a:rPr>
              <a:t>: Prior to 2007 the following data elements were not collected: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Ethnicity1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Ethnicity2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Other Ethnicity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Hispanic Indicator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Race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Other Race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Permanent and Temporary City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Permanent and Temporary State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Temporary ZIP Code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Country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Condition Present on Admission Codes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Hispanic origin was c as a race.  ZIP code data was collected without indication of whether it was temporary or permanent.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After 2007, with the increase in geographic data elements, there was a large increase in the completeness of data on Massachusetts residency.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82900" y="0"/>
            <a:ext cx="7785100" cy="838200"/>
          </a:xfrm>
        </p:spPr>
        <p:txBody>
          <a:bodyPr/>
          <a:lstStyle/>
          <a:p>
            <a:pPr algn="l" eaLnBrk="1" hangingPunct="1"/>
            <a:r>
              <a:rPr lang="en-US" altLang="en-US" sz="2000" b="1"/>
              <a:t>Change in Massachusetts Inpatient Hospitals Discharges by Age and Diagnosis from FY2005 to FY2007</a:t>
            </a:r>
          </a:p>
        </p:txBody>
      </p:sp>
      <p:graphicFrame>
        <p:nvGraphicFramePr>
          <p:cNvPr id="404483" name="Group 3"/>
          <p:cNvGraphicFramePr>
            <a:graphicFrameLocks noGrp="1"/>
          </p:cNvGraphicFramePr>
          <p:nvPr/>
        </p:nvGraphicFramePr>
        <p:xfrm>
          <a:off x="2006601" y="889000"/>
          <a:ext cx="8270875" cy="5214936"/>
        </p:xfrm>
        <a:graphic>
          <a:graphicData uri="http://schemas.openxmlformats.org/drawingml/2006/table">
            <a:tbl>
              <a:tblPr/>
              <a:tblGrid>
                <a:gridCol w="2892425"/>
                <a:gridCol w="1568450"/>
                <a:gridCol w="1397000"/>
                <a:gridCol w="1109663"/>
                <a:gridCol w="1303337"/>
              </a:tblGrid>
              <a:tr h="5487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2,005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2,006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2,007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 to 2007 Percent Increase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Discharges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836,811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843,167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849,290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Massachusetts Residents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789,523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795,962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803,337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1.75%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Non-Massachusetts Residents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42,291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42,901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42,715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Residency Unknown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4,997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4,304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-84.91%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Discharges by Age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0-17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122,726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123,470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124,560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18-24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38,805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40,482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41,282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6.38%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25-34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81,824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81,144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81,693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-0.16%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35-44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85,392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84,239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82,298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-3.62%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45-64 years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186,132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191,574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197,276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5.99%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 years and older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321,932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322,258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322,181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0.08%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 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73,682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74,300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74,419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Twin 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3,347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3,282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3,232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-3.44%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Births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205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-40.49%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Fiscal Year Inpatient Charges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15,375,483,473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16,359,408,778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$17,377,587,963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13.02%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Increases in Selected Inpatient Services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Semi-Private 2-Bed Detoxification Services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  2,056,363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4,613,100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8,486,951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312.72%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Transitional Care Unit Services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  9,081,169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18,890,764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24,146,910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165.90%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Pharmacy: Other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  2,353,752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8,737,928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21,197,540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800.59%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 Acquisition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25,033,565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29,734,122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35,050,354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40.01%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 Acquisition: Cadaver Donor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  1,593,494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2,513,272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2,256,350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41.60%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 Acquisition: Unknown Donor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     496,628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1,104,418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1,416,732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185.27%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Professional Fees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    16,342,722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   18,327,224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$      31,092,177 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90.25%</a:t>
                      </a:r>
                    </a:p>
                  </a:txBody>
                  <a:tcPr marL="45720" marR="4572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3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367</Words>
  <Application>Microsoft Office PowerPoint</Application>
  <PresentationFormat>Widescreen</PresentationFormat>
  <Paragraphs>143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1_Office Theme</vt:lpstr>
      <vt:lpstr>Office Theme</vt:lpstr>
      <vt:lpstr>Question:  I plan on applying for multiple years of Case Mix data dating back to 2004.  Are there specific changes in the data I should pay attention to?</vt:lpstr>
      <vt:lpstr>Change in Massachusetts Inpatient Hospitals Discharges by Age and Diagnosis from FY2005 to FY2007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Question:  I am using the Inpatient Hospital Discharge Data.  Since CHIA lifted the limit on diagnosis codes in FY2015 and switched to ICD-10-CM in FY2016, would it significantly impact my study if I continued to use 15 diagnosis codes or less in FY2015, FY2016, and FY2017?</dc:title>
  <dc:creator>Adam</dc:creator>
  <cp:lastModifiedBy>Adam</cp:lastModifiedBy>
  <cp:revision>3</cp:revision>
  <dcterms:created xsi:type="dcterms:W3CDTF">2018-06-29T13:21:42Z</dcterms:created>
  <dcterms:modified xsi:type="dcterms:W3CDTF">2018-06-29T13:27:04Z</dcterms:modified>
</cp:coreProperties>
</file>