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Lst>
  <p:notesMasterIdLst>
    <p:notesMasterId r:id="rId4"/>
  </p:notesMasterIdLst>
  <p:sldIdLst>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0B44-CBFE-4821-97AE-4E1B2D825056}"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DADFA-1CC7-4358-80C5-6D8A7B083293}" type="slidenum">
              <a:rPr lang="en-US" smtClean="0"/>
              <a:t>‹#›</a:t>
            </a:fld>
            <a:endParaRPr lang="en-US"/>
          </a:p>
        </p:txBody>
      </p:sp>
    </p:spTree>
    <p:extLst>
      <p:ext uri="{BB962C8B-B14F-4D97-AF65-F5344CB8AC3E}">
        <p14:creationId xmlns:p14="http://schemas.microsoft.com/office/powerpoint/2010/main" val="12820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058035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150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79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2880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1068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1353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7248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7729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3514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7452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3459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008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2308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2965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3150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935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88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067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134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310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060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70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175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2159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97499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7154432" cy="1143000"/>
          </a:xfrm>
        </p:spPr>
        <p:txBody>
          <a:bodyPr>
            <a:noAutofit/>
          </a:bodyPr>
          <a:lstStyle/>
          <a:p>
            <a:r>
              <a:rPr lang="en-US" sz="2600" b="1" u="sng" dirty="0">
                <a:solidFill>
                  <a:srgbClr val="0070C0"/>
                </a:solidFill>
                <a:latin typeface="Arial" panose="020B0604020202020204" pitchFamily="34" charset="0"/>
                <a:ea typeface="+mn-ea"/>
                <a:cs typeface="Arial" panose="020B0604020202020204" pitchFamily="34" charset="0"/>
              </a:rPr>
              <a:t>Question</a:t>
            </a:r>
            <a:r>
              <a:rPr lang="en-US" sz="2600" b="1" dirty="0">
                <a:solidFill>
                  <a:srgbClr val="0070C0"/>
                </a:solidFill>
                <a:latin typeface="Arial" panose="020B0604020202020204" pitchFamily="34" charset="0"/>
                <a:ea typeface="+mn-ea"/>
                <a:cs typeface="Arial" panose="020B0604020202020204" pitchFamily="34" charset="0"/>
              </a:rPr>
              <a:t>: What is the </a:t>
            </a:r>
            <a:r>
              <a:rPr lang="en-US" sz="2600" b="1" dirty="0">
                <a:solidFill>
                  <a:srgbClr val="0070C0"/>
                </a:solidFill>
                <a:latin typeface="Arial" panose="020B0604020202020204" pitchFamily="34" charset="0"/>
                <a:ea typeface="+mn-ea"/>
                <a:cs typeface="Arial" panose="020B0604020202020204" pitchFamily="34" charset="0"/>
              </a:rPr>
              <a:t>difference </a:t>
            </a:r>
            <a:r>
              <a:rPr lang="en-US" sz="2600" b="1" dirty="0">
                <a:solidFill>
                  <a:srgbClr val="0070C0"/>
                </a:solidFill>
                <a:latin typeface="Arial" panose="020B0604020202020204" pitchFamily="34" charset="0"/>
                <a:ea typeface="+mn-ea"/>
                <a:cs typeface="Arial" panose="020B0604020202020204" pitchFamily="34" charset="0"/>
              </a:rPr>
              <a:t>between the Financial Data in Case Mix and </a:t>
            </a:r>
            <a:r>
              <a:rPr lang="en-US" sz="2600" b="1" dirty="0">
                <a:solidFill>
                  <a:srgbClr val="0070C0"/>
                </a:solidFill>
                <a:latin typeface="Arial" panose="020B0604020202020204" pitchFamily="34" charset="0"/>
                <a:ea typeface="+mn-ea"/>
                <a:cs typeface="Arial" panose="020B0604020202020204" pitchFamily="34" charset="0"/>
              </a:rPr>
              <a:t>MA APCD</a:t>
            </a:r>
            <a:r>
              <a:rPr lang="en-US" sz="2600" b="1" dirty="0">
                <a:solidFill>
                  <a:srgbClr val="0070C0"/>
                </a:solidFill>
                <a:latin typeface="Arial" panose="020B0604020202020204" pitchFamily="34" charset="0"/>
                <a:ea typeface="+mn-ea"/>
                <a:cs typeface="Arial" panose="020B0604020202020204" pitchFamily="34" charset="0"/>
              </a:rPr>
              <a:t>? </a:t>
            </a:r>
          </a:p>
        </p:txBody>
      </p:sp>
      <p:pic>
        <p:nvPicPr>
          <p:cNvPr id="4" name="Picture 3" descr="Slide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1" y="1895716"/>
            <a:ext cx="6619875" cy="4962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0" name="Picture 2" descr="Image result for financial dat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30833" y="76201"/>
            <a:ext cx="1667835" cy="9906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1524000" y="1147916"/>
            <a:ext cx="9059254" cy="923330"/>
          </a:xfrm>
          <a:prstGeom prst="rect">
            <a:avLst/>
          </a:prstGeom>
          <a:noFill/>
        </p:spPr>
        <p:txBody>
          <a:bodyPr wrap="square" rtlCol="0">
            <a:spAutoFit/>
          </a:bodyPr>
          <a:lstStyle/>
          <a:p>
            <a:r>
              <a:rPr lang="en-US" b="1" u="sng" dirty="0">
                <a:solidFill>
                  <a:prstClr val="black"/>
                </a:solidFill>
              </a:rPr>
              <a:t>Answer</a:t>
            </a:r>
            <a:r>
              <a:rPr lang="en-US" dirty="0">
                <a:solidFill>
                  <a:prstClr val="black"/>
                </a:solidFill>
              </a:rPr>
              <a:t>: Case Mix data is limited to charges, revenue codes, service units, and payer information. The MA APCD contains all of this information in addition to detail payment amounts by insurer and patient.  </a:t>
            </a:r>
            <a:r>
              <a:rPr lang="en-US" b="1" dirty="0">
                <a:solidFill>
                  <a:prstClr val="black"/>
                </a:solidFill>
              </a:rPr>
              <a:t>See Venn Diagram below</a:t>
            </a:r>
            <a:r>
              <a:rPr lang="en-US" dirty="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243425162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62</Words>
  <Application>Microsoft Office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1_Office Theme</vt:lpstr>
      <vt:lpstr>Office Theme</vt:lpstr>
      <vt:lpstr>Question: What is the difference between the Financial Data in Case Mix and MA APCD?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Are there Hospice Claims in the MA APCD and how do I find them?</dc:title>
  <dc:creator>Adam</dc:creator>
  <cp:lastModifiedBy>Adam</cp:lastModifiedBy>
  <cp:revision>5</cp:revision>
  <dcterms:created xsi:type="dcterms:W3CDTF">2018-06-29T12:40:23Z</dcterms:created>
  <dcterms:modified xsi:type="dcterms:W3CDTF">2018-06-29T12:46:49Z</dcterms:modified>
</cp:coreProperties>
</file>