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6" r:id="rId2"/>
    <p:sldMasterId id="2147483697" r:id="rId3"/>
  </p:sldMasterIdLst>
  <p:notesMasterIdLst>
    <p:notesMasterId r:id="rId5"/>
  </p:notesMasterIdLst>
  <p:handoutMasterIdLst>
    <p:handoutMasterId r:id="rId6"/>
  </p:handoutMasterIdLst>
  <p:sldIdLst>
    <p:sldId id="708" r:id="rId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horzBarState="maximized">
    <p:restoredLeft sz="20899" autoAdjust="0"/>
    <p:restoredTop sz="89371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1164" y="108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30" y="11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84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2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432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510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6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48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9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64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7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86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6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473" y="166053"/>
            <a:ext cx="9159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18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14CE0C6D-5E2D-409D-B0F2-AEEBE5E3E42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6/29/2018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43750012-62C4-41E1-9A49-96594D1BC95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68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324600" cy="1554162"/>
          </a:xfrm>
        </p:spPr>
        <p:txBody>
          <a:bodyPr>
            <a:noAutofit/>
          </a:bodyPr>
          <a:lstStyle/>
          <a:p>
            <a:pPr algn="l"/>
            <a:r>
              <a:rPr lang="en-US" sz="4000" b="1" u="sng" dirty="0">
                <a:solidFill>
                  <a:schemeClr val="tx2"/>
                </a:solidFill>
              </a:rPr>
              <a:t>Question</a:t>
            </a:r>
            <a:r>
              <a:rPr lang="en-US" sz="4000" b="1" dirty="0">
                <a:solidFill>
                  <a:schemeClr val="tx2"/>
                </a:solidFill>
              </a:rPr>
              <a:t>: Why </a:t>
            </a:r>
            <a:r>
              <a:rPr lang="en-US" sz="4000" b="1" dirty="0" smtClean="0">
                <a:solidFill>
                  <a:schemeClr val="tx2"/>
                </a:solidFill>
              </a:rPr>
              <a:t>are so many of the </a:t>
            </a:r>
            <a:r>
              <a:rPr lang="en-US" sz="4000" b="1" dirty="0">
                <a:solidFill>
                  <a:schemeClr val="tx2"/>
                </a:solidFill>
              </a:rPr>
              <a:t>Product Enrollment End </a:t>
            </a:r>
            <a:r>
              <a:rPr lang="en-US" sz="4000" b="1" dirty="0" smtClean="0">
                <a:solidFill>
                  <a:schemeClr val="tx2"/>
                </a:solidFill>
              </a:rPr>
              <a:t>Dates </a:t>
            </a:r>
            <a:r>
              <a:rPr lang="en-US" sz="4000" b="1" dirty="0">
                <a:solidFill>
                  <a:schemeClr val="tx2"/>
                </a:solidFill>
              </a:rPr>
              <a:t>b</a:t>
            </a:r>
            <a:r>
              <a:rPr lang="en-US" sz="4000" b="1" dirty="0" smtClean="0">
                <a:solidFill>
                  <a:schemeClr val="tx2"/>
                </a:solidFill>
              </a:rPr>
              <a:t>lank</a:t>
            </a:r>
            <a:r>
              <a:rPr lang="en-US" sz="4000" b="1" dirty="0">
                <a:solidFill>
                  <a:schemeClr val="tx2"/>
                </a:solidFill>
              </a:rPr>
              <a:t>?</a:t>
            </a:r>
          </a:p>
        </p:txBody>
      </p:sp>
      <p:pic>
        <p:nvPicPr>
          <p:cNvPr id="5122" name="Picture 2" descr="Image result for end d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026" y="228600"/>
            <a:ext cx="2573866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639" y="2514600"/>
            <a:ext cx="75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Answer</a:t>
            </a:r>
            <a:r>
              <a:rPr lang="en-US" sz="3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: In the Member Eligibility file, for </a:t>
            </a:r>
            <a:r>
              <a:rPr lang="en-US" sz="36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ME042 (Product Enrollment End Date)</a:t>
            </a:r>
            <a:r>
              <a:rPr lang="en-US" sz="3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, the filing specifications instruct carriers that “if the member was not </a:t>
            </a:r>
            <a:r>
              <a:rPr lang="en-US" sz="36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disenrolled</a:t>
            </a:r>
            <a:r>
              <a:rPr lang="en-US" sz="3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at the end of the current month, then do not fill with any value”.</a:t>
            </a:r>
          </a:p>
        </p:txBody>
      </p:sp>
    </p:spTree>
    <p:extLst>
      <p:ext uri="{BB962C8B-B14F-4D97-AF65-F5344CB8AC3E}">
        <p14:creationId xmlns:p14="http://schemas.microsoft.com/office/powerpoint/2010/main" val="19877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22797</TotalTime>
  <Words>60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Times</vt:lpstr>
      <vt:lpstr>Wingdings</vt:lpstr>
      <vt:lpstr>content option A</vt:lpstr>
      <vt:lpstr>1_content option A</vt:lpstr>
      <vt:lpstr>Office Theme</vt:lpstr>
      <vt:lpstr>Question: Why are so many of the Product Enrollment End Dates blank?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Adam</cp:lastModifiedBy>
  <cp:revision>508</cp:revision>
  <cp:lastPrinted>2018-05-22T18:50:40Z</cp:lastPrinted>
  <dcterms:created xsi:type="dcterms:W3CDTF">2014-04-22T00:14:56Z</dcterms:created>
  <dcterms:modified xsi:type="dcterms:W3CDTF">2018-06-29T12:38:37Z</dcterms:modified>
</cp:coreProperties>
</file>