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60" r:id="rId1"/>
  </p:sldMasterIdLst>
  <p:notesMasterIdLst>
    <p:notesMasterId r:id="rId15"/>
  </p:notesMasterIdLst>
  <p:sldIdLst>
    <p:sldId id="256" r:id="rId2"/>
    <p:sldId id="299" r:id="rId3"/>
    <p:sldId id="271" r:id="rId4"/>
    <p:sldId id="286" r:id="rId5"/>
    <p:sldId id="308" r:id="rId6"/>
    <p:sldId id="303" r:id="rId7"/>
    <p:sldId id="310" r:id="rId8"/>
    <p:sldId id="305" r:id="rId9"/>
    <p:sldId id="306" r:id="rId10"/>
    <p:sldId id="309" r:id="rId11"/>
    <p:sldId id="274" r:id="rId12"/>
    <p:sldId id="263" r:id="rId13"/>
    <p:sldId id="277" r:id="rId14"/>
  </p:sldIdLst>
  <p:sldSz cx="9144000" cy="6858000" type="screen4x3"/>
  <p:notesSz cx="6858000" cy="9236075"/>
  <p:defaultTextStyle>
    <a:defPPr>
      <a:defRPr lang="en-US"/>
    </a:defPPr>
    <a:lvl1pPr algn="l" rtl="0" fontAlgn="base">
      <a:spcBef>
        <a:spcPct val="0"/>
      </a:spcBef>
      <a:spcAft>
        <a:spcPct val="0"/>
      </a:spcAft>
      <a:defRPr kern="1200">
        <a:solidFill>
          <a:schemeClr val="tx1"/>
        </a:solidFill>
        <a:latin typeface="Arial" pitchFamily="34" charset="0"/>
        <a:ea typeface="Osaka"/>
        <a:cs typeface="Osaka"/>
      </a:defRPr>
    </a:lvl1pPr>
    <a:lvl2pPr marL="457200" algn="l" rtl="0" fontAlgn="base">
      <a:spcBef>
        <a:spcPct val="0"/>
      </a:spcBef>
      <a:spcAft>
        <a:spcPct val="0"/>
      </a:spcAft>
      <a:defRPr kern="1200">
        <a:solidFill>
          <a:schemeClr val="tx1"/>
        </a:solidFill>
        <a:latin typeface="Arial" pitchFamily="34" charset="0"/>
        <a:ea typeface="Osaka"/>
        <a:cs typeface="Osaka"/>
      </a:defRPr>
    </a:lvl2pPr>
    <a:lvl3pPr marL="914400" algn="l" rtl="0" fontAlgn="base">
      <a:spcBef>
        <a:spcPct val="0"/>
      </a:spcBef>
      <a:spcAft>
        <a:spcPct val="0"/>
      </a:spcAft>
      <a:defRPr kern="1200">
        <a:solidFill>
          <a:schemeClr val="tx1"/>
        </a:solidFill>
        <a:latin typeface="Arial" pitchFamily="34" charset="0"/>
        <a:ea typeface="Osaka"/>
        <a:cs typeface="Osaka"/>
      </a:defRPr>
    </a:lvl3pPr>
    <a:lvl4pPr marL="1371600" algn="l" rtl="0" fontAlgn="base">
      <a:spcBef>
        <a:spcPct val="0"/>
      </a:spcBef>
      <a:spcAft>
        <a:spcPct val="0"/>
      </a:spcAft>
      <a:defRPr kern="1200">
        <a:solidFill>
          <a:schemeClr val="tx1"/>
        </a:solidFill>
        <a:latin typeface="Arial" pitchFamily="34" charset="0"/>
        <a:ea typeface="Osaka"/>
        <a:cs typeface="Osaka"/>
      </a:defRPr>
    </a:lvl4pPr>
    <a:lvl5pPr marL="1828800" algn="l" rtl="0" fontAlgn="base">
      <a:spcBef>
        <a:spcPct val="0"/>
      </a:spcBef>
      <a:spcAft>
        <a:spcPct val="0"/>
      </a:spcAft>
      <a:defRPr kern="1200">
        <a:solidFill>
          <a:schemeClr val="tx1"/>
        </a:solidFill>
        <a:latin typeface="Arial" pitchFamily="34" charset="0"/>
        <a:ea typeface="Osaka"/>
        <a:cs typeface="Osaka"/>
      </a:defRPr>
    </a:lvl5pPr>
    <a:lvl6pPr marL="2286000" algn="l" defTabSz="914400" rtl="0" eaLnBrk="1" latinLnBrk="0" hangingPunct="1">
      <a:defRPr kern="1200">
        <a:solidFill>
          <a:schemeClr val="tx1"/>
        </a:solidFill>
        <a:latin typeface="Arial" pitchFamily="34" charset="0"/>
        <a:ea typeface="Osaka"/>
        <a:cs typeface="Osaka"/>
      </a:defRPr>
    </a:lvl6pPr>
    <a:lvl7pPr marL="2743200" algn="l" defTabSz="914400" rtl="0" eaLnBrk="1" latinLnBrk="0" hangingPunct="1">
      <a:defRPr kern="1200">
        <a:solidFill>
          <a:schemeClr val="tx1"/>
        </a:solidFill>
        <a:latin typeface="Arial" pitchFamily="34" charset="0"/>
        <a:ea typeface="Osaka"/>
        <a:cs typeface="Osaka"/>
      </a:defRPr>
    </a:lvl7pPr>
    <a:lvl8pPr marL="3200400" algn="l" defTabSz="914400" rtl="0" eaLnBrk="1" latinLnBrk="0" hangingPunct="1">
      <a:defRPr kern="1200">
        <a:solidFill>
          <a:schemeClr val="tx1"/>
        </a:solidFill>
        <a:latin typeface="Arial" pitchFamily="34" charset="0"/>
        <a:ea typeface="Osaka"/>
        <a:cs typeface="Osaka"/>
      </a:defRPr>
    </a:lvl8pPr>
    <a:lvl9pPr marL="3657600" algn="l" defTabSz="914400" rtl="0" eaLnBrk="1" latinLnBrk="0" hangingPunct="1">
      <a:defRPr kern="1200">
        <a:solidFill>
          <a:schemeClr val="tx1"/>
        </a:solidFill>
        <a:latin typeface="Arial" pitchFamily="34" charset="0"/>
        <a:ea typeface="Osaka"/>
        <a:cs typeface="Osaka"/>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7049" autoAdjust="0"/>
  </p:normalViewPr>
  <p:slideViewPr>
    <p:cSldViewPr>
      <p:cViewPr>
        <p:scale>
          <a:sx n="80" d="100"/>
          <a:sy n="80" d="100"/>
        </p:scale>
        <p:origin x="-1812" y="-14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1963"/>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61963"/>
          </a:xfrm>
          <a:prstGeom prst="rect">
            <a:avLst/>
          </a:prstGeom>
        </p:spPr>
        <p:txBody>
          <a:bodyPr vert="horz" lIns="91440" tIns="45720" rIns="91440" bIns="45720" rtlCol="0"/>
          <a:lstStyle>
            <a:lvl1pPr algn="r" fontAlgn="auto">
              <a:spcBef>
                <a:spcPts val="0"/>
              </a:spcBef>
              <a:spcAft>
                <a:spcPts val="0"/>
              </a:spcAft>
              <a:defRPr sz="1200">
                <a:latin typeface="+mn-lt"/>
                <a:ea typeface="+mn-ea"/>
                <a:cs typeface="+mn-cs"/>
              </a:defRPr>
            </a:lvl1pPr>
          </a:lstStyle>
          <a:p>
            <a:pPr>
              <a:defRPr/>
            </a:pPr>
            <a:fld id="{112D7AE6-FCB9-4338-B260-8BC823305355}" type="datetimeFigureOut">
              <a:rPr lang="en-US"/>
              <a:pPr>
                <a:defRPr/>
              </a:pPr>
              <a:t>4/23/2013</a:t>
            </a:fld>
            <a:endParaRPr lang="en-US"/>
          </a:p>
        </p:txBody>
      </p:sp>
      <p:sp>
        <p:nvSpPr>
          <p:cNvPr id="4" name="Slide Image Placeholder 3"/>
          <p:cNvSpPr>
            <a:spLocks noGrp="1" noRot="1" noChangeAspect="1"/>
          </p:cNvSpPr>
          <p:nvPr>
            <p:ph type="sldImg" idx="2"/>
          </p:nvPr>
        </p:nvSpPr>
        <p:spPr>
          <a:xfrm>
            <a:off x="1119188" y="692150"/>
            <a:ext cx="4619625" cy="3463925"/>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87850"/>
            <a:ext cx="5486400" cy="4156075"/>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772525"/>
            <a:ext cx="2971800" cy="461963"/>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772525"/>
            <a:ext cx="2971800" cy="461963"/>
          </a:xfrm>
          <a:prstGeom prst="rect">
            <a:avLst/>
          </a:prstGeom>
        </p:spPr>
        <p:txBody>
          <a:bodyPr vert="horz" lIns="91440" tIns="45720" rIns="91440" bIns="45720" rtlCol="0" anchor="b"/>
          <a:lstStyle>
            <a:lvl1pPr algn="r" fontAlgn="auto">
              <a:spcBef>
                <a:spcPts val="0"/>
              </a:spcBef>
              <a:spcAft>
                <a:spcPts val="0"/>
              </a:spcAft>
              <a:defRPr sz="1200">
                <a:latin typeface="+mn-lt"/>
                <a:ea typeface="+mn-ea"/>
                <a:cs typeface="+mn-cs"/>
              </a:defRPr>
            </a:lvl1pPr>
          </a:lstStyle>
          <a:p>
            <a:pPr>
              <a:defRPr/>
            </a:pPr>
            <a:fld id="{D564235F-DC8E-40A7-A0D1-5BC471E5A2C1}" type="slidenum">
              <a:rPr lang="en-US"/>
              <a:pPr>
                <a:defRPr/>
              </a:pPr>
              <a:t>‹#›</a:t>
            </a:fld>
            <a:endParaRPr lang="en-US"/>
          </a:p>
        </p:txBody>
      </p:sp>
    </p:spTree>
    <p:extLst>
      <p:ext uri="{BB962C8B-B14F-4D97-AF65-F5344CB8AC3E}">
        <p14:creationId xmlns:p14="http://schemas.microsoft.com/office/powerpoint/2010/main" val="146562252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317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51C5926-D784-4A32-AAF2-7420A9870BEB}" type="slidenum">
              <a:rPr lang="en-US" smtClean="0">
                <a:ea typeface="Osaka"/>
                <a:cs typeface="Osaka"/>
              </a:rPr>
              <a:pPr fontAlgn="base">
                <a:spcBef>
                  <a:spcPct val="0"/>
                </a:spcBef>
                <a:spcAft>
                  <a:spcPct val="0"/>
                </a:spcAft>
                <a:defRPr/>
              </a:pPr>
              <a:t>1</a:t>
            </a:fld>
            <a:endParaRPr lang="en-US" smtClean="0">
              <a:ea typeface="Osaka"/>
              <a:cs typeface="Osaka"/>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dirty="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FFC7BD3-9A60-4B9E-8233-601516581815}" type="slidenum">
              <a:rPr lang="en-US" smtClean="0">
                <a:ea typeface="Osaka"/>
                <a:cs typeface="Osaka"/>
              </a:rPr>
              <a:pPr fontAlgn="base">
                <a:spcBef>
                  <a:spcPct val="0"/>
                </a:spcBef>
                <a:spcAft>
                  <a:spcPct val="0"/>
                </a:spcAft>
                <a:defRPr/>
              </a:pPr>
              <a:t>10</a:t>
            </a:fld>
            <a:endParaRPr lang="en-US" smtClean="0">
              <a:ea typeface="Osaka"/>
              <a:cs typeface="Osaka"/>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dirty="0"/>
          </a:p>
        </p:txBody>
      </p:sp>
      <p:sp>
        <p:nvSpPr>
          <p:cNvPr id="532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6503B44-E95F-4A7B-BD92-8968E8A84230}" type="slidenum">
              <a:rPr lang="en-US" smtClean="0">
                <a:ea typeface="Osaka"/>
                <a:cs typeface="Osaka"/>
              </a:rPr>
              <a:pPr fontAlgn="base">
                <a:spcBef>
                  <a:spcPct val="0"/>
                </a:spcBef>
                <a:spcAft>
                  <a:spcPct val="0"/>
                </a:spcAft>
                <a:defRPr/>
              </a:pPr>
              <a:t>11</a:t>
            </a:fld>
            <a:endParaRPr lang="en-US" smtClean="0">
              <a:ea typeface="Osaka"/>
              <a:cs typeface="Osaka"/>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dirty="0"/>
          </a:p>
        </p:txBody>
      </p:sp>
      <p:sp>
        <p:nvSpPr>
          <p:cNvPr id="3686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CEDDC66-537B-44B7-9712-1B60BF42D419}" type="slidenum">
              <a:rPr lang="en-US" smtClean="0">
                <a:ea typeface="Osaka"/>
                <a:cs typeface="Osaka"/>
              </a:rPr>
              <a:pPr fontAlgn="base">
                <a:spcBef>
                  <a:spcPct val="0"/>
                </a:spcBef>
                <a:spcAft>
                  <a:spcPct val="0"/>
                </a:spcAft>
                <a:defRPr/>
              </a:pPr>
              <a:t>12</a:t>
            </a:fld>
            <a:endParaRPr lang="en-US" smtClean="0">
              <a:ea typeface="Osaka"/>
              <a:cs typeface="Osaka"/>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5427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13B8890-FC85-4F1E-9D84-7CE486ED264E}" type="slidenum">
              <a:rPr lang="en-US" smtClean="0">
                <a:ea typeface="Osaka"/>
                <a:cs typeface="Osaka"/>
              </a:rPr>
              <a:pPr fontAlgn="base">
                <a:spcBef>
                  <a:spcPct val="0"/>
                </a:spcBef>
                <a:spcAft>
                  <a:spcPct val="0"/>
                </a:spcAft>
                <a:defRPr/>
              </a:pPr>
              <a:t>13</a:t>
            </a:fld>
            <a:endParaRPr lang="en-US" smtClean="0">
              <a:ea typeface="Osaka"/>
              <a:cs typeface="Osaka"/>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lvl="0"/>
            <a:endParaRPr lang="en-US" dirty="0"/>
          </a:p>
        </p:txBody>
      </p:sp>
      <p:sp>
        <p:nvSpPr>
          <p:cNvPr id="3277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3A566A2-0CAB-4AD6-8A0B-27C29D917D88}" type="slidenum">
              <a:rPr lang="en-US" smtClean="0">
                <a:ea typeface="Osaka"/>
                <a:cs typeface="Osaka"/>
              </a:rPr>
              <a:pPr fontAlgn="base">
                <a:spcBef>
                  <a:spcPct val="0"/>
                </a:spcBef>
                <a:spcAft>
                  <a:spcPct val="0"/>
                </a:spcAft>
                <a:defRPr/>
              </a:pPr>
              <a:t>2</a:t>
            </a:fld>
            <a:endParaRPr lang="en-US" smtClean="0">
              <a:ea typeface="Osaka"/>
              <a:cs typeface="Osaka"/>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defRPr/>
            </a:pPr>
            <a:endParaRPr lang="en-US" dirty="0"/>
          </a:p>
        </p:txBody>
      </p:sp>
      <p:sp>
        <p:nvSpPr>
          <p:cNvPr id="419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D634DFC-38BD-47B9-8630-DED3FCB3BD5A}" type="slidenum">
              <a:rPr lang="en-US" smtClean="0">
                <a:ea typeface="Osaka"/>
                <a:cs typeface="Osaka"/>
              </a:rPr>
              <a:pPr fontAlgn="base">
                <a:spcBef>
                  <a:spcPct val="0"/>
                </a:spcBef>
                <a:spcAft>
                  <a:spcPct val="0"/>
                </a:spcAft>
                <a:defRPr/>
              </a:pPr>
              <a:t>3</a:t>
            </a:fld>
            <a:endParaRPr lang="en-US" smtClean="0">
              <a:ea typeface="Osaka"/>
              <a:cs typeface="Osaka"/>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dirty="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5C02194-A930-4BD0-8D93-8243F347241D}" type="slidenum">
              <a:rPr lang="en-US" smtClean="0">
                <a:ea typeface="Osaka"/>
                <a:cs typeface="Osaka"/>
              </a:rPr>
              <a:pPr fontAlgn="base">
                <a:spcBef>
                  <a:spcPct val="0"/>
                </a:spcBef>
                <a:spcAft>
                  <a:spcPct val="0"/>
                </a:spcAft>
                <a:defRPr/>
              </a:pPr>
              <a:t>4</a:t>
            </a:fld>
            <a:endParaRPr lang="en-US" smtClean="0">
              <a:ea typeface="Osaka"/>
              <a:cs typeface="Osaka"/>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dirty="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5C02194-A930-4BD0-8D93-8243F347241D}" type="slidenum">
              <a:rPr lang="en-US" smtClean="0">
                <a:ea typeface="Osaka"/>
                <a:cs typeface="Osaka"/>
              </a:rPr>
              <a:pPr fontAlgn="base">
                <a:spcBef>
                  <a:spcPct val="0"/>
                </a:spcBef>
                <a:spcAft>
                  <a:spcPct val="0"/>
                </a:spcAft>
                <a:defRPr/>
              </a:pPr>
              <a:t>5</a:t>
            </a:fld>
            <a:endParaRPr lang="en-US" smtClean="0">
              <a:ea typeface="Osaka"/>
              <a:cs typeface="Osaka"/>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dirty="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0927516-5667-4DA8-9A5A-9E9BDD60B0D0}" type="slidenum">
              <a:rPr lang="en-US" smtClean="0">
                <a:ea typeface="Osaka"/>
                <a:cs typeface="Osaka"/>
              </a:rPr>
              <a:pPr fontAlgn="base">
                <a:spcBef>
                  <a:spcPct val="0"/>
                </a:spcBef>
                <a:spcAft>
                  <a:spcPct val="0"/>
                </a:spcAft>
                <a:defRPr/>
              </a:pPr>
              <a:t>6</a:t>
            </a:fld>
            <a:endParaRPr lang="en-US" smtClean="0">
              <a:ea typeface="Osaka"/>
              <a:cs typeface="Osaka"/>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dirty="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0927516-5667-4DA8-9A5A-9E9BDD60B0D0}" type="slidenum">
              <a:rPr lang="en-US" smtClean="0">
                <a:ea typeface="Osaka"/>
                <a:cs typeface="Osaka"/>
              </a:rPr>
              <a:pPr fontAlgn="base">
                <a:spcBef>
                  <a:spcPct val="0"/>
                </a:spcBef>
                <a:spcAft>
                  <a:spcPct val="0"/>
                </a:spcAft>
                <a:defRPr/>
              </a:pPr>
              <a:t>7</a:t>
            </a:fld>
            <a:endParaRPr lang="en-US" smtClean="0">
              <a:ea typeface="Osaka"/>
              <a:cs typeface="Osaka"/>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dirty="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31D4DEF-4E3D-4073-BB34-BBF9012B1C53}" type="slidenum">
              <a:rPr lang="en-US" smtClean="0">
                <a:ea typeface="Osaka"/>
                <a:cs typeface="Osaka"/>
              </a:rPr>
              <a:pPr fontAlgn="base">
                <a:spcBef>
                  <a:spcPct val="0"/>
                </a:spcBef>
                <a:spcAft>
                  <a:spcPct val="0"/>
                </a:spcAft>
                <a:defRPr/>
              </a:pPr>
              <a:t>8</a:t>
            </a:fld>
            <a:endParaRPr lang="en-US" smtClean="0">
              <a:ea typeface="Osaka"/>
              <a:cs typeface="Osaka"/>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dirty="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A27A1EA-000D-4AA9-91D3-3678FB13ECFC}" type="slidenum">
              <a:rPr lang="en-US" smtClean="0">
                <a:ea typeface="Osaka"/>
                <a:cs typeface="Osaka"/>
              </a:rPr>
              <a:pPr fontAlgn="base">
                <a:spcBef>
                  <a:spcPct val="0"/>
                </a:spcBef>
                <a:spcAft>
                  <a:spcPct val="0"/>
                </a:spcAft>
                <a:defRPr/>
              </a:pPr>
              <a:t>9</a:t>
            </a:fld>
            <a:endParaRPr lang="en-US" smtClean="0">
              <a:ea typeface="Osaka"/>
              <a:cs typeface="Osaka"/>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6" descr="thinnerrule_09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213" y="6453188"/>
            <a:ext cx="7773987" cy="23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9" descr="thinrule_09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533400"/>
            <a:ext cx="7773988" cy="47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6" name="Rectangle 2"/>
          <p:cNvSpPr>
            <a:spLocks noGrp="1" noChangeArrowheads="1"/>
          </p:cNvSpPr>
          <p:nvPr>
            <p:ph type="ctrTitle"/>
          </p:nvPr>
        </p:nvSpPr>
        <p:spPr>
          <a:xfrm>
            <a:off x="685800" y="1371600"/>
            <a:ext cx="7772400" cy="1828800"/>
          </a:xfrm>
        </p:spPr>
        <p:txBody>
          <a:bodyPr/>
          <a:lstStyle>
            <a:lvl1pPr algn="ctr">
              <a:defRPr sz="3600">
                <a:latin typeface="Segoe UI Semibold" pitchFamily="34" charset="0"/>
              </a:defRPr>
            </a:lvl1pPr>
          </a:lstStyle>
          <a:p>
            <a:r>
              <a:rPr lang="en-US" smtClean="0"/>
              <a:t>Click to edit Master title style</a:t>
            </a:r>
            <a:endParaRPr lang="en-US" dirty="0"/>
          </a:p>
        </p:txBody>
      </p:sp>
      <p:sp>
        <p:nvSpPr>
          <p:cNvPr id="6147" name="Rectangle 3"/>
          <p:cNvSpPr>
            <a:spLocks noGrp="1" noChangeArrowheads="1"/>
          </p:cNvSpPr>
          <p:nvPr>
            <p:ph type="subTitle" idx="1"/>
          </p:nvPr>
        </p:nvSpPr>
        <p:spPr>
          <a:xfrm>
            <a:off x="1371600" y="3886200"/>
            <a:ext cx="6400800" cy="1752600"/>
          </a:xfrm>
        </p:spPr>
        <p:txBody>
          <a:bodyPr/>
          <a:lstStyle>
            <a:lvl1pPr marL="0" indent="0" algn="ctr">
              <a:buFont typeface="Times" pitchFamily="18" charset="0"/>
              <a:buNone/>
              <a:defRPr>
                <a:latin typeface="Calibri" pitchFamily="34" charset="0"/>
                <a:cs typeface="Calibri" pitchFamily="34" charset="0"/>
              </a:defRPr>
            </a:lvl1pPr>
          </a:lstStyle>
          <a:p>
            <a:r>
              <a:rPr lang="en-US" smtClean="0"/>
              <a:t>Click to edit Master subtitle style</a:t>
            </a:r>
            <a:endParaRPr lang="en-US" dirty="0"/>
          </a:p>
        </p:txBody>
      </p:sp>
    </p:spTree>
    <p:extLst>
      <p:ext uri="{BB962C8B-B14F-4D97-AF65-F5344CB8AC3E}">
        <p14:creationId xmlns:p14="http://schemas.microsoft.com/office/powerpoint/2010/main" val="1174938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457200"/>
            <a:ext cx="7772400" cy="1143000"/>
          </a:xfrm>
        </p:spPr>
        <p:txBody>
          <a:bodyPr/>
          <a:lstStyle>
            <a:lvl1pPr>
              <a:defRPr>
                <a:latin typeface="Segoe UI Semibold" pitchFamily="34" charset="0"/>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a:latin typeface="Calibri" pitchFamily="34" charset="0"/>
                <a:cs typeface="Calibri" pitchFamily="34" charset="0"/>
              </a:defRPr>
            </a:lvl1pPr>
            <a:lvl2pPr>
              <a:defRPr>
                <a:latin typeface="Calibri" pitchFamily="34" charset="0"/>
                <a:cs typeface="Calibri" pitchFamily="34" charset="0"/>
              </a:defRPr>
            </a:lvl2pPr>
            <a:lvl3pPr>
              <a:defRPr>
                <a:latin typeface="Calibri" pitchFamily="34" charset="0"/>
                <a:cs typeface="Calibri" pitchFamily="34" charset="0"/>
              </a:defRPr>
            </a:lvl3pPr>
            <a:lvl4pPr>
              <a:defRPr>
                <a:latin typeface="Calibri" pitchFamily="34" charset="0"/>
                <a:cs typeface="Calibri" pitchFamily="34" charset="0"/>
              </a:defRPr>
            </a:lvl4pPr>
            <a:lvl5pPr>
              <a:defRPr>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9606821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838200"/>
            <a:ext cx="1790700" cy="5105400"/>
          </a:xfrm>
        </p:spPr>
        <p:txBody>
          <a:bodyPr vert="eaVert"/>
          <a:lstStyle>
            <a:lvl1pPr>
              <a:defRPr>
                <a:latin typeface="Segoe UI Semibold" pitchFamily="34" charset="0"/>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838200"/>
            <a:ext cx="5715000" cy="5105400"/>
          </a:xfrm>
        </p:spPr>
        <p:txBody>
          <a:bodyPr vert="eaVert"/>
          <a:lstStyle>
            <a:lvl1pPr>
              <a:defRPr>
                <a:latin typeface="Calibri" pitchFamily="34" charset="0"/>
                <a:cs typeface="Calibri" pitchFamily="34" charset="0"/>
              </a:defRPr>
            </a:lvl1pPr>
            <a:lvl2pPr>
              <a:defRPr>
                <a:latin typeface="Calibri" pitchFamily="34" charset="0"/>
                <a:cs typeface="Calibri" pitchFamily="34" charset="0"/>
              </a:defRPr>
            </a:lvl2pPr>
            <a:lvl3pPr>
              <a:defRPr>
                <a:latin typeface="Calibri" pitchFamily="34" charset="0"/>
                <a:cs typeface="Calibri" pitchFamily="34" charset="0"/>
              </a:defRPr>
            </a:lvl3pPr>
            <a:lvl4pPr>
              <a:defRPr>
                <a:latin typeface="Calibri" pitchFamily="34" charset="0"/>
                <a:cs typeface="Calibri" pitchFamily="34" charset="0"/>
              </a:defRPr>
            </a:lvl4pPr>
            <a:lvl5pPr>
              <a:defRPr>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9884384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4" descr="thinrule_09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533400"/>
            <a:ext cx="7773988" cy="47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lide Number Placeholder 9"/>
          <p:cNvSpPr txBox="1">
            <a:spLocks noGrp="1"/>
          </p:cNvSpPr>
          <p:nvPr userDrawn="1"/>
        </p:nvSpPr>
        <p:spPr bwMode="auto">
          <a:xfrm>
            <a:off x="7010400" y="6477000"/>
            <a:ext cx="1905000" cy="244475"/>
          </a:xfrm>
          <a:prstGeom prst="rect">
            <a:avLst/>
          </a:prstGeom>
          <a:noFill/>
          <a:ln>
            <a:noFill/>
          </a:ln>
          <a:extLst/>
        </p:spPr>
        <p:txBody>
          <a:bodyPr anchor="ctr"/>
          <a:lstStyle>
            <a:lvl1pPr eaLnBrk="0" hangingPunct="0">
              <a:defRPr>
                <a:solidFill>
                  <a:schemeClr val="tx1"/>
                </a:solidFill>
                <a:latin typeface="Arial" pitchFamily="34" charset="0"/>
                <a:ea typeface="Osaka"/>
                <a:cs typeface="Osaka"/>
              </a:defRPr>
            </a:lvl1pPr>
            <a:lvl2pPr marL="742950" indent="-285750" eaLnBrk="0" hangingPunct="0">
              <a:defRPr>
                <a:solidFill>
                  <a:schemeClr val="tx1"/>
                </a:solidFill>
                <a:latin typeface="Arial" pitchFamily="34" charset="0"/>
                <a:ea typeface="Osaka"/>
                <a:cs typeface="Osaka"/>
              </a:defRPr>
            </a:lvl2pPr>
            <a:lvl3pPr marL="1143000" indent="-228600" eaLnBrk="0" hangingPunct="0">
              <a:defRPr>
                <a:solidFill>
                  <a:schemeClr val="tx1"/>
                </a:solidFill>
                <a:latin typeface="Arial" pitchFamily="34" charset="0"/>
                <a:ea typeface="Osaka"/>
                <a:cs typeface="Osaka"/>
              </a:defRPr>
            </a:lvl3pPr>
            <a:lvl4pPr marL="1600200" indent="-228600" eaLnBrk="0" hangingPunct="0">
              <a:defRPr>
                <a:solidFill>
                  <a:schemeClr val="tx1"/>
                </a:solidFill>
                <a:latin typeface="Arial" pitchFamily="34" charset="0"/>
                <a:ea typeface="Osaka"/>
                <a:cs typeface="Osaka"/>
              </a:defRPr>
            </a:lvl4pPr>
            <a:lvl5pPr marL="2057400" indent="-228600" eaLnBrk="0" hangingPunct="0">
              <a:defRPr>
                <a:solidFill>
                  <a:schemeClr val="tx1"/>
                </a:solidFill>
                <a:latin typeface="Arial" pitchFamily="34" charset="0"/>
                <a:ea typeface="Osaka"/>
                <a:cs typeface="Osaka"/>
              </a:defRPr>
            </a:lvl5pPr>
            <a:lvl6pPr marL="2514600" indent="-228600" eaLnBrk="0" fontAlgn="base" hangingPunct="0">
              <a:spcBef>
                <a:spcPct val="0"/>
              </a:spcBef>
              <a:spcAft>
                <a:spcPct val="0"/>
              </a:spcAft>
              <a:defRPr>
                <a:solidFill>
                  <a:schemeClr val="tx1"/>
                </a:solidFill>
                <a:latin typeface="Arial" pitchFamily="34" charset="0"/>
                <a:ea typeface="Osaka"/>
                <a:cs typeface="Osaka"/>
              </a:defRPr>
            </a:lvl6pPr>
            <a:lvl7pPr marL="2971800" indent="-228600" eaLnBrk="0" fontAlgn="base" hangingPunct="0">
              <a:spcBef>
                <a:spcPct val="0"/>
              </a:spcBef>
              <a:spcAft>
                <a:spcPct val="0"/>
              </a:spcAft>
              <a:defRPr>
                <a:solidFill>
                  <a:schemeClr val="tx1"/>
                </a:solidFill>
                <a:latin typeface="Arial" pitchFamily="34" charset="0"/>
                <a:ea typeface="Osaka"/>
                <a:cs typeface="Osaka"/>
              </a:defRPr>
            </a:lvl7pPr>
            <a:lvl8pPr marL="3429000" indent="-228600" eaLnBrk="0" fontAlgn="base" hangingPunct="0">
              <a:spcBef>
                <a:spcPct val="0"/>
              </a:spcBef>
              <a:spcAft>
                <a:spcPct val="0"/>
              </a:spcAft>
              <a:defRPr>
                <a:solidFill>
                  <a:schemeClr val="tx1"/>
                </a:solidFill>
                <a:latin typeface="Arial" pitchFamily="34" charset="0"/>
                <a:ea typeface="Osaka"/>
                <a:cs typeface="Osaka"/>
              </a:defRPr>
            </a:lvl8pPr>
            <a:lvl9pPr marL="3886200" indent="-228600" eaLnBrk="0" fontAlgn="base" hangingPunct="0">
              <a:spcBef>
                <a:spcPct val="0"/>
              </a:spcBef>
              <a:spcAft>
                <a:spcPct val="0"/>
              </a:spcAft>
              <a:defRPr>
                <a:solidFill>
                  <a:schemeClr val="tx1"/>
                </a:solidFill>
                <a:latin typeface="Arial" pitchFamily="34" charset="0"/>
                <a:ea typeface="Osaka"/>
                <a:cs typeface="Osaka"/>
              </a:defRPr>
            </a:lvl9pPr>
          </a:lstStyle>
          <a:p>
            <a:pPr algn="r">
              <a:defRPr/>
            </a:pPr>
            <a:fld id="{8A9BE9CF-5602-47F6-87BC-D3CBC21EC9E3}" type="slidenum">
              <a:rPr lang="en-US" sz="1200" b="1" smtClean="0">
                <a:solidFill>
                  <a:srgbClr val="002B69"/>
                </a:solidFill>
                <a:latin typeface="Calibri" pitchFamily="34" charset="0"/>
                <a:ea typeface="Geneva"/>
                <a:cs typeface="Calibri" pitchFamily="34" charset="0"/>
              </a:rPr>
              <a:pPr algn="r">
                <a:defRPr/>
              </a:pPr>
              <a:t>‹#›</a:t>
            </a:fld>
            <a:endParaRPr lang="en-US" sz="1200" b="1" smtClean="0">
              <a:solidFill>
                <a:srgbClr val="002B69"/>
              </a:solidFill>
              <a:latin typeface="Calibri" pitchFamily="34" charset="0"/>
              <a:ea typeface="Geneva"/>
              <a:cs typeface="Calibri" pitchFamily="34" charset="0"/>
            </a:endParaRPr>
          </a:p>
        </p:txBody>
      </p:sp>
      <p:sp>
        <p:nvSpPr>
          <p:cNvPr id="2" name="Title 1"/>
          <p:cNvSpPr>
            <a:spLocks noGrp="1"/>
          </p:cNvSpPr>
          <p:nvPr>
            <p:ph type="title"/>
          </p:nvPr>
        </p:nvSpPr>
        <p:spPr/>
        <p:txBody>
          <a:bodyPr/>
          <a:lstStyle>
            <a:lvl1pPr>
              <a:defRPr>
                <a:latin typeface="Segoe UI Semibold"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latin typeface="Calibri" pitchFamily="34" charset="0"/>
                <a:cs typeface="Calibri" pitchFamily="34" charset="0"/>
              </a:defRPr>
            </a:lvl1pPr>
            <a:lvl2pPr>
              <a:defRPr>
                <a:latin typeface="Calibri" pitchFamily="34" charset="0"/>
                <a:cs typeface="Calibri" pitchFamily="34" charset="0"/>
              </a:defRPr>
            </a:lvl2pPr>
            <a:lvl3pPr>
              <a:defRPr>
                <a:latin typeface="Calibri" pitchFamily="34" charset="0"/>
                <a:cs typeface="Calibri" pitchFamily="34" charset="0"/>
              </a:defRPr>
            </a:lvl3pPr>
            <a:lvl4pPr>
              <a:defRPr>
                <a:latin typeface="Calibri" pitchFamily="34" charset="0"/>
                <a:cs typeface="Calibri" pitchFamily="34" charset="0"/>
              </a:defRPr>
            </a:lvl4pPr>
            <a:lvl5pPr>
              <a:defRPr>
                <a:latin typeface="Calibri" pitchFamily="34" charset="0"/>
                <a:cs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744415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Slide Number Placeholder 9"/>
          <p:cNvSpPr txBox="1">
            <a:spLocks noGrp="1"/>
          </p:cNvSpPr>
          <p:nvPr userDrawn="1"/>
        </p:nvSpPr>
        <p:spPr bwMode="auto">
          <a:xfrm>
            <a:off x="7010400" y="6477000"/>
            <a:ext cx="1905000" cy="244475"/>
          </a:xfrm>
          <a:prstGeom prst="rect">
            <a:avLst/>
          </a:prstGeom>
          <a:noFill/>
          <a:ln>
            <a:noFill/>
          </a:ln>
          <a:extLst/>
        </p:spPr>
        <p:txBody>
          <a:bodyPr anchor="ctr"/>
          <a:lstStyle>
            <a:lvl1pPr eaLnBrk="0" hangingPunct="0">
              <a:defRPr>
                <a:solidFill>
                  <a:schemeClr val="tx1"/>
                </a:solidFill>
                <a:latin typeface="Arial" pitchFamily="34" charset="0"/>
                <a:ea typeface="Osaka"/>
                <a:cs typeface="Osaka"/>
              </a:defRPr>
            </a:lvl1pPr>
            <a:lvl2pPr marL="742950" indent="-285750" eaLnBrk="0" hangingPunct="0">
              <a:defRPr>
                <a:solidFill>
                  <a:schemeClr val="tx1"/>
                </a:solidFill>
                <a:latin typeface="Arial" pitchFamily="34" charset="0"/>
                <a:ea typeface="Osaka"/>
                <a:cs typeface="Osaka"/>
              </a:defRPr>
            </a:lvl2pPr>
            <a:lvl3pPr marL="1143000" indent="-228600" eaLnBrk="0" hangingPunct="0">
              <a:defRPr>
                <a:solidFill>
                  <a:schemeClr val="tx1"/>
                </a:solidFill>
                <a:latin typeface="Arial" pitchFamily="34" charset="0"/>
                <a:ea typeface="Osaka"/>
                <a:cs typeface="Osaka"/>
              </a:defRPr>
            </a:lvl3pPr>
            <a:lvl4pPr marL="1600200" indent="-228600" eaLnBrk="0" hangingPunct="0">
              <a:defRPr>
                <a:solidFill>
                  <a:schemeClr val="tx1"/>
                </a:solidFill>
                <a:latin typeface="Arial" pitchFamily="34" charset="0"/>
                <a:ea typeface="Osaka"/>
                <a:cs typeface="Osaka"/>
              </a:defRPr>
            </a:lvl4pPr>
            <a:lvl5pPr marL="2057400" indent="-228600" eaLnBrk="0" hangingPunct="0">
              <a:defRPr>
                <a:solidFill>
                  <a:schemeClr val="tx1"/>
                </a:solidFill>
                <a:latin typeface="Arial" pitchFamily="34" charset="0"/>
                <a:ea typeface="Osaka"/>
                <a:cs typeface="Osaka"/>
              </a:defRPr>
            </a:lvl5pPr>
            <a:lvl6pPr marL="2514600" indent="-228600" eaLnBrk="0" fontAlgn="base" hangingPunct="0">
              <a:spcBef>
                <a:spcPct val="0"/>
              </a:spcBef>
              <a:spcAft>
                <a:spcPct val="0"/>
              </a:spcAft>
              <a:defRPr>
                <a:solidFill>
                  <a:schemeClr val="tx1"/>
                </a:solidFill>
                <a:latin typeface="Arial" pitchFamily="34" charset="0"/>
                <a:ea typeface="Osaka"/>
                <a:cs typeface="Osaka"/>
              </a:defRPr>
            </a:lvl6pPr>
            <a:lvl7pPr marL="2971800" indent="-228600" eaLnBrk="0" fontAlgn="base" hangingPunct="0">
              <a:spcBef>
                <a:spcPct val="0"/>
              </a:spcBef>
              <a:spcAft>
                <a:spcPct val="0"/>
              </a:spcAft>
              <a:defRPr>
                <a:solidFill>
                  <a:schemeClr val="tx1"/>
                </a:solidFill>
                <a:latin typeface="Arial" pitchFamily="34" charset="0"/>
                <a:ea typeface="Osaka"/>
                <a:cs typeface="Osaka"/>
              </a:defRPr>
            </a:lvl7pPr>
            <a:lvl8pPr marL="3429000" indent="-228600" eaLnBrk="0" fontAlgn="base" hangingPunct="0">
              <a:spcBef>
                <a:spcPct val="0"/>
              </a:spcBef>
              <a:spcAft>
                <a:spcPct val="0"/>
              </a:spcAft>
              <a:defRPr>
                <a:solidFill>
                  <a:schemeClr val="tx1"/>
                </a:solidFill>
                <a:latin typeface="Arial" pitchFamily="34" charset="0"/>
                <a:ea typeface="Osaka"/>
                <a:cs typeface="Osaka"/>
              </a:defRPr>
            </a:lvl8pPr>
            <a:lvl9pPr marL="3886200" indent="-228600" eaLnBrk="0" fontAlgn="base" hangingPunct="0">
              <a:spcBef>
                <a:spcPct val="0"/>
              </a:spcBef>
              <a:spcAft>
                <a:spcPct val="0"/>
              </a:spcAft>
              <a:defRPr>
                <a:solidFill>
                  <a:schemeClr val="tx1"/>
                </a:solidFill>
                <a:latin typeface="Arial" pitchFamily="34" charset="0"/>
                <a:ea typeface="Osaka"/>
                <a:cs typeface="Osaka"/>
              </a:defRPr>
            </a:lvl9pPr>
          </a:lstStyle>
          <a:p>
            <a:pPr algn="r">
              <a:defRPr/>
            </a:pPr>
            <a:fld id="{68238E54-00FF-497F-BB1A-C34D9271439F}" type="slidenum">
              <a:rPr lang="en-US" sz="1200" b="1" smtClean="0">
                <a:solidFill>
                  <a:srgbClr val="002B69"/>
                </a:solidFill>
                <a:latin typeface="Calibri" pitchFamily="34" charset="0"/>
                <a:ea typeface="Geneva"/>
                <a:cs typeface="Calibri" pitchFamily="34" charset="0"/>
              </a:rPr>
              <a:pPr algn="r">
                <a:defRPr/>
              </a:pPr>
              <a:t>‹#›</a:t>
            </a:fld>
            <a:endParaRPr lang="en-US" sz="1200" b="1" smtClean="0">
              <a:solidFill>
                <a:srgbClr val="002B69"/>
              </a:solidFill>
              <a:latin typeface="Calibri" pitchFamily="34" charset="0"/>
              <a:ea typeface="Geneva"/>
              <a:cs typeface="Calibri" pitchFamily="34" charset="0"/>
            </a:endParaRPr>
          </a:p>
        </p:txBody>
      </p:sp>
      <p:sp>
        <p:nvSpPr>
          <p:cNvPr id="2" name="Title 1"/>
          <p:cNvSpPr>
            <a:spLocks noGrp="1"/>
          </p:cNvSpPr>
          <p:nvPr>
            <p:ph type="title"/>
          </p:nvPr>
        </p:nvSpPr>
        <p:spPr>
          <a:xfrm>
            <a:off x="722313" y="4406900"/>
            <a:ext cx="7772400" cy="1362075"/>
          </a:xfrm>
        </p:spPr>
        <p:txBody>
          <a:bodyPr anchor="t"/>
          <a:lstStyle>
            <a:lvl1pPr algn="l">
              <a:defRPr sz="4000" b="1" cap="all">
                <a:latin typeface="Segoe UI Semibold" pitchFamily="34"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atin typeface="Calibri" pitchFamily="34" charset="0"/>
                <a:cs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5646246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Slide Number Placeholder 9"/>
          <p:cNvSpPr txBox="1">
            <a:spLocks noGrp="1"/>
          </p:cNvSpPr>
          <p:nvPr userDrawn="1"/>
        </p:nvSpPr>
        <p:spPr bwMode="auto">
          <a:xfrm>
            <a:off x="7010400" y="6477000"/>
            <a:ext cx="1905000" cy="244475"/>
          </a:xfrm>
          <a:prstGeom prst="rect">
            <a:avLst/>
          </a:prstGeom>
          <a:noFill/>
          <a:ln>
            <a:noFill/>
          </a:ln>
          <a:extLst/>
        </p:spPr>
        <p:txBody>
          <a:bodyPr anchor="ctr"/>
          <a:lstStyle>
            <a:lvl1pPr eaLnBrk="0" hangingPunct="0">
              <a:defRPr>
                <a:solidFill>
                  <a:schemeClr val="tx1"/>
                </a:solidFill>
                <a:latin typeface="Arial" pitchFamily="34" charset="0"/>
                <a:ea typeface="Osaka"/>
                <a:cs typeface="Osaka"/>
              </a:defRPr>
            </a:lvl1pPr>
            <a:lvl2pPr marL="742950" indent="-285750" eaLnBrk="0" hangingPunct="0">
              <a:defRPr>
                <a:solidFill>
                  <a:schemeClr val="tx1"/>
                </a:solidFill>
                <a:latin typeface="Arial" pitchFamily="34" charset="0"/>
                <a:ea typeface="Osaka"/>
                <a:cs typeface="Osaka"/>
              </a:defRPr>
            </a:lvl2pPr>
            <a:lvl3pPr marL="1143000" indent="-228600" eaLnBrk="0" hangingPunct="0">
              <a:defRPr>
                <a:solidFill>
                  <a:schemeClr val="tx1"/>
                </a:solidFill>
                <a:latin typeface="Arial" pitchFamily="34" charset="0"/>
                <a:ea typeface="Osaka"/>
                <a:cs typeface="Osaka"/>
              </a:defRPr>
            </a:lvl3pPr>
            <a:lvl4pPr marL="1600200" indent="-228600" eaLnBrk="0" hangingPunct="0">
              <a:defRPr>
                <a:solidFill>
                  <a:schemeClr val="tx1"/>
                </a:solidFill>
                <a:latin typeface="Arial" pitchFamily="34" charset="0"/>
                <a:ea typeface="Osaka"/>
                <a:cs typeface="Osaka"/>
              </a:defRPr>
            </a:lvl4pPr>
            <a:lvl5pPr marL="2057400" indent="-228600" eaLnBrk="0" hangingPunct="0">
              <a:defRPr>
                <a:solidFill>
                  <a:schemeClr val="tx1"/>
                </a:solidFill>
                <a:latin typeface="Arial" pitchFamily="34" charset="0"/>
                <a:ea typeface="Osaka"/>
                <a:cs typeface="Osaka"/>
              </a:defRPr>
            </a:lvl5pPr>
            <a:lvl6pPr marL="2514600" indent="-228600" eaLnBrk="0" fontAlgn="base" hangingPunct="0">
              <a:spcBef>
                <a:spcPct val="0"/>
              </a:spcBef>
              <a:spcAft>
                <a:spcPct val="0"/>
              </a:spcAft>
              <a:defRPr>
                <a:solidFill>
                  <a:schemeClr val="tx1"/>
                </a:solidFill>
                <a:latin typeface="Arial" pitchFamily="34" charset="0"/>
                <a:ea typeface="Osaka"/>
                <a:cs typeface="Osaka"/>
              </a:defRPr>
            </a:lvl6pPr>
            <a:lvl7pPr marL="2971800" indent="-228600" eaLnBrk="0" fontAlgn="base" hangingPunct="0">
              <a:spcBef>
                <a:spcPct val="0"/>
              </a:spcBef>
              <a:spcAft>
                <a:spcPct val="0"/>
              </a:spcAft>
              <a:defRPr>
                <a:solidFill>
                  <a:schemeClr val="tx1"/>
                </a:solidFill>
                <a:latin typeface="Arial" pitchFamily="34" charset="0"/>
                <a:ea typeface="Osaka"/>
                <a:cs typeface="Osaka"/>
              </a:defRPr>
            </a:lvl7pPr>
            <a:lvl8pPr marL="3429000" indent="-228600" eaLnBrk="0" fontAlgn="base" hangingPunct="0">
              <a:spcBef>
                <a:spcPct val="0"/>
              </a:spcBef>
              <a:spcAft>
                <a:spcPct val="0"/>
              </a:spcAft>
              <a:defRPr>
                <a:solidFill>
                  <a:schemeClr val="tx1"/>
                </a:solidFill>
                <a:latin typeface="Arial" pitchFamily="34" charset="0"/>
                <a:ea typeface="Osaka"/>
                <a:cs typeface="Osaka"/>
              </a:defRPr>
            </a:lvl8pPr>
            <a:lvl9pPr marL="3886200" indent="-228600" eaLnBrk="0" fontAlgn="base" hangingPunct="0">
              <a:spcBef>
                <a:spcPct val="0"/>
              </a:spcBef>
              <a:spcAft>
                <a:spcPct val="0"/>
              </a:spcAft>
              <a:defRPr>
                <a:solidFill>
                  <a:schemeClr val="tx1"/>
                </a:solidFill>
                <a:latin typeface="Arial" pitchFamily="34" charset="0"/>
                <a:ea typeface="Osaka"/>
                <a:cs typeface="Osaka"/>
              </a:defRPr>
            </a:lvl9pPr>
          </a:lstStyle>
          <a:p>
            <a:pPr algn="r">
              <a:defRPr/>
            </a:pPr>
            <a:fld id="{7D4641FE-6E7A-4951-8CDC-6FCA33AA942F}" type="slidenum">
              <a:rPr lang="en-US" sz="1200" b="1" smtClean="0">
                <a:solidFill>
                  <a:srgbClr val="002B69"/>
                </a:solidFill>
                <a:latin typeface="Calibri" pitchFamily="34" charset="0"/>
                <a:ea typeface="Geneva"/>
                <a:cs typeface="Calibri" pitchFamily="34" charset="0"/>
              </a:rPr>
              <a:pPr algn="r">
                <a:defRPr/>
              </a:pPr>
              <a:t>‹#›</a:t>
            </a:fld>
            <a:endParaRPr lang="en-US" sz="1200" b="1" smtClean="0">
              <a:solidFill>
                <a:srgbClr val="002B69"/>
              </a:solidFill>
              <a:latin typeface="Calibri" pitchFamily="34" charset="0"/>
              <a:ea typeface="Geneva"/>
              <a:cs typeface="Calibri" pitchFamily="34" charset="0"/>
            </a:endParaRPr>
          </a:p>
        </p:txBody>
      </p:sp>
      <p:sp>
        <p:nvSpPr>
          <p:cNvPr id="2" name="Title 1"/>
          <p:cNvSpPr>
            <a:spLocks noGrp="1"/>
          </p:cNvSpPr>
          <p:nvPr>
            <p:ph type="title"/>
          </p:nvPr>
        </p:nvSpPr>
        <p:spPr/>
        <p:txBody>
          <a:bodyPr/>
          <a:lstStyle>
            <a:lvl1pPr>
              <a:defRPr>
                <a:latin typeface="Segoe UI Semibold" pitchFamily="34"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85800" y="1828800"/>
            <a:ext cx="3810000" cy="4114800"/>
          </a:xfrm>
        </p:spPr>
        <p:txBody>
          <a:bodyPr/>
          <a:lstStyle>
            <a:lvl1pPr>
              <a:defRPr sz="2800">
                <a:latin typeface="Calibri" pitchFamily="34" charset="0"/>
                <a:cs typeface="Calibri" pitchFamily="34" charset="0"/>
              </a:defRPr>
            </a:lvl1pPr>
            <a:lvl2pPr>
              <a:defRPr sz="2400">
                <a:latin typeface="Calibri" pitchFamily="34" charset="0"/>
                <a:cs typeface="Calibri" pitchFamily="34" charset="0"/>
              </a:defRPr>
            </a:lvl2pPr>
            <a:lvl3pPr>
              <a:defRPr sz="2000">
                <a:latin typeface="Calibri" pitchFamily="34" charset="0"/>
                <a:cs typeface="Calibri" pitchFamily="34" charset="0"/>
              </a:defRPr>
            </a:lvl3pPr>
            <a:lvl4pPr>
              <a:defRPr sz="1800">
                <a:latin typeface="Calibri" pitchFamily="34" charset="0"/>
                <a:cs typeface="Calibri" pitchFamily="34" charset="0"/>
              </a:defRPr>
            </a:lvl4pPr>
            <a:lvl5pPr>
              <a:defRPr sz="1800">
                <a:latin typeface="Calibri" pitchFamily="34" charset="0"/>
                <a:cs typeface="Calibri"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0"/>
            <a:ext cx="3810000" cy="4114800"/>
          </a:xfrm>
        </p:spPr>
        <p:txBody>
          <a:bodyPr/>
          <a:lstStyle>
            <a:lvl1pPr>
              <a:defRPr sz="2800">
                <a:latin typeface="Calibri" pitchFamily="34" charset="0"/>
                <a:cs typeface="Calibri" pitchFamily="34" charset="0"/>
              </a:defRPr>
            </a:lvl1pPr>
            <a:lvl2pPr>
              <a:defRPr sz="2400">
                <a:latin typeface="Calibri" pitchFamily="34" charset="0"/>
                <a:cs typeface="Calibri" pitchFamily="34" charset="0"/>
              </a:defRPr>
            </a:lvl2pPr>
            <a:lvl3pPr>
              <a:defRPr sz="2000">
                <a:latin typeface="Calibri" pitchFamily="34" charset="0"/>
                <a:cs typeface="Calibri" pitchFamily="34" charset="0"/>
              </a:defRPr>
            </a:lvl3pPr>
            <a:lvl4pPr>
              <a:defRPr sz="1800">
                <a:latin typeface="Calibri" pitchFamily="34" charset="0"/>
                <a:cs typeface="Calibri" pitchFamily="34" charset="0"/>
              </a:defRPr>
            </a:lvl4pPr>
            <a:lvl5pPr>
              <a:defRPr sz="1800">
                <a:latin typeface="Calibri" pitchFamily="34" charset="0"/>
                <a:cs typeface="Calibri"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6257571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8153400" cy="1112838"/>
          </a:xfrm>
        </p:spPr>
        <p:txBody>
          <a:bodyPr/>
          <a:lstStyle>
            <a:lvl1pPr>
              <a:defRPr>
                <a:latin typeface="Segoe UI Semibold"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533400" y="1524000"/>
            <a:ext cx="3962400" cy="650875"/>
          </a:xfrm>
        </p:spPr>
        <p:txBody>
          <a:bodyPr anchor="b"/>
          <a:lstStyle>
            <a:lvl1pPr marL="0" indent="0">
              <a:buNone/>
              <a:defRPr sz="2200" b="1">
                <a:latin typeface="Calibri" pitchFamily="34" charset="0"/>
                <a:cs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33400" y="2133600"/>
            <a:ext cx="3963988" cy="3992563"/>
          </a:xfrm>
        </p:spPr>
        <p:txBody>
          <a:bodyPr/>
          <a:lstStyle>
            <a:lvl1pPr>
              <a:defRPr sz="2400">
                <a:latin typeface="Calibri" pitchFamily="34" charset="0"/>
                <a:cs typeface="Calibri" pitchFamily="34" charset="0"/>
              </a:defRPr>
            </a:lvl1pPr>
            <a:lvl2pPr>
              <a:defRPr sz="2000">
                <a:latin typeface="Calibri" pitchFamily="34" charset="0"/>
                <a:cs typeface="Calibri" pitchFamily="34" charset="0"/>
              </a:defRPr>
            </a:lvl2pPr>
            <a:lvl3pPr>
              <a:defRPr sz="1800">
                <a:latin typeface="Calibri" pitchFamily="34" charset="0"/>
                <a:cs typeface="Calibri" pitchFamily="34" charset="0"/>
              </a:defRPr>
            </a:lvl3pPr>
            <a:lvl4pPr>
              <a:defRPr sz="1600">
                <a:latin typeface="Calibri" pitchFamily="34" charset="0"/>
                <a:cs typeface="Calibri" pitchFamily="34" charset="0"/>
              </a:defRPr>
            </a:lvl4pPr>
            <a:lvl5pPr>
              <a:defRPr sz="1600">
                <a:latin typeface="Calibri" pitchFamily="34" charset="0"/>
                <a:cs typeface="Calibri" pitchFamily="34" charset="0"/>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200" b="1">
                <a:latin typeface="Calibri" pitchFamily="34" charset="0"/>
                <a:cs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atin typeface="Calibri" pitchFamily="34" charset="0"/>
                <a:cs typeface="Calibri" pitchFamily="34" charset="0"/>
              </a:defRPr>
            </a:lvl1pPr>
            <a:lvl2pPr>
              <a:defRPr sz="2000">
                <a:latin typeface="Calibri" pitchFamily="34" charset="0"/>
                <a:cs typeface="Calibri" pitchFamily="34" charset="0"/>
              </a:defRPr>
            </a:lvl2pPr>
            <a:lvl3pPr>
              <a:defRPr sz="1800">
                <a:latin typeface="Calibri" pitchFamily="34" charset="0"/>
                <a:cs typeface="Calibri" pitchFamily="34" charset="0"/>
              </a:defRPr>
            </a:lvl3pPr>
            <a:lvl4pPr>
              <a:defRPr sz="1600">
                <a:latin typeface="Calibri" pitchFamily="34" charset="0"/>
                <a:cs typeface="Calibri" pitchFamily="34" charset="0"/>
              </a:defRPr>
            </a:lvl4pPr>
            <a:lvl5pPr>
              <a:defRPr sz="1600">
                <a:latin typeface="Calibri" pitchFamily="34" charset="0"/>
                <a:cs typeface="Calibri" pitchFamily="34" charset="0"/>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7978723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Segoe UI Semibold"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101648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898616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atin typeface="Segoe UI Semibold"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575050" y="914400"/>
            <a:ext cx="5035550" cy="5211763"/>
          </a:xfrm>
        </p:spPr>
        <p:txBody>
          <a:bodyPr/>
          <a:lstStyle>
            <a:lvl1pPr>
              <a:defRPr sz="3200">
                <a:latin typeface="Calibri" pitchFamily="34" charset="0"/>
                <a:cs typeface="Calibri" pitchFamily="34" charset="0"/>
              </a:defRPr>
            </a:lvl1pPr>
            <a:lvl2pPr>
              <a:defRPr sz="2800">
                <a:latin typeface="Calibri" pitchFamily="34" charset="0"/>
                <a:cs typeface="Calibri" pitchFamily="34" charset="0"/>
              </a:defRPr>
            </a:lvl2pPr>
            <a:lvl3pPr>
              <a:defRPr sz="2400">
                <a:latin typeface="Calibri" pitchFamily="34" charset="0"/>
                <a:cs typeface="Calibri" pitchFamily="34" charset="0"/>
              </a:defRPr>
            </a:lvl3pPr>
            <a:lvl4pPr>
              <a:defRPr sz="2000">
                <a:latin typeface="Calibri" pitchFamily="34" charset="0"/>
                <a:cs typeface="Calibri" pitchFamily="34" charset="0"/>
              </a:defRPr>
            </a:lvl4pPr>
            <a:lvl5pPr>
              <a:defRPr sz="2000">
                <a:latin typeface="Calibri" pitchFamily="34" charset="0"/>
                <a:cs typeface="Calibri" pitchFamily="34" charset="0"/>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atin typeface="Calibri" pitchFamily="34" charset="0"/>
                <a:cs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899483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atin typeface="Segoe UI Semibold" pitchFamily="34" charset="0"/>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792288" y="914399"/>
            <a:ext cx="5522912" cy="38131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atin typeface="Calibri" pitchFamily="34" charset="0"/>
                <a:cs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6904097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
            </a:r>
            <a:br>
              <a:rPr lang="en-US" smtClean="0"/>
            </a:br>
            <a:r>
              <a:rPr lang="en-US" smtClean="0"/>
              <a:t>Click to edit Master title style</a:t>
            </a:r>
          </a:p>
        </p:txBody>
      </p:sp>
      <p:sp>
        <p:nvSpPr>
          <p:cNvPr id="1027" name="Rectangle 3"/>
          <p:cNvSpPr>
            <a:spLocks noGrp="1" noChangeArrowheads="1"/>
          </p:cNvSpPr>
          <p:nvPr>
            <p:ph type="body" idx="1"/>
          </p:nvPr>
        </p:nvSpPr>
        <p:spPr bwMode="auto">
          <a:xfrm>
            <a:off x="685800" y="18288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1028" name="Picture 4" descr="thinrule_09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85800" y="533400"/>
            <a:ext cx="7773988" cy="47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9" name="Picture 5" descr="thinnerrule_09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84213" y="6453188"/>
            <a:ext cx="7773987" cy="23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0" name="Rectangle 6"/>
          <p:cNvSpPr>
            <a:spLocks noChangeArrowheads="1"/>
          </p:cNvSpPr>
          <p:nvPr/>
        </p:nvSpPr>
        <p:spPr bwMode="auto">
          <a:xfrm>
            <a:off x="609600" y="6096000"/>
            <a:ext cx="352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r>
              <a:rPr lang="en-US" sz="2400">
                <a:latin typeface="Verdana Bold" pitchFamily="34" charset="0"/>
                <a:ea typeface="Geneva"/>
                <a:cs typeface="Geneva"/>
              </a:rPr>
              <a:t>  </a:t>
            </a:r>
          </a:p>
        </p:txBody>
      </p:sp>
      <p:sp>
        <p:nvSpPr>
          <p:cNvPr id="1031" name="Slide Number Placeholder 9"/>
          <p:cNvSpPr txBox="1">
            <a:spLocks noGrp="1"/>
          </p:cNvSpPr>
          <p:nvPr userDrawn="1"/>
        </p:nvSpPr>
        <p:spPr bwMode="auto">
          <a:xfrm>
            <a:off x="7010400" y="6477000"/>
            <a:ext cx="1905000" cy="244475"/>
          </a:xfrm>
          <a:prstGeom prst="rect">
            <a:avLst/>
          </a:prstGeom>
          <a:noFill/>
          <a:ln>
            <a:noFill/>
          </a:ln>
          <a:extLst/>
        </p:spPr>
        <p:txBody>
          <a:bodyPr anchor="ctr"/>
          <a:lstStyle>
            <a:lvl1pPr eaLnBrk="0" hangingPunct="0">
              <a:defRPr>
                <a:solidFill>
                  <a:schemeClr val="tx1"/>
                </a:solidFill>
                <a:latin typeface="Arial" pitchFamily="34" charset="0"/>
                <a:ea typeface="Osaka"/>
                <a:cs typeface="Osaka"/>
              </a:defRPr>
            </a:lvl1pPr>
            <a:lvl2pPr marL="742950" indent="-285750" eaLnBrk="0" hangingPunct="0">
              <a:defRPr>
                <a:solidFill>
                  <a:schemeClr val="tx1"/>
                </a:solidFill>
                <a:latin typeface="Arial" pitchFamily="34" charset="0"/>
                <a:ea typeface="Osaka"/>
                <a:cs typeface="Osaka"/>
              </a:defRPr>
            </a:lvl2pPr>
            <a:lvl3pPr marL="1143000" indent="-228600" eaLnBrk="0" hangingPunct="0">
              <a:defRPr>
                <a:solidFill>
                  <a:schemeClr val="tx1"/>
                </a:solidFill>
                <a:latin typeface="Arial" pitchFamily="34" charset="0"/>
                <a:ea typeface="Osaka"/>
                <a:cs typeface="Osaka"/>
              </a:defRPr>
            </a:lvl3pPr>
            <a:lvl4pPr marL="1600200" indent="-228600" eaLnBrk="0" hangingPunct="0">
              <a:defRPr>
                <a:solidFill>
                  <a:schemeClr val="tx1"/>
                </a:solidFill>
                <a:latin typeface="Arial" pitchFamily="34" charset="0"/>
                <a:ea typeface="Osaka"/>
                <a:cs typeface="Osaka"/>
              </a:defRPr>
            </a:lvl4pPr>
            <a:lvl5pPr marL="2057400" indent="-228600" eaLnBrk="0" hangingPunct="0">
              <a:defRPr>
                <a:solidFill>
                  <a:schemeClr val="tx1"/>
                </a:solidFill>
                <a:latin typeface="Arial" pitchFamily="34" charset="0"/>
                <a:ea typeface="Osaka"/>
                <a:cs typeface="Osaka"/>
              </a:defRPr>
            </a:lvl5pPr>
            <a:lvl6pPr marL="2514600" indent="-228600" eaLnBrk="0" fontAlgn="base" hangingPunct="0">
              <a:spcBef>
                <a:spcPct val="0"/>
              </a:spcBef>
              <a:spcAft>
                <a:spcPct val="0"/>
              </a:spcAft>
              <a:defRPr>
                <a:solidFill>
                  <a:schemeClr val="tx1"/>
                </a:solidFill>
                <a:latin typeface="Arial" pitchFamily="34" charset="0"/>
                <a:ea typeface="Osaka"/>
                <a:cs typeface="Osaka"/>
              </a:defRPr>
            </a:lvl6pPr>
            <a:lvl7pPr marL="2971800" indent="-228600" eaLnBrk="0" fontAlgn="base" hangingPunct="0">
              <a:spcBef>
                <a:spcPct val="0"/>
              </a:spcBef>
              <a:spcAft>
                <a:spcPct val="0"/>
              </a:spcAft>
              <a:defRPr>
                <a:solidFill>
                  <a:schemeClr val="tx1"/>
                </a:solidFill>
                <a:latin typeface="Arial" pitchFamily="34" charset="0"/>
                <a:ea typeface="Osaka"/>
                <a:cs typeface="Osaka"/>
              </a:defRPr>
            </a:lvl7pPr>
            <a:lvl8pPr marL="3429000" indent="-228600" eaLnBrk="0" fontAlgn="base" hangingPunct="0">
              <a:spcBef>
                <a:spcPct val="0"/>
              </a:spcBef>
              <a:spcAft>
                <a:spcPct val="0"/>
              </a:spcAft>
              <a:defRPr>
                <a:solidFill>
                  <a:schemeClr val="tx1"/>
                </a:solidFill>
                <a:latin typeface="Arial" pitchFamily="34" charset="0"/>
                <a:ea typeface="Osaka"/>
                <a:cs typeface="Osaka"/>
              </a:defRPr>
            </a:lvl8pPr>
            <a:lvl9pPr marL="3886200" indent="-228600" eaLnBrk="0" fontAlgn="base" hangingPunct="0">
              <a:spcBef>
                <a:spcPct val="0"/>
              </a:spcBef>
              <a:spcAft>
                <a:spcPct val="0"/>
              </a:spcAft>
              <a:defRPr>
                <a:solidFill>
                  <a:schemeClr val="tx1"/>
                </a:solidFill>
                <a:latin typeface="Arial" pitchFamily="34" charset="0"/>
                <a:ea typeface="Osaka"/>
                <a:cs typeface="Osaka"/>
              </a:defRPr>
            </a:lvl9pPr>
          </a:lstStyle>
          <a:p>
            <a:pPr algn="r">
              <a:defRPr/>
            </a:pPr>
            <a:fld id="{A513D255-E8CA-4F4C-BD1A-ED48931A417B}" type="slidenum">
              <a:rPr lang="en-US" sz="1200" b="1" smtClean="0">
                <a:solidFill>
                  <a:srgbClr val="002B69"/>
                </a:solidFill>
                <a:latin typeface="Calibri" pitchFamily="34" charset="0"/>
                <a:ea typeface="Geneva"/>
                <a:cs typeface="Calibri" pitchFamily="34" charset="0"/>
              </a:rPr>
              <a:pPr algn="r">
                <a:defRPr/>
              </a:pPr>
              <a:t>‹#›</a:t>
            </a:fld>
            <a:endParaRPr lang="en-US" sz="1200" b="1" smtClean="0">
              <a:solidFill>
                <a:srgbClr val="002B69"/>
              </a:solidFill>
              <a:latin typeface="Calibri" pitchFamily="34" charset="0"/>
              <a:ea typeface="Geneva"/>
              <a:cs typeface="Calibri" pitchFamily="34" charset="0"/>
            </a:endParaRPr>
          </a:p>
        </p:txBody>
      </p:sp>
      <p:pic>
        <p:nvPicPr>
          <p:cNvPr id="1032" name="Picture 2" descr="\\SBSSERVER\RedirectedFolders\bstewart\Desktop\Commenwealth of Mass.gif"/>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685800" y="5791200"/>
            <a:ext cx="457200" cy="566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7" r:id="rId1"/>
    <p:sldLayoutId id="2147483778" r:id="rId2"/>
    <p:sldLayoutId id="2147483779" r:id="rId3"/>
    <p:sldLayoutId id="2147483780" r:id="rId4"/>
    <p:sldLayoutId id="2147483770" r:id="rId5"/>
    <p:sldLayoutId id="2147483771" r:id="rId6"/>
    <p:sldLayoutId id="2147483772" r:id="rId7"/>
    <p:sldLayoutId id="2147483773" r:id="rId8"/>
    <p:sldLayoutId id="2147483774" r:id="rId9"/>
    <p:sldLayoutId id="2147483775" r:id="rId10"/>
    <p:sldLayoutId id="2147483776" r:id="rId11"/>
  </p:sldLayoutIdLst>
  <p:hf hdr="0" ftr="0" dt="0"/>
  <p:txStyles>
    <p:titleStyle>
      <a:lvl1pPr algn="l" rtl="0" eaLnBrk="0" fontAlgn="base" hangingPunct="0">
        <a:spcBef>
          <a:spcPct val="0"/>
        </a:spcBef>
        <a:spcAft>
          <a:spcPct val="0"/>
        </a:spcAft>
        <a:defRPr sz="2800">
          <a:solidFill>
            <a:srgbClr val="002B69"/>
          </a:solidFill>
          <a:latin typeface="Segoe UI Semibold" pitchFamily="34" charset="0"/>
          <a:ea typeface="+mj-ea"/>
          <a:cs typeface="Osaka"/>
        </a:defRPr>
      </a:lvl1pPr>
      <a:lvl2pPr algn="l" rtl="0" eaLnBrk="0" fontAlgn="base" hangingPunct="0">
        <a:spcBef>
          <a:spcPct val="0"/>
        </a:spcBef>
        <a:spcAft>
          <a:spcPct val="0"/>
        </a:spcAft>
        <a:defRPr sz="2800">
          <a:solidFill>
            <a:srgbClr val="002B69"/>
          </a:solidFill>
          <a:latin typeface="Segoe UI Semibold" pitchFamily="34" charset="0"/>
          <a:ea typeface="Osaka" pitchFamily="-54" charset="-128"/>
          <a:cs typeface="Osaka"/>
        </a:defRPr>
      </a:lvl2pPr>
      <a:lvl3pPr algn="l" rtl="0" eaLnBrk="0" fontAlgn="base" hangingPunct="0">
        <a:spcBef>
          <a:spcPct val="0"/>
        </a:spcBef>
        <a:spcAft>
          <a:spcPct val="0"/>
        </a:spcAft>
        <a:defRPr sz="2800">
          <a:solidFill>
            <a:srgbClr val="002B69"/>
          </a:solidFill>
          <a:latin typeface="Segoe UI Semibold" pitchFamily="34" charset="0"/>
          <a:ea typeface="Osaka" pitchFamily="-54" charset="-128"/>
          <a:cs typeface="Osaka"/>
        </a:defRPr>
      </a:lvl3pPr>
      <a:lvl4pPr algn="l" rtl="0" eaLnBrk="0" fontAlgn="base" hangingPunct="0">
        <a:spcBef>
          <a:spcPct val="0"/>
        </a:spcBef>
        <a:spcAft>
          <a:spcPct val="0"/>
        </a:spcAft>
        <a:defRPr sz="2800">
          <a:solidFill>
            <a:srgbClr val="002B69"/>
          </a:solidFill>
          <a:latin typeface="Segoe UI Semibold" pitchFamily="34" charset="0"/>
          <a:ea typeface="Osaka" pitchFamily="-54" charset="-128"/>
          <a:cs typeface="Osaka"/>
        </a:defRPr>
      </a:lvl4pPr>
      <a:lvl5pPr algn="l" rtl="0" eaLnBrk="0" fontAlgn="base" hangingPunct="0">
        <a:spcBef>
          <a:spcPct val="0"/>
        </a:spcBef>
        <a:spcAft>
          <a:spcPct val="0"/>
        </a:spcAft>
        <a:defRPr sz="2800">
          <a:solidFill>
            <a:srgbClr val="002B69"/>
          </a:solidFill>
          <a:latin typeface="Segoe UI Semibold" pitchFamily="34" charset="0"/>
          <a:ea typeface="Osaka" pitchFamily="-54" charset="-128"/>
          <a:cs typeface="Osaka"/>
        </a:defRPr>
      </a:lvl5pPr>
      <a:lvl6pPr marL="457200" algn="l" rtl="0" eaLnBrk="1" fontAlgn="base" hangingPunct="1">
        <a:spcBef>
          <a:spcPct val="0"/>
        </a:spcBef>
        <a:spcAft>
          <a:spcPct val="0"/>
        </a:spcAft>
        <a:defRPr sz="2800">
          <a:solidFill>
            <a:srgbClr val="002B69"/>
          </a:solidFill>
          <a:latin typeface="Verdana Bold" charset="0"/>
          <a:ea typeface="Osaka" pitchFamily="-54" charset="-128"/>
        </a:defRPr>
      </a:lvl6pPr>
      <a:lvl7pPr marL="914400" algn="l" rtl="0" eaLnBrk="1" fontAlgn="base" hangingPunct="1">
        <a:spcBef>
          <a:spcPct val="0"/>
        </a:spcBef>
        <a:spcAft>
          <a:spcPct val="0"/>
        </a:spcAft>
        <a:defRPr sz="2800">
          <a:solidFill>
            <a:srgbClr val="002B69"/>
          </a:solidFill>
          <a:latin typeface="Verdana Bold" charset="0"/>
          <a:ea typeface="Osaka" pitchFamily="-54" charset="-128"/>
        </a:defRPr>
      </a:lvl7pPr>
      <a:lvl8pPr marL="1371600" algn="l" rtl="0" eaLnBrk="1" fontAlgn="base" hangingPunct="1">
        <a:spcBef>
          <a:spcPct val="0"/>
        </a:spcBef>
        <a:spcAft>
          <a:spcPct val="0"/>
        </a:spcAft>
        <a:defRPr sz="2800">
          <a:solidFill>
            <a:srgbClr val="002B69"/>
          </a:solidFill>
          <a:latin typeface="Verdana Bold" charset="0"/>
          <a:ea typeface="Osaka" pitchFamily="-54" charset="-128"/>
        </a:defRPr>
      </a:lvl8pPr>
      <a:lvl9pPr marL="1828800" algn="l" rtl="0" eaLnBrk="1" fontAlgn="base" hangingPunct="1">
        <a:spcBef>
          <a:spcPct val="0"/>
        </a:spcBef>
        <a:spcAft>
          <a:spcPct val="0"/>
        </a:spcAft>
        <a:defRPr sz="2800">
          <a:solidFill>
            <a:srgbClr val="002B69"/>
          </a:solidFill>
          <a:latin typeface="Verdana Bold" charset="0"/>
          <a:ea typeface="Osaka" pitchFamily="-54" charset="-128"/>
        </a:defRPr>
      </a:lvl9pPr>
    </p:titleStyle>
    <p:bodyStyle>
      <a:lvl1pPr marL="342900" indent="-342900" algn="l" rtl="0" eaLnBrk="0" fontAlgn="base" hangingPunct="0">
        <a:spcBef>
          <a:spcPct val="20000"/>
        </a:spcBef>
        <a:spcAft>
          <a:spcPct val="0"/>
        </a:spcAft>
        <a:buClr>
          <a:srgbClr val="0097AB"/>
        </a:buClr>
        <a:buSzPct val="125000"/>
        <a:buFont typeface="Times" pitchFamily="18" charset="0"/>
        <a:buChar char="•"/>
        <a:defRPr sz="2400">
          <a:solidFill>
            <a:srgbClr val="002B69"/>
          </a:solidFill>
          <a:latin typeface="Calibri" pitchFamily="34" charset="0"/>
          <a:ea typeface="+mn-ea"/>
          <a:cs typeface="Calibri" pitchFamily="34" charset="0"/>
        </a:defRPr>
      </a:lvl1pPr>
      <a:lvl2pPr marL="742950" indent="-285750" algn="l" rtl="0" eaLnBrk="0" fontAlgn="base" hangingPunct="0">
        <a:spcBef>
          <a:spcPct val="20000"/>
        </a:spcBef>
        <a:spcAft>
          <a:spcPct val="0"/>
        </a:spcAft>
        <a:buChar char="–"/>
        <a:defRPr sz="2000">
          <a:solidFill>
            <a:srgbClr val="002B69"/>
          </a:solidFill>
          <a:latin typeface="Calibri" pitchFamily="34" charset="0"/>
          <a:ea typeface="+mn-ea"/>
          <a:cs typeface="Calibri" pitchFamily="34" charset="0"/>
        </a:defRPr>
      </a:lvl2pPr>
      <a:lvl3pPr marL="1143000" indent="-228600" algn="l" rtl="0" eaLnBrk="0" fontAlgn="base" hangingPunct="0">
        <a:spcBef>
          <a:spcPct val="20000"/>
        </a:spcBef>
        <a:spcAft>
          <a:spcPct val="0"/>
        </a:spcAft>
        <a:buClr>
          <a:srgbClr val="009999"/>
        </a:buClr>
        <a:buSzPct val="130000"/>
        <a:buFont typeface="Times" pitchFamily="18" charset="0"/>
        <a:buChar char="•"/>
        <a:defRPr sz="2000">
          <a:solidFill>
            <a:srgbClr val="002B69"/>
          </a:solidFill>
          <a:latin typeface="Calibri" pitchFamily="34" charset="0"/>
          <a:ea typeface="+mn-ea"/>
          <a:cs typeface="Calibri" pitchFamily="34" charset="0"/>
        </a:defRPr>
      </a:lvl3pPr>
      <a:lvl4pPr marL="1600200" indent="-228600" algn="l" rtl="0" eaLnBrk="0" fontAlgn="base" hangingPunct="0">
        <a:spcBef>
          <a:spcPct val="20000"/>
        </a:spcBef>
        <a:spcAft>
          <a:spcPct val="0"/>
        </a:spcAft>
        <a:buChar char="–"/>
        <a:defRPr>
          <a:solidFill>
            <a:srgbClr val="002B69"/>
          </a:solidFill>
          <a:latin typeface="Calibri" pitchFamily="34" charset="0"/>
          <a:ea typeface="+mn-ea"/>
          <a:cs typeface="Calibri" pitchFamily="34" charset="0"/>
        </a:defRPr>
      </a:lvl4pPr>
      <a:lvl5pPr marL="2057400" indent="-228600" algn="l" rtl="0" eaLnBrk="0" fontAlgn="base" hangingPunct="0">
        <a:spcBef>
          <a:spcPct val="20000"/>
        </a:spcBef>
        <a:spcAft>
          <a:spcPct val="0"/>
        </a:spcAft>
        <a:buClr>
          <a:srgbClr val="002864"/>
        </a:buClr>
        <a:buChar char="»"/>
        <a:defRPr>
          <a:solidFill>
            <a:srgbClr val="002B69"/>
          </a:solidFill>
          <a:latin typeface="Calibri" pitchFamily="34" charset="0"/>
          <a:ea typeface="+mn-ea"/>
          <a:cs typeface="Calibri" pitchFamily="34" charset="0"/>
        </a:defRPr>
      </a:lvl5pPr>
      <a:lvl6pPr marL="2514600" indent="-228600" algn="l" rtl="0" eaLnBrk="1" fontAlgn="base" hangingPunct="1">
        <a:spcBef>
          <a:spcPct val="20000"/>
        </a:spcBef>
        <a:spcAft>
          <a:spcPct val="0"/>
        </a:spcAft>
        <a:buClr>
          <a:srgbClr val="002864"/>
        </a:buClr>
        <a:buChar char="»"/>
        <a:defRPr>
          <a:solidFill>
            <a:srgbClr val="002B69"/>
          </a:solidFill>
          <a:latin typeface="+mn-lt"/>
          <a:ea typeface="+mn-ea"/>
        </a:defRPr>
      </a:lvl6pPr>
      <a:lvl7pPr marL="2971800" indent="-228600" algn="l" rtl="0" eaLnBrk="1" fontAlgn="base" hangingPunct="1">
        <a:spcBef>
          <a:spcPct val="20000"/>
        </a:spcBef>
        <a:spcAft>
          <a:spcPct val="0"/>
        </a:spcAft>
        <a:buClr>
          <a:srgbClr val="002864"/>
        </a:buClr>
        <a:buChar char="»"/>
        <a:defRPr>
          <a:solidFill>
            <a:srgbClr val="002B69"/>
          </a:solidFill>
          <a:latin typeface="+mn-lt"/>
          <a:ea typeface="+mn-ea"/>
        </a:defRPr>
      </a:lvl7pPr>
      <a:lvl8pPr marL="3429000" indent="-228600" algn="l" rtl="0" eaLnBrk="1" fontAlgn="base" hangingPunct="1">
        <a:spcBef>
          <a:spcPct val="20000"/>
        </a:spcBef>
        <a:spcAft>
          <a:spcPct val="0"/>
        </a:spcAft>
        <a:buClr>
          <a:srgbClr val="002864"/>
        </a:buClr>
        <a:buChar char="»"/>
        <a:defRPr>
          <a:solidFill>
            <a:srgbClr val="002B69"/>
          </a:solidFill>
          <a:latin typeface="+mn-lt"/>
          <a:ea typeface="+mn-ea"/>
        </a:defRPr>
      </a:lvl8pPr>
      <a:lvl9pPr marL="3886200" indent="-228600" algn="l" rtl="0" eaLnBrk="1" fontAlgn="base" hangingPunct="1">
        <a:spcBef>
          <a:spcPct val="20000"/>
        </a:spcBef>
        <a:spcAft>
          <a:spcPct val="0"/>
        </a:spcAft>
        <a:buClr>
          <a:srgbClr val="002864"/>
        </a:buClr>
        <a:buChar char="»"/>
        <a:defRPr>
          <a:solidFill>
            <a:srgbClr val="002B69"/>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mass.gov/chia/sqac"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mailto:sqac@state.ma.us"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ctrTitle"/>
          </p:nvPr>
        </p:nvSpPr>
        <p:spPr/>
        <p:txBody>
          <a:bodyPr/>
          <a:lstStyle/>
          <a:p>
            <a:pPr eaLnBrk="1" hangingPunct="1"/>
            <a:r>
              <a:rPr lang="en-US" smtClean="0"/>
              <a:t>Statewide Quality Advisory Committee (SQAC) Meeting</a:t>
            </a:r>
            <a:endParaRPr lang="en-US" sz="3100" smtClean="0"/>
          </a:p>
        </p:txBody>
      </p:sp>
      <p:sp>
        <p:nvSpPr>
          <p:cNvPr id="6147" name="Subtitle 2"/>
          <p:cNvSpPr>
            <a:spLocks noGrp="1"/>
          </p:cNvSpPr>
          <p:nvPr>
            <p:ph type="subTitle" idx="1"/>
          </p:nvPr>
        </p:nvSpPr>
        <p:spPr/>
        <p:txBody>
          <a:bodyPr/>
          <a:lstStyle/>
          <a:p>
            <a:pPr eaLnBrk="1" hangingPunct="1"/>
            <a:endParaRPr lang="en-US" smtClean="0"/>
          </a:p>
          <a:p>
            <a:pPr eaLnBrk="1" hangingPunct="1"/>
            <a:r>
              <a:rPr lang="en-US" smtClean="0"/>
              <a:t>April 22, 2013</a:t>
            </a:r>
          </a:p>
        </p:txBody>
      </p:sp>
      <p:pic>
        <p:nvPicPr>
          <p:cNvPr id="6148" name="Picture 2" descr="\\SBSSERVER\RedirectedFolders\bstewart\Desktop\Commenwealth of Mass.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5791200"/>
            <a:ext cx="450850"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2" descr="\\SBSSERVER\RedirectedFolders\bstewart\Desktop\Commenwealth of Mass.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14800" y="2895600"/>
            <a:ext cx="838200" cy="1039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US" dirty="0"/>
              <a:t>Revisions to the SQMS recommendation</a:t>
            </a:r>
            <a:br>
              <a:rPr lang="en-US" dirty="0"/>
            </a:br>
            <a:r>
              <a:rPr lang="en-US" dirty="0">
                <a:latin typeface="Arial Black"/>
              </a:rPr>
              <a:t>► </a:t>
            </a:r>
            <a:r>
              <a:rPr lang="en-US" dirty="0" smtClean="0"/>
              <a:t>Gaps in the SQMS?</a:t>
            </a:r>
          </a:p>
        </p:txBody>
      </p:sp>
      <p:sp>
        <p:nvSpPr>
          <p:cNvPr id="13315" name="Content Placeholder 2"/>
          <p:cNvSpPr>
            <a:spLocks noGrp="1"/>
          </p:cNvSpPr>
          <p:nvPr>
            <p:ph idx="1"/>
          </p:nvPr>
        </p:nvSpPr>
        <p:spPr/>
        <p:txBody>
          <a:bodyPr/>
          <a:lstStyle/>
          <a:p>
            <a:pPr marL="0" indent="0" eaLnBrk="1" hangingPunct="1">
              <a:buNone/>
            </a:pPr>
            <a:r>
              <a:rPr lang="en-US" dirty="0" smtClean="0"/>
              <a:t>Potential examples:</a:t>
            </a:r>
          </a:p>
          <a:p>
            <a:pPr eaLnBrk="1" hangingPunct="1"/>
            <a:r>
              <a:rPr lang="en-US" dirty="0" smtClean="0"/>
              <a:t>Conditions</a:t>
            </a:r>
          </a:p>
          <a:p>
            <a:pPr eaLnBrk="1" hangingPunct="1"/>
            <a:r>
              <a:rPr lang="en-US" dirty="0" smtClean="0"/>
              <a:t>Populations</a:t>
            </a:r>
          </a:p>
          <a:p>
            <a:pPr eaLnBrk="1" hangingPunct="1"/>
            <a:r>
              <a:rPr lang="en-US" dirty="0" smtClean="0"/>
              <a:t>Measure types</a:t>
            </a:r>
          </a:p>
          <a:p>
            <a:pPr eaLnBrk="1" hangingPunct="1"/>
            <a:r>
              <a:rPr lang="en-US" dirty="0" smtClean="0"/>
              <a:t>Provider types</a:t>
            </a:r>
          </a:p>
          <a:p>
            <a:pPr eaLnBrk="1" hangingPunct="1"/>
            <a:r>
              <a:rPr lang="en-US" dirty="0" smtClean="0"/>
              <a:t>Other</a:t>
            </a:r>
          </a:p>
        </p:txBody>
      </p:sp>
    </p:spTree>
    <p:extLst>
      <p:ext uri="{BB962C8B-B14F-4D97-AF65-F5344CB8AC3E}">
        <p14:creationId xmlns:p14="http://schemas.microsoft.com/office/powerpoint/2010/main" val="14959693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eaLnBrk="1" hangingPunct="1">
              <a:defRPr/>
            </a:pPr>
            <a:r>
              <a:rPr lang="en-US" dirty="0" smtClean="0">
                <a:cs typeface="+mj-cs"/>
              </a:rPr>
              <a:t>Next steps</a:t>
            </a:r>
            <a:endParaRPr lang="en-US" dirty="0">
              <a:cs typeface="+mj-c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en-US" smtClean="0"/>
              <a:t>2013 Committee Meeting Schedule</a:t>
            </a:r>
          </a:p>
        </p:txBody>
      </p:sp>
      <p:grpSp>
        <p:nvGrpSpPr>
          <p:cNvPr id="15363" name="Group 70"/>
          <p:cNvGrpSpPr>
            <a:grpSpLocks/>
          </p:cNvGrpSpPr>
          <p:nvPr/>
        </p:nvGrpSpPr>
        <p:grpSpPr bwMode="auto">
          <a:xfrm>
            <a:off x="304800" y="3124200"/>
            <a:ext cx="8305800" cy="2057400"/>
            <a:chOff x="1240756" y="2971800"/>
            <a:chExt cx="6788603" cy="1066800"/>
          </a:xfrm>
        </p:grpSpPr>
        <p:sp>
          <p:nvSpPr>
            <p:cNvPr id="49" name="Freeform 73"/>
            <p:cNvSpPr/>
            <p:nvPr/>
          </p:nvSpPr>
          <p:spPr>
            <a:xfrm>
              <a:off x="1240756" y="2971800"/>
              <a:ext cx="983517" cy="1066800"/>
            </a:xfrm>
            <a:custGeom>
              <a:avLst/>
              <a:gdLst>
                <a:gd name="connsiteX0" fmla="*/ 0 w 985502"/>
                <a:gd name="connsiteY0" fmla="*/ 164254 h 1066800"/>
                <a:gd name="connsiteX1" fmla="*/ 48109 w 985502"/>
                <a:gd name="connsiteY1" fmla="*/ 48109 h 1066800"/>
                <a:gd name="connsiteX2" fmla="*/ 164254 w 985502"/>
                <a:gd name="connsiteY2" fmla="*/ 0 h 1066800"/>
                <a:gd name="connsiteX3" fmla="*/ 821248 w 985502"/>
                <a:gd name="connsiteY3" fmla="*/ 0 h 1066800"/>
                <a:gd name="connsiteX4" fmla="*/ 937393 w 985502"/>
                <a:gd name="connsiteY4" fmla="*/ 48109 h 1066800"/>
                <a:gd name="connsiteX5" fmla="*/ 985502 w 985502"/>
                <a:gd name="connsiteY5" fmla="*/ 164254 h 1066800"/>
                <a:gd name="connsiteX6" fmla="*/ 985502 w 985502"/>
                <a:gd name="connsiteY6" fmla="*/ 902546 h 1066800"/>
                <a:gd name="connsiteX7" fmla="*/ 937393 w 985502"/>
                <a:gd name="connsiteY7" fmla="*/ 1018691 h 1066800"/>
                <a:gd name="connsiteX8" fmla="*/ 821248 w 985502"/>
                <a:gd name="connsiteY8" fmla="*/ 1066800 h 1066800"/>
                <a:gd name="connsiteX9" fmla="*/ 164254 w 985502"/>
                <a:gd name="connsiteY9" fmla="*/ 1066800 h 1066800"/>
                <a:gd name="connsiteX10" fmla="*/ 48109 w 985502"/>
                <a:gd name="connsiteY10" fmla="*/ 1018691 h 1066800"/>
                <a:gd name="connsiteX11" fmla="*/ 0 w 985502"/>
                <a:gd name="connsiteY11" fmla="*/ 902546 h 1066800"/>
                <a:gd name="connsiteX12" fmla="*/ 0 w 985502"/>
                <a:gd name="connsiteY12" fmla="*/ 164254 h 106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85502" h="1066800">
                  <a:moveTo>
                    <a:pt x="0" y="164254"/>
                  </a:moveTo>
                  <a:cubicBezTo>
                    <a:pt x="0" y="120691"/>
                    <a:pt x="17305" y="78912"/>
                    <a:pt x="48109" y="48109"/>
                  </a:cubicBezTo>
                  <a:cubicBezTo>
                    <a:pt x="78913" y="17305"/>
                    <a:pt x="120691" y="0"/>
                    <a:pt x="164254" y="0"/>
                  </a:cubicBezTo>
                  <a:lnTo>
                    <a:pt x="821248" y="0"/>
                  </a:lnTo>
                  <a:cubicBezTo>
                    <a:pt x="864811" y="0"/>
                    <a:pt x="906590" y="17305"/>
                    <a:pt x="937393" y="48109"/>
                  </a:cubicBezTo>
                  <a:cubicBezTo>
                    <a:pt x="968197" y="78913"/>
                    <a:pt x="985502" y="120691"/>
                    <a:pt x="985502" y="164254"/>
                  </a:cubicBezTo>
                  <a:lnTo>
                    <a:pt x="985502" y="902546"/>
                  </a:lnTo>
                  <a:cubicBezTo>
                    <a:pt x="985502" y="946109"/>
                    <a:pt x="968197" y="987888"/>
                    <a:pt x="937393" y="1018691"/>
                  </a:cubicBezTo>
                  <a:cubicBezTo>
                    <a:pt x="906589" y="1049495"/>
                    <a:pt x="864811" y="1066800"/>
                    <a:pt x="821248" y="1066800"/>
                  </a:cubicBezTo>
                  <a:lnTo>
                    <a:pt x="164254" y="1066800"/>
                  </a:lnTo>
                  <a:cubicBezTo>
                    <a:pt x="120691" y="1066800"/>
                    <a:pt x="78912" y="1049495"/>
                    <a:pt x="48109" y="1018691"/>
                  </a:cubicBezTo>
                  <a:cubicBezTo>
                    <a:pt x="17305" y="987887"/>
                    <a:pt x="0" y="946109"/>
                    <a:pt x="0" y="902546"/>
                  </a:cubicBezTo>
                  <a:lnTo>
                    <a:pt x="0" y="164254"/>
                  </a:lnTo>
                  <a:close/>
                </a:path>
              </a:pathLst>
            </a:custGeom>
            <a:ln/>
          </p:spPr>
          <p:style>
            <a:lnRef idx="2">
              <a:schemeClr val="accent3">
                <a:shade val="50000"/>
              </a:schemeClr>
            </a:lnRef>
            <a:fillRef idx="1">
              <a:schemeClr val="accent3"/>
            </a:fillRef>
            <a:effectRef idx="0">
              <a:schemeClr val="accent3"/>
            </a:effectRef>
            <a:fontRef idx="minor">
              <a:schemeClr val="lt1"/>
            </a:fontRef>
          </p:style>
          <p:txBody>
            <a:bodyPr lIns="74778" tIns="74778" rIns="74778" bIns="74778" anchor="ctr"/>
            <a:lstStyle/>
            <a:p>
              <a:pPr marL="137160" indent="-137160" defTabSz="311150" eaLnBrk="0" fontAlgn="auto" hangingPunct="0">
                <a:lnSpc>
                  <a:spcPct val="90000"/>
                </a:lnSpc>
                <a:spcBef>
                  <a:spcPts val="0"/>
                </a:spcBef>
                <a:spcAft>
                  <a:spcPct val="35000"/>
                </a:spcAft>
                <a:buFont typeface="Arial" pitchFamily="34" charset="0"/>
                <a:buChar char="•"/>
                <a:defRPr/>
              </a:pPr>
              <a:r>
                <a:rPr lang="en-US" sz="1100" dirty="0">
                  <a:solidFill>
                    <a:schemeClr val="tx1"/>
                  </a:solidFill>
                  <a:latin typeface="Calibri" pitchFamily="34" charset="0"/>
                  <a:cs typeface="Calibri" pitchFamily="34" charset="0"/>
                </a:rPr>
                <a:t>Introductions</a:t>
              </a:r>
            </a:p>
            <a:p>
              <a:pPr marL="137160" indent="-137160" defTabSz="311150" eaLnBrk="0" fontAlgn="auto" hangingPunct="0">
                <a:lnSpc>
                  <a:spcPct val="90000"/>
                </a:lnSpc>
                <a:spcBef>
                  <a:spcPts val="0"/>
                </a:spcBef>
                <a:spcAft>
                  <a:spcPct val="35000"/>
                </a:spcAft>
                <a:buFont typeface="Arial" pitchFamily="34" charset="0"/>
                <a:buChar char="•"/>
                <a:defRPr/>
              </a:pPr>
              <a:r>
                <a:rPr lang="en-US" sz="1100" dirty="0">
                  <a:solidFill>
                    <a:schemeClr val="tx1"/>
                  </a:solidFill>
                  <a:latin typeface="Calibri" pitchFamily="34" charset="0"/>
                  <a:cs typeface="Calibri" pitchFamily="34" charset="0"/>
                </a:rPr>
                <a:t>Revise bylaws</a:t>
              </a:r>
            </a:p>
            <a:p>
              <a:pPr marL="137160" indent="-137160" defTabSz="311150" eaLnBrk="0" fontAlgn="auto" hangingPunct="0">
                <a:lnSpc>
                  <a:spcPct val="90000"/>
                </a:lnSpc>
                <a:spcBef>
                  <a:spcPts val="0"/>
                </a:spcBef>
                <a:spcAft>
                  <a:spcPct val="35000"/>
                </a:spcAft>
                <a:buFont typeface="Arial" pitchFamily="34" charset="0"/>
                <a:buChar char="•"/>
                <a:defRPr/>
              </a:pPr>
              <a:r>
                <a:rPr lang="en-US" sz="1100" dirty="0">
                  <a:solidFill>
                    <a:schemeClr val="tx1"/>
                  </a:solidFill>
                  <a:latin typeface="Calibri" pitchFamily="34" charset="0"/>
                  <a:cs typeface="Calibri" pitchFamily="34" charset="0"/>
                </a:rPr>
                <a:t>Review mission statement</a:t>
              </a:r>
            </a:p>
            <a:p>
              <a:pPr marL="137160" indent="-137160" defTabSz="311150" eaLnBrk="0" fontAlgn="auto" hangingPunct="0">
                <a:lnSpc>
                  <a:spcPct val="90000"/>
                </a:lnSpc>
                <a:spcBef>
                  <a:spcPts val="0"/>
                </a:spcBef>
                <a:spcAft>
                  <a:spcPct val="35000"/>
                </a:spcAft>
                <a:buFont typeface="Arial" pitchFamily="34" charset="0"/>
                <a:buChar char="•"/>
                <a:defRPr/>
              </a:pPr>
              <a:r>
                <a:rPr lang="en-US" sz="1100" dirty="0">
                  <a:solidFill>
                    <a:schemeClr val="tx1"/>
                  </a:solidFill>
                  <a:latin typeface="Calibri" pitchFamily="34" charset="0"/>
                  <a:cs typeface="Calibri" pitchFamily="34" charset="0"/>
                </a:rPr>
                <a:t>2013 Look-ahead</a:t>
              </a:r>
            </a:p>
          </p:txBody>
        </p:sp>
        <p:sp>
          <p:nvSpPr>
            <p:cNvPr id="50" name="Freeform 74"/>
            <p:cNvSpPr/>
            <p:nvPr/>
          </p:nvSpPr>
          <p:spPr>
            <a:xfrm>
              <a:off x="2412413" y="2971800"/>
              <a:ext cx="987409" cy="1066800"/>
            </a:xfrm>
            <a:custGeom>
              <a:avLst/>
              <a:gdLst>
                <a:gd name="connsiteX0" fmla="*/ 0 w 985502"/>
                <a:gd name="connsiteY0" fmla="*/ 164254 h 1066800"/>
                <a:gd name="connsiteX1" fmla="*/ 48109 w 985502"/>
                <a:gd name="connsiteY1" fmla="*/ 48109 h 1066800"/>
                <a:gd name="connsiteX2" fmla="*/ 164254 w 985502"/>
                <a:gd name="connsiteY2" fmla="*/ 0 h 1066800"/>
                <a:gd name="connsiteX3" fmla="*/ 821248 w 985502"/>
                <a:gd name="connsiteY3" fmla="*/ 0 h 1066800"/>
                <a:gd name="connsiteX4" fmla="*/ 937393 w 985502"/>
                <a:gd name="connsiteY4" fmla="*/ 48109 h 1066800"/>
                <a:gd name="connsiteX5" fmla="*/ 985502 w 985502"/>
                <a:gd name="connsiteY5" fmla="*/ 164254 h 1066800"/>
                <a:gd name="connsiteX6" fmla="*/ 985502 w 985502"/>
                <a:gd name="connsiteY6" fmla="*/ 902546 h 1066800"/>
                <a:gd name="connsiteX7" fmla="*/ 937393 w 985502"/>
                <a:gd name="connsiteY7" fmla="*/ 1018691 h 1066800"/>
                <a:gd name="connsiteX8" fmla="*/ 821248 w 985502"/>
                <a:gd name="connsiteY8" fmla="*/ 1066800 h 1066800"/>
                <a:gd name="connsiteX9" fmla="*/ 164254 w 985502"/>
                <a:gd name="connsiteY9" fmla="*/ 1066800 h 1066800"/>
                <a:gd name="connsiteX10" fmla="*/ 48109 w 985502"/>
                <a:gd name="connsiteY10" fmla="*/ 1018691 h 1066800"/>
                <a:gd name="connsiteX11" fmla="*/ 0 w 985502"/>
                <a:gd name="connsiteY11" fmla="*/ 902546 h 1066800"/>
                <a:gd name="connsiteX12" fmla="*/ 0 w 985502"/>
                <a:gd name="connsiteY12" fmla="*/ 164254 h 106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85502" h="1066800">
                  <a:moveTo>
                    <a:pt x="0" y="164254"/>
                  </a:moveTo>
                  <a:cubicBezTo>
                    <a:pt x="0" y="120691"/>
                    <a:pt x="17305" y="78912"/>
                    <a:pt x="48109" y="48109"/>
                  </a:cubicBezTo>
                  <a:cubicBezTo>
                    <a:pt x="78913" y="17305"/>
                    <a:pt x="120691" y="0"/>
                    <a:pt x="164254" y="0"/>
                  </a:cubicBezTo>
                  <a:lnTo>
                    <a:pt x="821248" y="0"/>
                  </a:lnTo>
                  <a:cubicBezTo>
                    <a:pt x="864811" y="0"/>
                    <a:pt x="906590" y="17305"/>
                    <a:pt x="937393" y="48109"/>
                  </a:cubicBezTo>
                  <a:cubicBezTo>
                    <a:pt x="968197" y="78913"/>
                    <a:pt x="985502" y="120691"/>
                    <a:pt x="985502" y="164254"/>
                  </a:cubicBezTo>
                  <a:lnTo>
                    <a:pt x="985502" y="902546"/>
                  </a:lnTo>
                  <a:cubicBezTo>
                    <a:pt x="985502" y="946109"/>
                    <a:pt x="968197" y="987888"/>
                    <a:pt x="937393" y="1018691"/>
                  </a:cubicBezTo>
                  <a:cubicBezTo>
                    <a:pt x="906589" y="1049495"/>
                    <a:pt x="864811" y="1066800"/>
                    <a:pt x="821248" y="1066800"/>
                  </a:cubicBezTo>
                  <a:lnTo>
                    <a:pt x="164254" y="1066800"/>
                  </a:lnTo>
                  <a:cubicBezTo>
                    <a:pt x="120691" y="1066800"/>
                    <a:pt x="78912" y="1049495"/>
                    <a:pt x="48109" y="1018691"/>
                  </a:cubicBezTo>
                  <a:cubicBezTo>
                    <a:pt x="17305" y="987887"/>
                    <a:pt x="0" y="946109"/>
                    <a:pt x="0" y="902546"/>
                  </a:cubicBezTo>
                  <a:lnTo>
                    <a:pt x="0" y="164254"/>
                  </a:lnTo>
                  <a:close/>
                </a:path>
              </a:pathLst>
            </a:custGeom>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74778" tIns="74778" rIns="74778" bIns="74778" anchor="ctr"/>
            <a:lstStyle/>
            <a:p>
              <a:pPr marL="137160" indent="-137160" defTabSz="311150" eaLnBrk="0" fontAlgn="auto" hangingPunct="0">
                <a:lnSpc>
                  <a:spcPct val="90000"/>
                </a:lnSpc>
                <a:spcBef>
                  <a:spcPts val="0"/>
                </a:spcBef>
                <a:spcAft>
                  <a:spcPct val="35000"/>
                </a:spcAft>
                <a:buFont typeface="Arial" pitchFamily="34" charset="0"/>
                <a:buChar char="•"/>
                <a:defRPr/>
              </a:pPr>
              <a:r>
                <a:rPr lang="en-US" sz="1100" dirty="0">
                  <a:solidFill>
                    <a:schemeClr val="tx1"/>
                  </a:solidFill>
                  <a:latin typeface="Calibri" pitchFamily="34" charset="0"/>
                  <a:cs typeface="Calibri" pitchFamily="34" charset="0"/>
                </a:rPr>
                <a:t>Approve Committee mission statement and goals for </a:t>
              </a:r>
              <a:r>
                <a:rPr lang="en-US" sz="1100" dirty="0" smtClean="0">
                  <a:solidFill>
                    <a:schemeClr val="tx1"/>
                  </a:solidFill>
                  <a:latin typeface="Calibri" pitchFamily="34" charset="0"/>
                  <a:cs typeface="Calibri" pitchFamily="34" charset="0"/>
                </a:rPr>
                <a:t>2013</a:t>
              </a:r>
            </a:p>
            <a:p>
              <a:pPr marL="137160" indent="-137160" defTabSz="311150" eaLnBrk="0" fontAlgn="auto" hangingPunct="0">
                <a:lnSpc>
                  <a:spcPct val="90000"/>
                </a:lnSpc>
                <a:spcBef>
                  <a:spcPts val="0"/>
                </a:spcBef>
                <a:spcAft>
                  <a:spcPct val="35000"/>
                </a:spcAft>
                <a:buFont typeface="Arial" pitchFamily="34" charset="0"/>
                <a:buChar char="•"/>
                <a:defRPr/>
              </a:pPr>
              <a:r>
                <a:rPr lang="en-US" sz="1100" dirty="0" smtClean="0">
                  <a:solidFill>
                    <a:schemeClr val="tx1"/>
                  </a:solidFill>
                  <a:latin typeface="Calibri" pitchFamily="34" charset="0"/>
                  <a:cs typeface="Calibri" pitchFamily="34" charset="0"/>
                </a:rPr>
                <a:t>Discuss 2013 Agenda and SQMS revisions</a:t>
              </a:r>
              <a:endParaRPr lang="en-US" sz="1100" dirty="0">
                <a:solidFill>
                  <a:schemeClr val="tx1"/>
                </a:solidFill>
                <a:latin typeface="Calibri" pitchFamily="34" charset="0"/>
                <a:cs typeface="Calibri" pitchFamily="34" charset="0"/>
              </a:endParaRPr>
            </a:p>
          </p:txBody>
        </p:sp>
        <p:sp>
          <p:nvSpPr>
            <p:cNvPr id="51" name="Freeform 75"/>
            <p:cNvSpPr/>
            <p:nvPr/>
          </p:nvSpPr>
          <p:spPr>
            <a:xfrm>
              <a:off x="3587963" y="2971800"/>
              <a:ext cx="984814" cy="1066800"/>
            </a:xfrm>
            <a:custGeom>
              <a:avLst/>
              <a:gdLst>
                <a:gd name="connsiteX0" fmla="*/ 0 w 985502"/>
                <a:gd name="connsiteY0" fmla="*/ 164254 h 1066800"/>
                <a:gd name="connsiteX1" fmla="*/ 48109 w 985502"/>
                <a:gd name="connsiteY1" fmla="*/ 48109 h 1066800"/>
                <a:gd name="connsiteX2" fmla="*/ 164254 w 985502"/>
                <a:gd name="connsiteY2" fmla="*/ 0 h 1066800"/>
                <a:gd name="connsiteX3" fmla="*/ 821248 w 985502"/>
                <a:gd name="connsiteY3" fmla="*/ 0 h 1066800"/>
                <a:gd name="connsiteX4" fmla="*/ 937393 w 985502"/>
                <a:gd name="connsiteY4" fmla="*/ 48109 h 1066800"/>
                <a:gd name="connsiteX5" fmla="*/ 985502 w 985502"/>
                <a:gd name="connsiteY5" fmla="*/ 164254 h 1066800"/>
                <a:gd name="connsiteX6" fmla="*/ 985502 w 985502"/>
                <a:gd name="connsiteY6" fmla="*/ 902546 h 1066800"/>
                <a:gd name="connsiteX7" fmla="*/ 937393 w 985502"/>
                <a:gd name="connsiteY7" fmla="*/ 1018691 h 1066800"/>
                <a:gd name="connsiteX8" fmla="*/ 821248 w 985502"/>
                <a:gd name="connsiteY8" fmla="*/ 1066800 h 1066800"/>
                <a:gd name="connsiteX9" fmla="*/ 164254 w 985502"/>
                <a:gd name="connsiteY9" fmla="*/ 1066800 h 1066800"/>
                <a:gd name="connsiteX10" fmla="*/ 48109 w 985502"/>
                <a:gd name="connsiteY10" fmla="*/ 1018691 h 1066800"/>
                <a:gd name="connsiteX11" fmla="*/ 0 w 985502"/>
                <a:gd name="connsiteY11" fmla="*/ 902546 h 1066800"/>
                <a:gd name="connsiteX12" fmla="*/ 0 w 985502"/>
                <a:gd name="connsiteY12" fmla="*/ 164254 h 106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85502" h="1066800">
                  <a:moveTo>
                    <a:pt x="0" y="164254"/>
                  </a:moveTo>
                  <a:cubicBezTo>
                    <a:pt x="0" y="120691"/>
                    <a:pt x="17305" y="78912"/>
                    <a:pt x="48109" y="48109"/>
                  </a:cubicBezTo>
                  <a:cubicBezTo>
                    <a:pt x="78913" y="17305"/>
                    <a:pt x="120691" y="0"/>
                    <a:pt x="164254" y="0"/>
                  </a:cubicBezTo>
                  <a:lnTo>
                    <a:pt x="821248" y="0"/>
                  </a:lnTo>
                  <a:cubicBezTo>
                    <a:pt x="864811" y="0"/>
                    <a:pt x="906590" y="17305"/>
                    <a:pt x="937393" y="48109"/>
                  </a:cubicBezTo>
                  <a:cubicBezTo>
                    <a:pt x="968197" y="78913"/>
                    <a:pt x="985502" y="120691"/>
                    <a:pt x="985502" y="164254"/>
                  </a:cubicBezTo>
                  <a:lnTo>
                    <a:pt x="985502" y="902546"/>
                  </a:lnTo>
                  <a:cubicBezTo>
                    <a:pt x="985502" y="946109"/>
                    <a:pt x="968197" y="987888"/>
                    <a:pt x="937393" y="1018691"/>
                  </a:cubicBezTo>
                  <a:cubicBezTo>
                    <a:pt x="906589" y="1049495"/>
                    <a:pt x="864811" y="1066800"/>
                    <a:pt x="821248" y="1066800"/>
                  </a:cubicBezTo>
                  <a:lnTo>
                    <a:pt x="164254" y="1066800"/>
                  </a:lnTo>
                  <a:cubicBezTo>
                    <a:pt x="120691" y="1066800"/>
                    <a:pt x="78912" y="1049495"/>
                    <a:pt x="48109" y="1018691"/>
                  </a:cubicBezTo>
                  <a:cubicBezTo>
                    <a:pt x="17305" y="987887"/>
                    <a:pt x="0" y="946109"/>
                    <a:pt x="0" y="902546"/>
                  </a:cubicBezTo>
                  <a:lnTo>
                    <a:pt x="0" y="164254"/>
                  </a:lnTo>
                  <a:close/>
                </a:path>
              </a:pathLst>
            </a:custGeom>
            <a:ln/>
          </p:spPr>
          <p:style>
            <a:lnRef idx="2">
              <a:schemeClr val="accent1">
                <a:shade val="50000"/>
              </a:schemeClr>
            </a:lnRef>
            <a:fillRef idx="1">
              <a:schemeClr val="accent1"/>
            </a:fillRef>
            <a:effectRef idx="0">
              <a:schemeClr val="accent1"/>
            </a:effectRef>
            <a:fontRef idx="minor">
              <a:schemeClr val="lt1"/>
            </a:fontRef>
          </p:style>
          <p:txBody>
            <a:bodyPr lIns="74778" tIns="74778" rIns="74778" bIns="74778" anchor="ctr"/>
            <a:lstStyle/>
            <a:p>
              <a:pPr marL="137160" indent="-137160" defTabSz="311150" eaLnBrk="0" fontAlgn="auto" hangingPunct="0">
                <a:lnSpc>
                  <a:spcPct val="90000"/>
                </a:lnSpc>
                <a:spcBef>
                  <a:spcPts val="0"/>
                </a:spcBef>
                <a:spcAft>
                  <a:spcPct val="35000"/>
                </a:spcAft>
                <a:buFont typeface="Arial" pitchFamily="34" charset="0"/>
                <a:buChar char="•"/>
                <a:defRPr/>
              </a:pPr>
              <a:r>
                <a:rPr lang="en-US" sz="1100" dirty="0" smtClean="0">
                  <a:solidFill>
                    <a:schemeClr val="tx1"/>
                  </a:solidFill>
                  <a:latin typeface="Calibri" pitchFamily="34" charset="0"/>
                  <a:cs typeface="Calibri" pitchFamily="34" charset="0"/>
                </a:rPr>
                <a:t>Reporting on staff work</a:t>
              </a:r>
            </a:p>
            <a:p>
              <a:pPr marL="137160" indent="-137160" defTabSz="311150" eaLnBrk="0" fontAlgn="auto" hangingPunct="0">
                <a:lnSpc>
                  <a:spcPct val="90000"/>
                </a:lnSpc>
                <a:spcBef>
                  <a:spcPts val="0"/>
                </a:spcBef>
                <a:spcAft>
                  <a:spcPct val="35000"/>
                </a:spcAft>
                <a:buFont typeface="Arial" pitchFamily="34" charset="0"/>
                <a:buChar char="•"/>
                <a:defRPr/>
              </a:pPr>
              <a:r>
                <a:rPr lang="en-US" sz="1100" dirty="0" smtClean="0">
                  <a:solidFill>
                    <a:schemeClr val="tx1"/>
                  </a:solidFill>
                  <a:latin typeface="Calibri" pitchFamily="34" charset="0"/>
                  <a:cs typeface="Calibri" pitchFamily="34" charset="0"/>
                </a:rPr>
                <a:t>Expert testimony?</a:t>
              </a:r>
              <a:endParaRPr lang="en-US" sz="1100" dirty="0">
                <a:solidFill>
                  <a:schemeClr val="tx1"/>
                </a:solidFill>
                <a:latin typeface="Calibri" pitchFamily="34" charset="0"/>
                <a:cs typeface="Calibri" pitchFamily="34" charset="0"/>
              </a:endParaRPr>
            </a:p>
            <a:p>
              <a:pPr marL="137160" indent="-137160" defTabSz="311150" eaLnBrk="0" fontAlgn="auto" hangingPunct="0">
                <a:lnSpc>
                  <a:spcPct val="90000"/>
                </a:lnSpc>
                <a:spcBef>
                  <a:spcPts val="0"/>
                </a:spcBef>
                <a:spcAft>
                  <a:spcPct val="35000"/>
                </a:spcAft>
                <a:buFont typeface="Arial" pitchFamily="34" charset="0"/>
                <a:buChar char="•"/>
                <a:defRPr/>
              </a:pPr>
              <a:r>
                <a:rPr lang="en-US" sz="1100" dirty="0">
                  <a:solidFill>
                    <a:schemeClr val="tx1"/>
                  </a:solidFill>
                  <a:latin typeface="Calibri" pitchFamily="34" charset="0"/>
                  <a:cs typeface="Calibri" pitchFamily="34" charset="0"/>
                </a:rPr>
                <a:t>Approve Committee process for 2013</a:t>
              </a:r>
            </a:p>
          </p:txBody>
        </p:sp>
        <p:sp>
          <p:nvSpPr>
            <p:cNvPr id="52" name="Freeform 76"/>
            <p:cNvSpPr/>
            <p:nvPr/>
          </p:nvSpPr>
          <p:spPr>
            <a:xfrm>
              <a:off x="4762214" y="2971800"/>
              <a:ext cx="984815" cy="1066800"/>
            </a:xfrm>
            <a:custGeom>
              <a:avLst/>
              <a:gdLst>
                <a:gd name="connsiteX0" fmla="*/ 0 w 985502"/>
                <a:gd name="connsiteY0" fmla="*/ 164254 h 1066800"/>
                <a:gd name="connsiteX1" fmla="*/ 48109 w 985502"/>
                <a:gd name="connsiteY1" fmla="*/ 48109 h 1066800"/>
                <a:gd name="connsiteX2" fmla="*/ 164254 w 985502"/>
                <a:gd name="connsiteY2" fmla="*/ 0 h 1066800"/>
                <a:gd name="connsiteX3" fmla="*/ 821248 w 985502"/>
                <a:gd name="connsiteY3" fmla="*/ 0 h 1066800"/>
                <a:gd name="connsiteX4" fmla="*/ 937393 w 985502"/>
                <a:gd name="connsiteY4" fmla="*/ 48109 h 1066800"/>
                <a:gd name="connsiteX5" fmla="*/ 985502 w 985502"/>
                <a:gd name="connsiteY5" fmla="*/ 164254 h 1066800"/>
                <a:gd name="connsiteX6" fmla="*/ 985502 w 985502"/>
                <a:gd name="connsiteY6" fmla="*/ 902546 h 1066800"/>
                <a:gd name="connsiteX7" fmla="*/ 937393 w 985502"/>
                <a:gd name="connsiteY7" fmla="*/ 1018691 h 1066800"/>
                <a:gd name="connsiteX8" fmla="*/ 821248 w 985502"/>
                <a:gd name="connsiteY8" fmla="*/ 1066800 h 1066800"/>
                <a:gd name="connsiteX9" fmla="*/ 164254 w 985502"/>
                <a:gd name="connsiteY9" fmla="*/ 1066800 h 1066800"/>
                <a:gd name="connsiteX10" fmla="*/ 48109 w 985502"/>
                <a:gd name="connsiteY10" fmla="*/ 1018691 h 1066800"/>
                <a:gd name="connsiteX11" fmla="*/ 0 w 985502"/>
                <a:gd name="connsiteY11" fmla="*/ 902546 h 1066800"/>
                <a:gd name="connsiteX12" fmla="*/ 0 w 985502"/>
                <a:gd name="connsiteY12" fmla="*/ 164254 h 106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85502" h="1066800">
                  <a:moveTo>
                    <a:pt x="0" y="164254"/>
                  </a:moveTo>
                  <a:cubicBezTo>
                    <a:pt x="0" y="120691"/>
                    <a:pt x="17305" y="78912"/>
                    <a:pt x="48109" y="48109"/>
                  </a:cubicBezTo>
                  <a:cubicBezTo>
                    <a:pt x="78913" y="17305"/>
                    <a:pt x="120691" y="0"/>
                    <a:pt x="164254" y="0"/>
                  </a:cubicBezTo>
                  <a:lnTo>
                    <a:pt x="821248" y="0"/>
                  </a:lnTo>
                  <a:cubicBezTo>
                    <a:pt x="864811" y="0"/>
                    <a:pt x="906590" y="17305"/>
                    <a:pt x="937393" y="48109"/>
                  </a:cubicBezTo>
                  <a:cubicBezTo>
                    <a:pt x="968197" y="78913"/>
                    <a:pt x="985502" y="120691"/>
                    <a:pt x="985502" y="164254"/>
                  </a:cubicBezTo>
                  <a:lnTo>
                    <a:pt x="985502" y="902546"/>
                  </a:lnTo>
                  <a:cubicBezTo>
                    <a:pt x="985502" y="946109"/>
                    <a:pt x="968197" y="987888"/>
                    <a:pt x="937393" y="1018691"/>
                  </a:cubicBezTo>
                  <a:cubicBezTo>
                    <a:pt x="906589" y="1049495"/>
                    <a:pt x="864811" y="1066800"/>
                    <a:pt x="821248" y="1066800"/>
                  </a:cubicBezTo>
                  <a:lnTo>
                    <a:pt x="164254" y="1066800"/>
                  </a:lnTo>
                  <a:cubicBezTo>
                    <a:pt x="120691" y="1066800"/>
                    <a:pt x="78912" y="1049495"/>
                    <a:pt x="48109" y="1018691"/>
                  </a:cubicBezTo>
                  <a:cubicBezTo>
                    <a:pt x="17305" y="987887"/>
                    <a:pt x="0" y="946109"/>
                    <a:pt x="0" y="902546"/>
                  </a:cubicBezTo>
                  <a:lnTo>
                    <a:pt x="0" y="164254"/>
                  </a:lnTo>
                  <a:close/>
                </a:path>
              </a:pathLst>
            </a:custGeom>
            <a:ln/>
          </p:spPr>
          <p:style>
            <a:lnRef idx="2">
              <a:schemeClr val="accent1">
                <a:shade val="50000"/>
              </a:schemeClr>
            </a:lnRef>
            <a:fillRef idx="1">
              <a:schemeClr val="accent1"/>
            </a:fillRef>
            <a:effectRef idx="0">
              <a:schemeClr val="accent1"/>
            </a:effectRef>
            <a:fontRef idx="minor">
              <a:schemeClr val="lt1"/>
            </a:fontRef>
          </p:style>
          <p:txBody>
            <a:bodyPr lIns="74778" tIns="74778" rIns="74778" bIns="74778" anchor="ctr"/>
            <a:lstStyle/>
            <a:p>
              <a:pPr marL="137160" indent="-137160" defTabSz="311150" eaLnBrk="0" fontAlgn="auto" hangingPunct="0">
                <a:lnSpc>
                  <a:spcPct val="90000"/>
                </a:lnSpc>
                <a:spcBef>
                  <a:spcPts val="0"/>
                </a:spcBef>
                <a:spcAft>
                  <a:spcPct val="35000"/>
                </a:spcAft>
                <a:buFont typeface="Arial" pitchFamily="34" charset="0"/>
                <a:buChar char="•"/>
                <a:defRPr/>
              </a:pPr>
              <a:r>
                <a:rPr lang="en-US" sz="1100" dirty="0" smtClean="0">
                  <a:solidFill>
                    <a:schemeClr val="tx1"/>
                  </a:solidFill>
                  <a:latin typeface="Calibri" pitchFamily="34" charset="0"/>
                  <a:cs typeface="Calibri" pitchFamily="34" charset="0"/>
                </a:rPr>
                <a:t>Proposed </a:t>
              </a:r>
              <a:r>
                <a:rPr lang="en-US" sz="1100" dirty="0">
                  <a:solidFill>
                    <a:schemeClr val="tx1"/>
                  </a:solidFill>
                  <a:latin typeface="Calibri" pitchFamily="34" charset="0"/>
                  <a:cs typeface="Calibri" pitchFamily="34" charset="0"/>
                </a:rPr>
                <a:t>SQMS measure </a:t>
              </a:r>
              <a:r>
                <a:rPr lang="en-US" sz="1100" dirty="0" smtClean="0">
                  <a:solidFill>
                    <a:schemeClr val="tx1"/>
                  </a:solidFill>
                  <a:latin typeface="Calibri" pitchFamily="34" charset="0"/>
                  <a:cs typeface="Calibri" pitchFamily="34" charset="0"/>
                </a:rPr>
                <a:t>evaluation</a:t>
              </a:r>
            </a:p>
            <a:p>
              <a:pPr marL="137160" indent="-137160" defTabSz="311150" eaLnBrk="0" fontAlgn="auto" hangingPunct="0">
                <a:lnSpc>
                  <a:spcPct val="90000"/>
                </a:lnSpc>
                <a:spcBef>
                  <a:spcPts val="0"/>
                </a:spcBef>
                <a:spcAft>
                  <a:spcPct val="35000"/>
                </a:spcAft>
                <a:buFont typeface="Arial" pitchFamily="34" charset="0"/>
                <a:buChar char="•"/>
                <a:defRPr/>
              </a:pPr>
              <a:r>
                <a:rPr lang="en-US" sz="1100" dirty="0" smtClean="0">
                  <a:solidFill>
                    <a:schemeClr val="tx1"/>
                  </a:solidFill>
                  <a:latin typeface="Calibri" pitchFamily="34" charset="0"/>
                  <a:cs typeface="Calibri" pitchFamily="34" charset="0"/>
                </a:rPr>
                <a:t>Expert </a:t>
              </a:r>
              <a:r>
                <a:rPr lang="en-US" sz="1100" dirty="0">
                  <a:solidFill>
                    <a:schemeClr val="tx1"/>
                  </a:solidFill>
                  <a:latin typeface="Calibri" pitchFamily="34" charset="0"/>
                  <a:cs typeface="Calibri" pitchFamily="34" charset="0"/>
                </a:rPr>
                <a:t>testimony?</a:t>
              </a:r>
            </a:p>
          </p:txBody>
        </p:sp>
        <p:sp>
          <p:nvSpPr>
            <p:cNvPr id="53" name="Freeform 77"/>
            <p:cNvSpPr/>
            <p:nvPr/>
          </p:nvSpPr>
          <p:spPr>
            <a:xfrm>
              <a:off x="5870293" y="2971800"/>
              <a:ext cx="987410" cy="1066800"/>
            </a:xfrm>
            <a:custGeom>
              <a:avLst/>
              <a:gdLst>
                <a:gd name="connsiteX0" fmla="*/ 0 w 985502"/>
                <a:gd name="connsiteY0" fmla="*/ 164254 h 1066800"/>
                <a:gd name="connsiteX1" fmla="*/ 48109 w 985502"/>
                <a:gd name="connsiteY1" fmla="*/ 48109 h 1066800"/>
                <a:gd name="connsiteX2" fmla="*/ 164254 w 985502"/>
                <a:gd name="connsiteY2" fmla="*/ 0 h 1066800"/>
                <a:gd name="connsiteX3" fmla="*/ 821248 w 985502"/>
                <a:gd name="connsiteY3" fmla="*/ 0 h 1066800"/>
                <a:gd name="connsiteX4" fmla="*/ 937393 w 985502"/>
                <a:gd name="connsiteY4" fmla="*/ 48109 h 1066800"/>
                <a:gd name="connsiteX5" fmla="*/ 985502 w 985502"/>
                <a:gd name="connsiteY5" fmla="*/ 164254 h 1066800"/>
                <a:gd name="connsiteX6" fmla="*/ 985502 w 985502"/>
                <a:gd name="connsiteY6" fmla="*/ 902546 h 1066800"/>
                <a:gd name="connsiteX7" fmla="*/ 937393 w 985502"/>
                <a:gd name="connsiteY7" fmla="*/ 1018691 h 1066800"/>
                <a:gd name="connsiteX8" fmla="*/ 821248 w 985502"/>
                <a:gd name="connsiteY8" fmla="*/ 1066800 h 1066800"/>
                <a:gd name="connsiteX9" fmla="*/ 164254 w 985502"/>
                <a:gd name="connsiteY9" fmla="*/ 1066800 h 1066800"/>
                <a:gd name="connsiteX10" fmla="*/ 48109 w 985502"/>
                <a:gd name="connsiteY10" fmla="*/ 1018691 h 1066800"/>
                <a:gd name="connsiteX11" fmla="*/ 0 w 985502"/>
                <a:gd name="connsiteY11" fmla="*/ 902546 h 1066800"/>
                <a:gd name="connsiteX12" fmla="*/ 0 w 985502"/>
                <a:gd name="connsiteY12" fmla="*/ 164254 h 106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85502" h="1066800">
                  <a:moveTo>
                    <a:pt x="0" y="164254"/>
                  </a:moveTo>
                  <a:cubicBezTo>
                    <a:pt x="0" y="120691"/>
                    <a:pt x="17305" y="78912"/>
                    <a:pt x="48109" y="48109"/>
                  </a:cubicBezTo>
                  <a:cubicBezTo>
                    <a:pt x="78913" y="17305"/>
                    <a:pt x="120691" y="0"/>
                    <a:pt x="164254" y="0"/>
                  </a:cubicBezTo>
                  <a:lnTo>
                    <a:pt x="821248" y="0"/>
                  </a:lnTo>
                  <a:cubicBezTo>
                    <a:pt x="864811" y="0"/>
                    <a:pt x="906590" y="17305"/>
                    <a:pt x="937393" y="48109"/>
                  </a:cubicBezTo>
                  <a:cubicBezTo>
                    <a:pt x="968197" y="78913"/>
                    <a:pt x="985502" y="120691"/>
                    <a:pt x="985502" y="164254"/>
                  </a:cubicBezTo>
                  <a:lnTo>
                    <a:pt x="985502" y="902546"/>
                  </a:lnTo>
                  <a:cubicBezTo>
                    <a:pt x="985502" y="946109"/>
                    <a:pt x="968197" y="987888"/>
                    <a:pt x="937393" y="1018691"/>
                  </a:cubicBezTo>
                  <a:cubicBezTo>
                    <a:pt x="906589" y="1049495"/>
                    <a:pt x="864811" y="1066800"/>
                    <a:pt x="821248" y="1066800"/>
                  </a:cubicBezTo>
                  <a:lnTo>
                    <a:pt x="164254" y="1066800"/>
                  </a:lnTo>
                  <a:cubicBezTo>
                    <a:pt x="120691" y="1066800"/>
                    <a:pt x="78912" y="1049495"/>
                    <a:pt x="48109" y="1018691"/>
                  </a:cubicBezTo>
                  <a:cubicBezTo>
                    <a:pt x="17305" y="987887"/>
                    <a:pt x="0" y="946109"/>
                    <a:pt x="0" y="902546"/>
                  </a:cubicBezTo>
                  <a:lnTo>
                    <a:pt x="0" y="164254"/>
                  </a:lnTo>
                  <a:close/>
                </a:path>
              </a:pathLst>
            </a:custGeom>
            <a:ln/>
          </p:spPr>
          <p:style>
            <a:lnRef idx="2">
              <a:schemeClr val="accent1">
                <a:shade val="50000"/>
              </a:schemeClr>
            </a:lnRef>
            <a:fillRef idx="1">
              <a:schemeClr val="accent1"/>
            </a:fillRef>
            <a:effectRef idx="0">
              <a:schemeClr val="accent1"/>
            </a:effectRef>
            <a:fontRef idx="minor">
              <a:schemeClr val="lt1"/>
            </a:fontRef>
          </p:style>
          <p:txBody>
            <a:bodyPr lIns="74778" tIns="74778" rIns="74778" bIns="74778" anchor="ctr"/>
            <a:lstStyle/>
            <a:p>
              <a:pPr algn="ctr" defTabSz="311150" eaLnBrk="0" fontAlgn="auto" hangingPunct="0">
                <a:lnSpc>
                  <a:spcPct val="90000"/>
                </a:lnSpc>
                <a:spcBef>
                  <a:spcPts val="0"/>
                </a:spcBef>
                <a:spcAft>
                  <a:spcPct val="35000"/>
                </a:spcAft>
                <a:defRPr/>
              </a:pPr>
              <a:r>
                <a:rPr lang="en-US" sz="1100" dirty="0">
                  <a:solidFill>
                    <a:schemeClr val="tx1"/>
                  </a:solidFill>
                  <a:latin typeface="Calibri" pitchFamily="34" charset="0"/>
                  <a:cs typeface="Calibri" pitchFamily="34" charset="0"/>
                </a:rPr>
                <a:t>Review and approve final report and recommendation</a:t>
              </a:r>
            </a:p>
          </p:txBody>
        </p:sp>
        <p:sp>
          <p:nvSpPr>
            <p:cNvPr id="54" name="Freeform 78"/>
            <p:cNvSpPr/>
            <p:nvPr/>
          </p:nvSpPr>
          <p:spPr>
            <a:xfrm>
              <a:off x="7045842" y="2971800"/>
              <a:ext cx="983517" cy="1066800"/>
            </a:xfrm>
            <a:custGeom>
              <a:avLst/>
              <a:gdLst>
                <a:gd name="connsiteX0" fmla="*/ 0 w 985502"/>
                <a:gd name="connsiteY0" fmla="*/ 164254 h 1066800"/>
                <a:gd name="connsiteX1" fmla="*/ 48109 w 985502"/>
                <a:gd name="connsiteY1" fmla="*/ 48109 h 1066800"/>
                <a:gd name="connsiteX2" fmla="*/ 164254 w 985502"/>
                <a:gd name="connsiteY2" fmla="*/ 0 h 1066800"/>
                <a:gd name="connsiteX3" fmla="*/ 821248 w 985502"/>
                <a:gd name="connsiteY3" fmla="*/ 0 h 1066800"/>
                <a:gd name="connsiteX4" fmla="*/ 937393 w 985502"/>
                <a:gd name="connsiteY4" fmla="*/ 48109 h 1066800"/>
                <a:gd name="connsiteX5" fmla="*/ 985502 w 985502"/>
                <a:gd name="connsiteY5" fmla="*/ 164254 h 1066800"/>
                <a:gd name="connsiteX6" fmla="*/ 985502 w 985502"/>
                <a:gd name="connsiteY6" fmla="*/ 902546 h 1066800"/>
                <a:gd name="connsiteX7" fmla="*/ 937393 w 985502"/>
                <a:gd name="connsiteY7" fmla="*/ 1018691 h 1066800"/>
                <a:gd name="connsiteX8" fmla="*/ 821248 w 985502"/>
                <a:gd name="connsiteY8" fmla="*/ 1066800 h 1066800"/>
                <a:gd name="connsiteX9" fmla="*/ 164254 w 985502"/>
                <a:gd name="connsiteY9" fmla="*/ 1066800 h 1066800"/>
                <a:gd name="connsiteX10" fmla="*/ 48109 w 985502"/>
                <a:gd name="connsiteY10" fmla="*/ 1018691 h 1066800"/>
                <a:gd name="connsiteX11" fmla="*/ 0 w 985502"/>
                <a:gd name="connsiteY11" fmla="*/ 902546 h 1066800"/>
                <a:gd name="connsiteX12" fmla="*/ 0 w 985502"/>
                <a:gd name="connsiteY12" fmla="*/ 164254 h 106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85502" h="1066800">
                  <a:moveTo>
                    <a:pt x="0" y="164254"/>
                  </a:moveTo>
                  <a:cubicBezTo>
                    <a:pt x="0" y="120691"/>
                    <a:pt x="17305" y="78912"/>
                    <a:pt x="48109" y="48109"/>
                  </a:cubicBezTo>
                  <a:cubicBezTo>
                    <a:pt x="78913" y="17305"/>
                    <a:pt x="120691" y="0"/>
                    <a:pt x="164254" y="0"/>
                  </a:cubicBezTo>
                  <a:lnTo>
                    <a:pt x="821248" y="0"/>
                  </a:lnTo>
                  <a:cubicBezTo>
                    <a:pt x="864811" y="0"/>
                    <a:pt x="906590" y="17305"/>
                    <a:pt x="937393" y="48109"/>
                  </a:cubicBezTo>
                  <a:cubicBezTo>
                    <a:pt x="968197" y="78913"/>
                    <a:pt x="985502" y="120691"/>
                    <a:pt x="985502" y="164254"/>
                  </a:cubicBezTo>
                  <a:lnTo>
                    <a:pt x="985502" y="902546"/>
                  </a:lnTo>
                  <a:cubicBezTo>
                    <a:pt x="985502" y="946109"/>
                    <a:pt x="968197" y="987888"/>
                    <a:pt x="937393" y="1018691"/>
                  </a:cubicBezTo>
                  <a:cubicBezTo>
                    <a:pt x="906589" y="1049495"/>
                    <a:pt x="864811" y="1066800"/>
                    <a:pt x="821248" y="1066800"/>
                  </a:cubicBezTo>
                  <a:lnTo>
                    <a:pt x="164254" y="1066800"/>
                  </a:lnTo>
                  <a:cubicBezTo>
                    <a:pt x="120691" y="1066800"/>
                    <a:pt x="78912" y="1049495"/>
                    <a:pt x="48109" y="1018691"/>
                  </a:cubicBezTo>
                  <a:cubicBezTo>
                    <a:pt x="17305" y="987887"/>
                    <a:pt x="0" y="946109"/>
                    <a:pt x="0" y="902546"/>
                  </a:cubicBezTo>
                  <a:lnTo>
                    <a:pt x="0" y="164254"/>
                  </a:lnTo>
                  <a:close/>
                </a:path>
              </a:pathLst>
            </a:custGeom>
            <a:ln/>
          </p:spPr>
          <p:style>
            <a:lnRef idx="2">
              <a:schemeClr val="accent1">
                <a:shade val="50000"/>
              </a:schemeClr>
            </a:lnRef>
            <a:fillRef idx="1">
              <a:schemeClr val="accent1"/>
            </a:fillRef>
            <a:effectRef idx="0">
              <a:schemeClr val="accent1"/>
            </a:effectRef>
            <a:fontRef idx="minor">
              <a:schemeClr val="lt1"/>
            </a:fontRef>
          </p:style>
          <p:txBody>
            <a:bodyPr lIns="74778" tIns="74778" rIns="74778" bIns="74778" anchor="ctr"/>
            <a:lstStyle/>
            <a:p>
              <a:pPr algn="ctr" defTabSz="311150" eaLnBrk="0" fontAlgn="auto" hangingPunct="0">
                <a:lnSpc>
                  <a:spcPct val="90000"/>
                </a:lnSpc>
                <a:spcBef>
                  <a:spcPts val="0"/>
                </a:spcBef>
                <a:spcAft>
                  <a:spcPct val="35000"/>
                </a:spcAft>
                <a:defRPr/>
              </a:pPr>
              <a:r>
                <a:rPr lang="en-US" sz="1100" dirty="0">
                  <a:solidFill>
                    <a:schemeClr val="tx1"/>
                  </a:solidFill>
                  <a:latin typeface="Calibri" pitchFamily="34" charset="0"/>
                  <a:cs typeface="Calibri" pitchFamily="34" charset="0"/>
                </a:rPr>
                <a:t>Review priorities for 2014</a:t>
              </a:r>
            </a:p>
            <a:p>
              <a:pPr algn="ctr" defTabSz="311150" eaLnBrk="0" fontAlgn="auto" hangingPunct="0">
                <a:lnSpc>
                  <a:spcPct val="90000"/>
                </a:lnSpc>
                <a:spcBef>
                  <a:spcPts val="0"/>
                </a:spcBef>
                <a:spcAft>
                  <a:spcPct val="35000"/>
                </a:spcAft>
                <a:defRPr/>
              </a:pPr>
              <a:endParaRPr lang="en-US" sz="1100" dirty="0">
                <a:solidFill>
                  <a:schemeClr val="tx1"/>
                </a:solidFill>
                <a:latin typeface="Calibri" pitchFamily="34" charset="0"/>
                <a:cs typeface="Calibri" pitchFamily="34" charset="0"/>
              </a:endParaRPr>
            </a:p>
          </p:txBody>
        </p:sp>
      </p:grpSp>
      <p:grpSp>
        <p:nvGrpSpPr>
          <p:cNvPr id="15364" name="Group 70"/>
          <p:cNvGrpSpPr>
            <a:grpSpLocks/>
          </p:cNvGrpSpPr>
          <p:nvPr/>
        </p:nvGrpSpPr>
        <p:grpSpPr bwMode="auto">
          <a:xfrm>
            <a:off x="304800" y="2209800"/>
            <a:ext cx="8305800" cy="685800"/>
            <a:chOff x="1176250" y="2971800"/>
            <a:chExt cx="6853945" cy="1066800"/>
          </a:xfrm>
        </p:grpSpPr>
        <p:sp>
          <p:nvSpPr>
            <p:cNvPr id="56" name="Freeform 55"/>
            <p:cNvSpPr/>
            <p:nvPr/>
          </p:nvSpPr>
          <p:spPr>
            <a:xfrm>
              <a:off x="1176250" y="2971800"/>
              <a:ext cx="983814" cy="1066800"/>
            </a:xfrm>
            <a:custGeom>
              <a:avLst/>
              <a:gdLst>
                <a:gd name="connsiteX0" fmla="*/ 0 w 985502"/>
                <a:gd name="connsiteY0" fmla="*/ 164254 h 1066800"/>
                <a:gd name="connsiteX1" fmla="*/ 48109 w 985502"/>
                <a:gd name="connsiteY1" fmla="*/ 48109 h 1066800"/>
                <a:gd name="connsiteX2" fmla="*/ 164254 w 985502"/>
                <a:gd name="connsiteY2" fmla="*/ 0 h 1066800"/>
                <a:gd name="connsiteX3" fmla="*/ 821248 w 985502"/>
                <a:gd name="connsiteY3" fmla="*/ 0 h 1066800"/>
                <a:gd name="connsiteX4" fmla="*/ 937393 w 985502"/>
                <a:gd name="connsiteY4" fmla="*/ 48109 h 1066800"/>
                <a:gd name="connsiteX5" fmla="*/ 985502 w 985502"/>
                <a:gd name="connsiteY5" fmla="*/ 164254 h 1066800"/>
                <a:gd name="connsiteX6" fmla="*/ 985502 w 985502"/>
                <a:gd name="connsiteY6" fmla="*/ 902546 h 1066800"/>
                <a:gd name="connsiteX7" fmla="*/ 937393 w 985502"/>
                <a:gd name="connsiteY7" fmla="*/ 1018691 h 1066800"/>
                <a:gd name="connsiteX8" fmla="*/ 821248 w 985502"/>
                <a:gd name="connsiteY8" fmla="*/ 1066800 h 1066800"/>
                <a:gd name="connsiteX9" fmla="*/ 164254 w 985502"/>
                <a:gd name="connsiteY9" fmla="*/ 1066800 h 1066800"/>
                <a:gd name="connsiteX10" fmla="*/ 48109 w 985502"/>
                <a:gd name="connsiteY10" fmla="*/ 1018691 h 1066800"/>
                <a:gd name="connsiteX11" fmla="*/ 0 w 985502"/>
                <a:gd name="connsiteY11" fmla="*/ 902546 h 1066800"/>
                <a:gd name="connsiteX12" fmla="*/ 0 w 985502"/>
                <a:gd name="connsiteY12" fmla="*/ 164254 h 106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85502" h="1066800">
                  <a:moveTo>
                    <a:pt x="0" y="164254"/>
                  </a:moveTo>
                  <a:cubicBezTo>
                    <a:pt x="0" y="120691"/>
                    <a:pt x="17305" y="78912"/>
                    <a:pt x="48109" y="48109"/>
                  </a:cubicBezTo>
                  <a:cubicBezTo>
                    <a:pt x="78913" y="17305"/>
                    <a:pt x="120691" y="0"/>
                    <a:pt x="164254" y="0"/>
                  </a:cubicBezTo>
                  <a:lnTo>
                    <a:pt x="821248" y="0"/>
                  </a:lnTo>
                  <a:cubicBezTo>
                    <a:pt x="864811" y="0"/>
                    <a:pt x="906590" y="17305"/>
                    <a:pt x="937393" y="48109"/>
                  </a:cubicBezTo>
                  <a:cubicBezTo>
                    <a:pt x="968197" y="78913"/>
                    <a:pt x="985502" y="120691"/>
                    <a:pt x="985502" y="164254"/>
                  </a:cubicBezTo>
                  <a:lnTo>
                    <a:pt x="985502" y="902546"/>
                  </a:lnTo>
                  <a:cubicBezTo>
                    <a:pt x="985502" y="946109"/>
                    <a:pt x="968197" y="987888"/>
                    <a:pt x="937393" y="1018691"/>
                  </a:cubicBezTo>
                  <a:cubicBezTo>
                    <a:pt x="906589" y="1049495"/>
                    <a:pt x="864811" y="1066800"/>
                    <a:pt x="821248" y="1066800"/>
                  </a:cubicBezTo>
                  <a:lnTo>
                    <a:pt x="164254" y="1066800"/>
                  </a:lnTo>
                  <a:cubicBezTo>
                    <a:pt x="120691" y="1066800"/>
                    <a:pt x="78912" y="1049495"/>
                    <a:pt x="48109" y="1018691"/>
                  </a:cubicBezTo>
                  <a:cubicBezTo>
                    <a:pt x="17305" y="987887"/>
                    <a:pt x="0" y="946109"/>
                    <a:pt x="0" y="902546"/>
                  </a:cubicBezTo>
                  <a:lnTo>
                    <a:pt x="0" y="164254"/>
                  </a:lnTo>
                  <a:close/>
                </a:path>
              </a:pathLst>
            </a:custGeom>
            <a:ln/>
          </p:spPr>
          <p:style>
            <a:lnRef idx="2">
              <a:schemeClr val="accent3">
                <a:shade val="50000"/>
              </a:schemeClr>
            </a:lnRef>
            <a:fillRef idx="1">
              <a:schemeClr val="accent3"/>
            </a:fillRef>
            <a:effectRef idx="0">
              <a:schemeClr val="accent3"/>
            </a:effectRef>
            <a:fontRef idx="minor">
              <a:schemeClr val="lt1"/>
            </a:fontRef>
          </p:style>
          <p:txBody>
            <a:bodyPr lIns="74778" tIns="74778" rIns="74778" bIns="74778" anchor="ctr"/>
            <a:lstStyle/>
            <a:p>
              <a:pPr algn="ctr" defTabSz="311150" fontAlgn="auto">
                <a:spcBef>
                  <a:spcPts val="0"/>
                </a:spcBef>
                <a:spcAft>
                  <a:spcPts val="0"/>
                </a:spcAft>
                <a:defRPr/>
              </a:pPr>
              <a:r>
                <a:rPr lang="en-US" sz="1200" dirty="0">
                  <a:solidFill>
                    <a:schemeClr val="tx1"/>
                  </a:solidFill>
                  <a:latin typeface="Calibri" pitchFamily="34" charset="0"/>
                  <a:ea typeface="Geneva"/>
                  <a:cs typeface="Calibri" pitchFamily="34" charset="0"/>
                </a:rPr>
                <a:t>#1</a:t>
              </a:r>
            </a:p>
            <a:p>
              <a:pPr algn="ctr" defTabSz="311150" fontAlgn="auto">
                <a:spcBef>
                  <a:spcPts val="0"/>
                </a:spcBef>
                <a:spcAft>
                  <a:spcPts val="0"/>
                </a:spcAft>
                <a:defRPr/>
              </a:pPr>
              <a:r>
                <a:rPr lang="en-US" sz="1200" dirty="0">
                  <a:solidFill>
                    <a:schemeClr val="tx1"/>
                  </a:solidFill>
                  <a:latin typeface="Calibri" pitchFamily="34" charset="0"/>
                  <a:ea typeface="Geneva"/>
                  <a:cs typeface="Calibri" pitchFamily="34" charset="0"/>
                </a:rPr>
                <a:t>Feb 25</a:t>
              </a:r>
            </a:p>
          </p:txBody>
        </p:sp>
        <p:sp>
          <p:nvSpPr>
            <p:cNvPr id="57" name="Freeform 56"/>
            <p:cNvSpPr/>
            <p:nvPr/>
          </p:nvSpPr>
          <p:spPr>
            <a:xfrm>
              <a:off x="2348705" y="2971800"/>
              <a:ext cx="986433" cy="1066800"/>
            </a:xfrm>
            <a:custGeom>
              <a:avLst/>
              <a:gdLst>
                <a:gd name="connsiteX0" fmla="*/ 0 w 985502"/>
                <a:gd name="connsiteY0" fmla="*/ 164254 h 1066800"/>
                <a:gd name="connsiteX1" fmla="*/ 48109 w 985502"/>
                <a:gd name="connsiteY1" fmla="*/ 48109 h 1066800"/>
                <a:gd name="connsiteX2" fmla="*/ 164254 w 985502"/>
                <a:gd name="connsiteY2" fmla="*/ 0 h 1066800"/>
                <a:gd name="connsiteX3" fmla="*/ 821248 w 985502"/>
                <a:gd name="connsiteY3" fmla="*/ 0 h 1066800"/>
                <a:gd name="connsiteX4" fmla="*/ 937393 w 985502"/>
                <a:gd name="connsiteY4" fmla="*/ 48109 h 1066800"/>
                <a:gd name="connsiteX5" fmla="*/ 985502 w 985502"/>
                <a:gd name="connsiteY5" fmla="*/ 164254 h 1066800"/>
                <a:gd name="connsiteX6" fmla="*/ 985502 w 985502"/>
                <a:gd name="connsiteY6" fmla="*/ 902546 h 1066800"/>
                <a:gd name="connsiteX7" fmla="*/ 937393 w 985502"/>
                <a:gd name="connsiteY7" fmla="*/ 1018691 h 1066800"/>
                <a:gd name="connsiteX8" fmla="*/ 821248 w 985502"/>
                <a:gd name="connsiteY8" fmla="*/ 1066800 h 1066800"/>
                <a:gd name="connsiteX9" fmla="*/ 164254 w 985502"/>
                <a:gd name="connsiteY9" fmla="*/ 1066800 h 1066800"/>
                <a:gd name="connsiteX10" fmla="*/ 48109 w 985502"/>
                <a:gd name="connsiteY10" fmla="*/ 1018691 h 1066800"/>
                <a:gd name="connsiteX11" fmla="*/ 0 w 985502"/>
                <a:gd name="connsiteY11" fmla="*/ 902546 h 1066800"/>
                <a:gd name="connsiteX12" fmla="*/ 0 w 985502"/>
                <a:gd name="connsiteY12" fmla="*/ 164254 h 106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85502" h="1066800">
                  <a:moveTo>
                    <a:pt x="0" y="164254"/>
                  </a:moveTo>
                  <a:cubicBezTo>
                    <a:pt x="0" y="120691"/>
                    <a:pt x="17305" y="78912"/>
                    <a:pt x="48109" y="48109"/>
                  </a:cubicBezTo>
                  <a:cubicBezTo>
                    <a:pt x="78913" y="17305"/>
                    <a:pt x="120691" y="0"/>
                    <a:pt x="164254" y="0"/>
                  </a:cubicBezTo>
                  <a:lnTo>
                    <a:pt x="821248" y="0"/>
                  </a:lnTo>
                  <a:cubicBezTo>
                    <a:pt x="864811" y="0"/>
                    <a:pt x="906590" y="17305"/>
                    <a:pt x="937393" y="48109"/>
                  </a:cubicBezTo>
                  <a:cubicBezTo>
                    <a:pt x="968197" y="78913"/>
                    <a:pt x="985502" y="120691"/>
                    <a:pt x="985502" y="164254"/>
                  </a:cubicBezTo>
                  <a:lnTo>
                    <a:pt x="985502" y="902546"/>
                  </a:lnTo>
                  <a:cubicBezTo>
                    <a:pt x="985502" y="946109"/>
                    <a:pt x="968197" y="987888"/>
                    <a:pt x="937393" y="1018691"/>
                  </a:cubicBezTo>
                  <a:cubicBezTo>
                    <a:pt x="906589" y="1049495"/>
                    <a:pt x="864811" y="1066800"/>
                    <a:pt x="821248" y="1066800"/>
                  </a:cubicBezTo>
                  <a:lnTo>
                    <a:pt x="164254" y="1066800"/>
                  </a:lnTo>
                  <a:cubicBezTo>
                    <a:pt x="120691" y="1066800"/>
                    <a:pt x="78912" y="1049495"/>
                    <a:pt x="48109" y="1018691"/>
                  </a:cubicBezTo>
                  <a:cubicBezTo>
                    <a:pt x="17305" y="987887"/>
                    <a:pt x="0" y="946109"/>
                    <a:pt x="0" y="902546"/>
                  </a:cubicBezTo>
                  <a:lnTo>
                    <a:pt x="0" y="164254"/>
                  </a:lnTo>
                  <a:close/>
                </a:path>
              </a:pathLst>
            </a:custGeom>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74778" tIns="74778" rIns="74778" bIns="74778" anchor="ctr"/>
            <a:lstStyle/>
            <a:p>
              <a:pPr algn="ctr" defTabSz="311150" fontAlgn="auto">
                <a:spcBef>
                  <a:spcPts val="0"/>
                </a:spcBef>
                <a:spcAft>
                  <a:spcPts val="0"/>
                </a:spcAft>
                <a:defRPr/>
              </a:pPr>
              <a:r>
                <a:rPr lang="en-US" sz="1200" dirty="0">
                  <a:solidFill>
                    <a:schemeClr val="tx1"/>
                  </a:solidFill>
                  <a:latin typeface="Calibri" pitchFamily="34" charset="0"/>
                  <a:ea typeface="Geneva"/>
                  <a:cs typeface="Calibri" pitchFamily="34" charset="0"/>
                </a:rPr>
                <a:t>#2</a:t>
              </a:r>
            </a:p>
            <a:p>
              <a:pPr algn="ctr" defTabSz="311150" fontAlgn="auto">
                <a:spcBef>
                  <a:spcPts val="0"/>
                </a:spcBef>
                <a:spcAft>
                  <a:spcPts val="0"/>
                </a:spcAft>
                <a:defRPr/>
              </a:pPr>
              <a:r>
                <a:rPr lang="en-US" sz="1200" dirty="0">
                  <a:solidFill>
                    <a:schemeClr val="tx1"/>
                  </a:solidFill>
                  <a:latin typeface="Calibri" pitchFamily="34" charset="0"/>
                  <a:ea typeface="Geneva"/>
                  <a:cs typeface="Calibri" pitchFamily="34" charset="0"/>
                </a:rPr>
                <a:t>April 22</a:t>
              </a:r>
            </a:p>
          </p:txBody>
        </p:sp>
        <p:sp>
          <p:nvSpPr>
            <p:cNvPr id="58" name="Freeform 57"/>
            <p:cNvSpPr/>
            <p:nvPr/>
          </p:nvSpPr>
          <p:spPr>
            <a:xfrm>
              <a:off x="3522469" y="2971800"/>
              <a:ext cx="986433" cy="1066800"/>
            </a:xfrm>
            <a:custGeom>
              <a:avLst/>
              <a:gdLst>
                <a:gd name="connsiteX0" fmla="*/ 0 w 985502"/>
                <a:gd name="connsiteY0" fmla="*/ 164254 h 1066800"/>
                <a:gd name="connsiteX1" fmla="*/ 48109 w 985502"/>
                <a:gd name="connsiteY1" fmla="*/ 48109 h 1066800"/>
                <a:gd name="connsiteX2" fmla="*/ 164254 w 985502"/>
                <a:gd name="connsiteY2" fmla="*/ 0 h 1066800"/>
                <a:gd name="connsiteX3" fmla="*/ 821248 w 985502"/>
                <a:gd name="connsiteY3" fmla="*/ 0 h 1066800"/>
                <a:gd name="connsiteX4" fmla="*/ 937393 w 985502"/>
                <a:gd name="connsiteY4" fmla="*/ 48109 h 1066800"/>
                <a:gd name="connsiteX5" fmla="*/ 985502 w 985502"/>
                <a:gd name="connsiteY5" fmla="*/ 164254 h 1066800"/>
                <a:gd name="connsiteX6" fmla="*/ 985502 w 985502"/>
                <a:gd name="connsiteY6" fmla="*/ 902546 h 1066800"/>
                <a:gd name="connsiteX7" fmla="*/ 937393 w 985502"/>
                <a:gd name="connsiteY7" fmla="*/ 1018691 h 1066800"/>
                <a:gd name="connsiteX8" fmla="*/ 821248 w 985502"/>
                <a:gd name="connsiteY8" fmla="*/ 1066800 h 1066800"/>
                <a:gd name="connsiteX9" fmla="*/ 164254 w 985502"/>
                <a:gd name="connsiteY9" fmla="*/ 1066800 h 1066800"/>
                <a:gd name="connsiteX10" fmla="*/ 48109 w 985502"/>
                <a:gd name="connsiteY10" fmla="*/ 1018691 h 1066800"/>
                <a:gd name="connsiteX11" fmla="*/ 0 w 985502"/>
                <a:gd name="connsiteY11" fmla="*/ 902546 h 1066800"/>
                <a:gd name="connsiteX12" fmla="*/ 0 w 985502"/>
                <a:gd name="connsiteY12" fmla="*/ 164254 h 106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85502" h="1066800">
                  <a:moveTo>
                    <a:pt x="0" y="164254"/>
                  </a:moveTo>
                  <a:cubicBezTo>
                    <a:pt x="0" y="120691"/>
                    <a:pt x="17305" y="78912"/>
                    <a:pt x="48109" y="48109"/>
                  </a:cubicBezTo>
                  <a:cubicBezTo>
                    <a:pt x="78913" y="17305"/>
                    <a:pt x="120691" y="0"/>
                    <a:pt x="164254" y="0"/>
                  </a:cubicBezTo>
                  <a:lnTo>
                    <a:pt x="821248" y="0"/>
                  </a:lnTo>
                  <a:cubicBezTo>
                    <a:pt x="864811" y="0"/>
                    <a:pt x="906590" y="17305"/>
                    <a:pt x="937393" y="48109"/>
                  </a:cubicBezTo>
                  <a:cubicBezTo>
                    <a:pt x="968197" y="78913"/>
                    <a:pt x="985502" y="120691"/>
                    <a:pt x="985502" y="164254"/>
                  </a:cubicBezTo>
                  <a:lnTo>
                    <a:pt x="985502" y="902546"/>
                  </a:lnTo>
                  <a:cubicBezTo>
                    <a:pt x="985502" y="946109"/>
                    <a:pt x="968197" y="987888"/>
                    <a:pt x="937393" y="1018691"/>
                  </a:cubicBezTo>
                  <a:cubicBezTo>
                    <a:pt x="906589" y="1049495"/>
                    <a:pt x="864811" y="1066800"/>
                    <a:pt x="821248" y="1066800"/>
                  </a:cubicBezTo>
                  <a:lnTo>
                    <a:pt x="164254" y="1066800"/>
                  </a:lnTo>
                  <a:cubicBezTo>
                    <a:pt x="120691" y="1066800"/>
                    <a:pt x="78912" y="1049495"/>
                    <a:pt x="48109" y="1018691"/>
                  </a:cubicBezTo>
                  <a:cubicBezTo>
                    <a:pt x="17305" y="987887"/>
                    <a:pt x="0" y="946109"/>
                    <a:pt x="0" y="902546"/>
                  </a:cubicBezTo>
                  <a:lnTo>
                    <a:pt x="0" y="164254"/>
                  </a:lnTo>
                  <a:close/>
                </a:path>
              </a:pathLst>
            </a:custGeom>
            <a:ln/>
          </p:spPr>
          <p:style>
            <a:lnRef idx="2">
              <a:schemeClr val="accent1">
                <a:shade val="50000"/>
              </a:schemeClr>
            </a:lnRef>
            <a:fillRef idx="1">
              <a:schemeClr val="accent1"/>
            </a:fillRef>
            <a:effectRef idx="0">
              <a:schemeClr val="accent1"/>
            </a:effectRef>
            <a:fontRef idx="minor">
              <a:schemeClr val="lt1"/>
            </a:fontRef>
          </p:style>
          <p:txBody>
            <a:bodyPr lIns="74778" tIns="74778" rIns="74778" bIns="74778" anchor="ctr"/>
            <a:lstStyle/>
            <a:p>
              <a:pPr algn="ctr" defTabSz="311150" fontAlgn="auto">
                <a:spcBef>
                  <a:spcPts val="0"/>
                </a:spcBef>
                <a:spcAft>
                  <a:spcPts val="0"/>
                </a:spcAft>
                <a:defRPr/>
              </a:pPr>
              <a:r>
                <a:rPr lang="en-US" sz="1200" dirty="0">
                  <a:solidFill>
                    <a:schemeClr val="tx1"/>
                  </a:solidFill>
                  <a:latin typeface="Calibri" pitchFamily="34" charset="0"/>
                  <a:ea typeface="Geneva"/>
                  <a:cs typeface="Calibri" pitchFamily="34" charset="0"/>
                </a:rPr>
                <a:t>#3</a:t>
              </a:r>
            </a:p>
            <a:p>
              <a:pPr algn="ctr" defTabSz="311150" fontAlgn="auto">
                <a:spcBef>
                  <a:spcPts val="0"/>
                </a:spcBef>
                <a:spcAft>
                  <a:spcPts val="0"/>
                </a:spcAft>
                <a:defRPr/>
              </a:pPr>
              <a:r>
                <a:rPr lang="en-US" sz="1200" dirty="0">
                  <a:solidFill>
                    <a:schemeClr val="tx1"/>
                  </a:solidFill>
                  <a:latin typeface="Calibri" pitchFamily="34" charset="0"/>
                  <a:ea typeface="Geneva"/>
                  <a:cs typeface="Calibri" pitchFamily="34" charset="0"/>
                </a:rPr>
                <a:t>June 17</a:t>
              </a:r>
            </a:p>
          </p:txBody>
        </p:sp>
        <p:sp>
          <p:nvSpPr>
            <p:cNvPr id="59" name="Freeform 58"/>
            <p:cNvSpPr/>
            <p:nvPr/>
          </p:nvSpPr>
          <p:spPr>
            <a:xfrm>
              <a:off x="4696233" y="2971800"/>
              <a:ext cx="986433" cy="1066800"/>
            </a:xfrm>
            <a:custGeom>
              <a:avLst/>
              <a:gdLst>
                <a:gd name="connsiteX0" fmla="*/ 0 w 985502"/>
                <a:gd name="connsiteY0" fmla="*/ 164254 h 1066800"/>
                <a:gd name="connsiteX1" fmla="*/ 48109 w 985502"/>
                <a:gd name="connsiteY1" fmla="*/ 48109 h 1066800"/>
                <a:gd name="connsiteX2" fmla="*/ 164254 w 985502"/>
                <a:gd name="connsiteY2" fmla="*/ 0 h 1066800"/>
                <a:gd name="connsiteX3" fmla="*/ 821248 w 985502"/>
                <a:gd name="connsiteY3" fmla="*/ 0 h 1066800"/>
                <a:gd name="connsiteX4" fmla="*/ 937393 w 985502"/>
                <a:gd name="connsiteY4" fmla="*/ 48109 h 1066800"/>
                <a:gd name="connsiteX5" fmla="*/ 985502 w 985502"/>
                <a:gd name="connsiteY5" fmla="*/ 164254 h 1066800"/>
                <a:gd name="connsiteX6" fmla="*/ 985502 w 985502"/>
                <a:gd name="connsiteY6" fmla="*/ 902546 h 1066800"/>
                <a:gd name="connsiteX7" fmla="*/ 937393 w 985502"/>
                <a:gd name="connsiteY7" fmla="*/ 1018691 h 1066800"/>
                <a:gd name="connsiteX8" fmla="*/ 821248 w 985502"/>
                <a:gd name="connsiteY8" fmla="*/ 1066800 h 1066800"/>
                <a:gd name="connsiteX9" fmla="*/ 164254 w 985502"/>
                <a:gd name="connsiteY9" fmla="*/ 1066800 h 1066800"/>
                <a:gd name="connsiteX10" fmla="*/ 48109 w 985502"/>
                <a:gd name="connsiteY10" fmla="*/ 1018691 h 1066800"/>
                <a:gd name="connsiteX11" fmla="*/ 0 w 985502"/>
                <a:gd name="connsiteY11" fmla="*/ 902546 h 1066800"/>
                <a:gd name="connsiteX12" fmla="*/ 0 w 985502"/>
                <a:gd name="connsiteY12" fmla="*/ 164254 h 106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85502" h="1066800">
                  <a:moveTo>
                    <a:pt x="0" y="164254"/>
                  </a:moveTo>
                  <a:cubicBezTo>
                    <a:pt x="0" y="120691"/>
                    <a:pt x="17305" y="78912"/>
                    <a:pt x="48109" y="48109"/>
                  </a:cubicBezTo>
                  <a:cubicBezTo>
                    <a:pt x="78913" y="17305"/>
                    <a:pt x="120691" y="0"/>
                    <a:pt x="164254" y="0"/>
                  </a:cubicBezTo>
                  <a:lnTo>
                    <a:pt x="821248" y="0"/>
                  </a:lnTo>
                  <a:cubicBezTo>
                    <a:pt x="864811" y="0"/>
                    <a:pt x="906590" y="17305"/>
                    <a:pt x="937393" y="48109"/>
                  </a:cubicBezTo>
                  <a:cubicBezTo>
                    <a:pt x="968197" y="78913"/>
                    <a:pt x="985502" y="120691"/>
                    <a:pt x="985502" y="164254"/>
                  </a:cubicBezTo>
                  <a:lnTo>
                    <a:pt x="985502" y="902546"/>
                  </a:lnTo>
                  <a:cubicBezTo>
                    <a:pt x="985502" y="946109"/>
                    <a:pt x="968197" y="987888"/>
                    <a:pt x="937393" y="1018691"/>
                  </a:cubicBezTo>
                  <a:cubicBezTo>
                    <a:pt x="906589" y="1049495"/>
                    <a:pt x="864811" y="1066800"/>
                    <a:pt x="821248" y="1066800"/>
                  </a:cubicBezTo>
                  <a:lnTo>
                    <a:pt x="164254" y="1066800"/>
                  </a:lnTo>
                  <a:cubicBezTo>
                    <a:pt x="120691" y="1066800"/>
                    <a:pt x="78912" y="1049495"/>
                    <a:pt x="48109" y="1018691"/>
                  </a:cubicBezTo>
                  <a:cubicBezTo>
                    <a:pt x="17305" y="987887"/>
                    <a:pt x="0" y="946109"/>
                    <a:pt x="0" y="902546"/>
                  </a:cubicBezTo>
                  <a:lnTo>
                    <a:pt x="0" y="164254"/>
                  </a:lnTo>
                  <a:close/>
                </a:path>
              </a:pathLst>
            </a:custGeom>
            <a:ln/>
          </p:spPr>
          <p:style>
            <a:lnRef idx="2">
              <a:schemeClr val="accent1">
                <a:shade val="50000"/>
              </a:schemeClr>
            </a:lnRef>
            <a:fillRef idx="1">
              <a:schemeClr val="accent1"/>
            </a:fillRef>
            <a:effectRef idx="0">
              <a:schemeClr val="accent1"/>
            </a:effectRef>
            <a:fontRef idx="minor">
              <a:schemeClr val="lt1"/>
            </a:fontRef>
          </p:style>
          <p:txBody>
            <a:bodyPr lIns="74778" tIns="74778" rIns="74778" bIns="74778" anchor="ctr"/>
            <a:lstStyle/>
            <a:p>
              <a:pPr algn="ctr" defTabSz="311150" fontAlgn="auto">
                <a:spcBef>
                  <a:spcPts val="0"/>
                </a:spcBef>
                <a:spcAft>
                  <a:spcPts val="0"/>
                </a:spcAft>
                <a:defRPr/>
              </a:pPr>
              <a:r>
                <a:rPr lang="en-US" sz="1200" dirty="0">
                  <a:solidFill>
                    <a:schemeClr val="tx1"/>
                  </a:solidFill>
                  <a:latin typeface="Calibri" pitchFamily="34" charset="0"/>
                  <a:ea typeface="Geneva"/>
                  <a:cs typeface="Calibri" pitchFamily="34" charset="0"/>
                </a:rPr>
                <a:t>#4</a:t>
              </a:r>
            </a:p>
            <a:p>
              <a:pPr algn="ctr" defTabSz="311150" fontAlgn="auto">
                <a:spcBef>
                  <a:spcPts val="0"/>
                </a:spcBef>
                <a:spcAft>
                  <a:spcPts val="0"/>
                </a:spcAft>
                <a:defRPr/>
              </a:pPr>
              <a:r>
                <a:rPr lang="en-US" sz="1200" dirty="0">
                  <a:solidFill>
                    <a:schemeClr val="tx1"/>
                  </a:solidFill>
                  <a:latin typeface="Calibri" pitchFamily="34" charset="0"/>
                  <a:ea typeface="Geneva"/>
                  <a:cs typeface="Calibri" pitchFamily="34" charset="0"/>
                </a:rPr>
                <a:t>August 19</a:t>
              </a:r>
            </a:p>
          </p:txBody>
        </p:sp>
        <p:sp>
          <p:nvSpPr>
            <p:cNvPr id="60" name="Freeform 59"/>
            <p:cNvSpPr/>
            <p:nvPr/>
          </p:nvSpPr>
          <p:spPr>
            <a:xfrm>
              <a:off x="5871307" y="2971800"/>
              <a:ext cx="986434" cy="1066800"/>
            </a:xfrm>
            <a:custGeom>
              <a:avLst/>
              <a:gdLst>
                <a:gd name="connsiteX0" fmla="*/ 0 w 985502"/>
                <a:gd name="connsiteY0" fmla="*/ 164254 h 1066800"/>
                <a:gd name="connsiteX1" fmla="*/ 48109 w 985502"/>
                <a:gd name="connsiteY1" fmla="*/ 48109 h 1066800"/>
                <a:gd name="connsiteX2" fmla="*/ 164254 w 985502"/>
                <a:gd name="connsiteY2" fmla="*/ 0 h 1066800"/>
                <a:gd name="connsiteX3" fmla="*/ 821248 w 985502"/>
                <a:gd name="connsiteY3" fmla="*/ 0 h 1066800"/>
                <a:gd name="connsiteX4" fmla="*/ 937393 w 985502"/>
                <a:gd name="connsiteY4" fmla="*/ 48109 h 1066800"/>
                <a:gd name="connsiteX5" fmla="*/ 985502 w 985502"/>
                <a:gd name="connsiteY5" fmla="*/ 164254 h 1066800"/>
                <a:gd name="connsiteX6" fmla="*/ 985502 w 985502"/>
                <a:gd name="connsiteY6" fmla="*/ 902546 h 1066800"/>
                <a:gd name="connsiteX7" fmla="*/ 937393 w 985502"/>
                <a:gd name="connsiteY7" fmla="*/ 1018691 h 1066800"/>
                <a:gd name="connsiteX8" fmla="*/ 821248 w 985502"/>
                <a:gd name="connsiteY8" fmla="*/ 1066800 h 1066800"/>
                <a:gd name="connsiteX9" fmla="*/ 164254 w 985502"/>
                <a:gd name="connsiteY9" fmla="*/ 1066800 h 1066800"/>
                <a:gd name="connsiteX10" fmla="*/ 48109 w 985502"/>
                <a:gd name="connsiteY10" fmla="*/ 1018691 h 1066800"/>
                <a:gd name="connsiteX11" fmla="*/ 0 w 985502"/>
                <a:gd name="connsiteY11" fmla="*/ 902546 h 1066800"/>
                <a:gd name="connsiteX12" fmla="*/ 0 w 985502"/>
                <a:gd name="connsiteY12" fmla="*/ 164254 h 106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85502" h="1066800">
                  <a:moveTo>
                    <a:pt x="0" y="164254"/>
                  </a:moveTo>
                  <a:cubicBezTo>
                    <a:pt x="0" y="120691"/>
                    <a:pt x="17305" y="78912"/>
                    <a:pt x="48109" y="48109"/>
                  </a:cubicBezTo>
                  <a:cubicBezTo>
                    <a:pt x="78913" y="17305"/>
                    <a:pt x="120691" y="0"/>
                    <a:pt x="164254" y="0"/>
                  </a:cubicBezTo>
                  <a:lnTo>
                    <a:pt x="821248" y="0"/>
                  </a:lnTo>
                  <a:cubicBezTo>
                    <a:pt x="864811" y="0"/>
                    <a:pt x="906590" y="17305"/>
                    <a:pt x="937393" y="48109"/>
                  </a:cubicBezTo>
                  <a:cubicBezTo>
                    <a:pt x="968197" y="78913"/>
                    <a:pt x="985502" y="120691"/>
                    <a:pt x="985502" y="164254"/>
                  </a:cubicBezTo>
                  <a:lnTo>
                    <a:pt x="985502" y="902546"/>
                  </a:lnTo>
                  <a:cubicBezTo>
                    <a:pt x="985502" y="946109"/>
                    <a:pt x="968197" y="987888"/>
                    <a:pt x="937393" y="1018691"/>
                  </a:cubicBezTo>
                  <a:cubicBezTo>
                    <a:pt x="906589" y="1049495"/>
                    <a:pt x="864811" y="1066800"/>
                    <a:pt x="821248" y="1066800"/>
                  </a:cubicBezTo>
                  <a:lnTo>
                    <a:pt x="164254" y="1066800"/>
                  </a:lnTo>
                  <a:cubicBezTo>
                    <a:pt x="120691" y="1066800"/>
                    <a:pt x="78912" y="1049495"/>
                    <a:pt x="48109" y="1018691"/>
                  </a:cubicBezTo>
                  <a:cubicBezTo>
                    <a:pt x="17305" y="987887"/>
                    <a:pt x="0" y="946109"/>
                    <a:pt x="0" y="902546"/>
                  </a:cubicBezTo>
                  <a:lnTo>
                    <a:pt x="0" y="164254"/>
                  </a:lnTo>
                  <a:close/>
                </a:path>
              </a:pathLst>
            </a:custGeom>
            <a:ln/>
          </p:spPr>
          <p:style>
            <a:lnRef idx="2">
              <a:schemeClr val="accent1">
                <a:shade val="50000"/>
              </a:schemeClr>
            </a:lnRef>
            <a:fillRef idx="1">
              <a:schemeClr val="accent1"/>
            </a:fillRef>
            <a:effectRef idx="0">
              <a:schemeClr val="accent1"/>
            </a:effectRef>
            <a:fontRef idx="minor">
              <a:schemeClr val="lt1"/>
            </a:fontRef>
          </p:style>
          <p:txBody>
            <a:bodyPr lIns="74778" tIns="74778" rIns="74778" bIns="74778" anchor="ctr"/>
            <a:lstStyle/>
            <a:p>
              <a:pPr algn="ctr" defTabSz="311150" fontAlgn="auto">
                <a:spcBef>
                  <a:spcPts val="0"/>
                </a:spcBef>
                <a:spcAft>
                  <a:spcPts val="0"/>
                </a:spcAft>
                <a:defRPr/>
              </a:pPr>
              <a:r>
                <a:rPr lang="en-US" sz="1200" dirty="0">
                  <a:solidFill>
                    <a:schemeClr val="tx1"/>
                  </a:solidFill>
                  <a:latin typeface="Calibri" pitchFamily="34" charset="0"/>
                  <a:ea typeface="Geneva"/>
                  <a:cs typeface="Calibri" pitchFamily="34" charset="0"/>
                </a:rPr>
                <a:t>#5</a:t>
              </a:r>
            </a:p>
            <a:p>
              <a:pPr algn="ctr" defTabSz="311150" fontAlgn="auto">
                <a:spcBef>
                  <a:spcPts val="0"/>
                </a:spcBef>
                <a:spcAft>
                  <a:spcPts val="0"/>
                </a:spcAft>
                <a:defRPr/>
              </a:pPr>
              <a:r>
                <a:rPr lang="en-US" sz="1200" dirty="0">
                  <a:solidFill>
                    <a:schemeClr val="tx1"/>
                  </a:solidFill>
                  <a:latin typeface="Calibri" pitchFamily="34" charset="0"/>
                  <a:ea typeface="Geneva"/>
                  <a:cs typeface="Calibri" pitchFamily="34" charset="0"/>
                </a:rPr>
                <a:t>October 21</a:t>
              </a:r>
            </a:p>
          </p:txBody>
        </p:sp>
        <p:sp>
          <p:nvSpPr>
            <p:cNvPr id="61" name="Freeform 60"/>
            <p:cNvSpPr/>
            <p:nvPr/>
          </p:nvSpPr>
          <p:spPr>
            <a:xfrm>
              <a:off x="7046382" y="2971800"/>
              <a:ext cx="983813" cy="1066800"/>
            </a:xfrm>
            <a:custGeom>
              <a:avLst/>
              <a:gdLst>
                <a:gd name="connsiteX0" fmla="*/ 0 w 985502"/>
                <a:gd name="connsiteY0" fmla="*/ 164254 h 1066800"/>
                <a:gd name="connsiteX1" fmla="*/ 48109 w 985502"/>
                <a:gd name="connsiteY1" fmla="*/ 48109 h 1066800"/>
                <a:gd name="connsiteX2" fmla="*/ 164254 w 985502"/>
                <a:gd name="connsiteY2" fmla="*/ 0 h 1066800"/>
                <a:gd name="connsiteX3" fmla="*/ 821248 w 985502"/>
                <a:gd name="connsiteY3" fmla="*/ 0 h 1066800"/>
                <a:gd name="connsiteX4" fmla="*/ 937393 w 985502"/>
                <a:gd name="connsiteY4" fmla="*/ 48109 h 1066800"/>
                <a:gd name="connsiteX5" fmla="*/ 985502 w 985502"/>
                <a:gd name="connsiteY5" fmla="*/ 164254 h 1066800"/>
                <a:gd name="connsiteX6" fmla="*/ 985502 w 985502"/>
                <a:gd name="connsiteY6" fmla="*/ 902546 h 1066800"/>
                <a:gd name="connsiteX7" fmla="*/ 937393 w 985502"/>
                <a:gd name="connsiteY7" fmla="*/ 1018691 h 1066800"/>
                <a:gd name="connsiteX8" fmla="*/ 821248 w 985502"/>
                <a:gd name="connsiteY8" fmla="*/ 1066800 h 1066800"/>
                <a:gd name="connsiteX9" fmla="*/ 164254 w 985502"/>
                <a:gd name="connsiteY9" fmla="*/ 1066800 h 1066800"/>
                <a:gd name="connsiteX10" fmla="*/ 48109 w 985502"/>
                <a:gd name="connsiteY10" fmla="*/ 1018691 h 1066800"/>
                <a:gd name="connsiteX11" fmla="*/ 0 w 985502"/>
                <a:gd name="connsiteY11" fmla="*/ 902546 h 1066800"/>
                <a:gd name="connsiteX12" fmla="*/ 0 w 985502"/>
                <a:gd name="connsiteY12" fmla="*/ 164254 h 106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85502" h="1066800">
                  <a:moveTo>
                    <a:pt x="0" y="164254"/>
                  </a:moveTo>
                  <a:cubicBezTo>
                    <a:pt x="0" y="120691"/>
                    <a:pt x="17305" y="78912"/>
                    <a:pt x="48109" y="48109"/>
                  </a:cubicBezTo>
                  <a:cubicBezTo>
                    <a:pt x="78913" y="17305"/>
                    <a:pt x="120691" y="0"/>
                    <a:pt x="164254" y="0"/>
                  </a:cubicBezTo>
                  <a:lnTo>
                    <a:pt x="821248" y="0"/>
                  </a:lnTo>
                  <a:cubicBezTo>
                    <a:pt x="864811" y="0"/>
                    <a:pt x="906590" y="17305"/>
                    <a:pt x="937393" y="48109"/>
                  </a:cubicBezTo>
                  <a:cubicBezTo>
                    <a:pt x="968197" y="78913"/>
                    <a:pt x="985502" y="120691"/>
                    <a:pt x="985502" y="164254"/>
                  </a:cubicBezTo>
                  <a:lnTo>
                    <a:pt x="985502" y="902546"/>
                  </a:lnTo>
                  <a:cubicBezTo>
                    <a:pt x="985502" y="946109"/>
                    <a:pt x="968197" y="987888"/>
                    <a:pt x="937393" y="1018691"/>
                  </a:cubicBezTo>
                  <a:cubicBezTo>
                    <a:pt x="906589" y="1049495"/>
                    <a:pt x="864811" y="1066800"/>
                    <a:pt x="821248" y="1066800"/>
                  </a:cubicBezTo>
                  <a:lnTo>
                    <a:pt x="164254" y="1066800"/>
                  </a:lnTo>
                  <a:cubicBezTo>
                    <a:pt x="120691" y="1066800"/>
                    <a:pt x="78912" y="1049495"/>
                    <a:pt x="48109" y="1018691"/>
                  </a:cubicBezTo>
                  <a:cubicBezTo>
                    <a:pt x="17305" y="987887"/>
                    <a:pt x="0" y="946109"/>
                    <a:pt x="0" y="902546"/>
                  </a:cubicBezTo>
                  <a:lnTo>
                    <a:pt x="0" y="164254"/>
                  </a:lnTo>
                  <a:close/>
                </a:path>
              </a:pathLst>
            </a:custGeom>
            <a:ln/>
          </p:spPr>
          <p:style>
            <a:lnRef idx="2">
              <a:schemeClr val="accent1">
                <a:shade val="50000"/>
              </a:schemeClr>
            </a:lnRef>
            <a:fillRef idx="1">
              <a:schemeClr val="accent1"/>
            </a:fillRef>
            <a:effectRef idx="0">
              <a:schemeClr val="accent1"/>
            </a:effectRef>
            <a:fontRef idx="minor">
              <a:schemeClr val="lt1"/>
            </a:fontRef>
          </p:style>
          <p:txBody>
            <a:bodyPr lIns="74778" tIns="74778" rIns="74778" bIns="74778" anchor="ctr"/>
            <a:lstStyle/>
            <a:p>
              <a:pPr algn="ctr" defTabSz="311150" fontAlgn="auto">
                <a:spcBef>
                  <a:spcPts val="0"/>
                </a:spcBef>
                <a:spcAft>
                  <a:spcPts val="0"/>
                </a:spcAft>
                <a:defRPr/>
              </a:pPr>
              <a:r>
                <a:rPr lang="en-US" sz="1200" dirty="0">
                  <a:solidFill>
                    <a:schemeClr val="tx1"/>
                  </a:solidFill>
                  <a:latin typeface="Calibri" pitchFamily="34" charset="0"/>
                  <a:ea typeface="Geneva"/>
                  <a:cs typeface="Calibri" pitchFamily="34" charset="0"/>
                </a:rPr>
                <a:t>#6</a:t>
              </a:r>
            </a:p>
            <a:p>
              <a:pPr algn="ctr" defTabSz="311150" fontAlgn="auto">
                <a:spcBef>
                  <a:spcPts val="0"/>
                </a:spcBef>
                <a:spcAft>
                  <a:spcPts val="0"/>
                </a:spcAft>
                <a:defRPr/>
              </a:pPr>
              <a:r>
                <a:rPr lang="en-US" sz="1200" dirty="0">
                  <a:solidFill>
                    <a:schemeClr val="tx1"/>
                  </a:solidFill>
                  <a:latin typeface="Calibri" pitchFamily="34" charset="0"/>
                  <a:ea typeface="Geneva"/>
                  <a:cs typeface="Calibri" pitchFamily="34" charset="0"/>
                </a:rPr>
                <a:t>December 16</a:t>
              </a:r>
            </a:p>
          </p:txBody>
        </p:sp>
      </p:grpSp>
      <p:sp>
        <p:nvSpPr>
          <p:cNvPr id="62" name="TextBox 128"/>
          <p:cNvSpPr txBox="1">
            <a:spLocks noChangeArrowheads="1"/>
          </p:cNvSpPr>
          <p:nvPr/>
        </p:nvSpPr>
        <p:spPr bwMode="auto">
          <a:xfrm>
            <a:off x="5981700" y="1702355"/>
            <a:ext cx="2667000" cy="276225"/>
          </a:xfrm>
          <a:prstGeom prst="rect">
            <a:avLst/>
          </a:prstGeom>
          <a:ln>
            <a:solidFill>
              <a:srgbClr val="FF0000"/>
            </a:solidFill>
            <a:headEnd/>
            <a:tailEnd/>
          </a:ln>
        </p:spPr>
        <p:style>
          <a:lnRef idx="2">
            <a:schemeClr val="accent1">
              <a:shade val="50000"/>
            </a:schemeClr>
          </a:lnRef>
          <a:fillRef idx="1">
            <a:schemeClr val="accent1"/>
          </a:fillRef>
          <a:effectRef idx="0">
            <a:schemeClr val="accent1"/>
          </a:effectRef>
          <a:fontRef idx="minor">
            <a:schemeClr val="lt1"/>
          </a:fontRef>
        </p:style>
        <p:txBody>
          <a:bodyPr>
            <a:spAutoFit/>
          </a:bodyPr>
          <a:lstStyle/>
          <a:p>
            <a:pPr algn="ctr" eaLnBrk="0" fontAlgn="auto" hangingPunct="0">
              <a:spcBef>
                <a:spcPts val="0"/>
              </a:spcBef>
              <a:spcAft>
                <a:spcPts val="0"/>
              </a:spcAft>
              <a:defRPr/>
            </a:pPr>
            <a:r>
              <a:rPr lang="en-US" sz="1200" b="1" dirty="0">
                <a:solidFill>
                  <a:schemeClr val="tx1"/>
                </a:solidFill>
                <a:latin typeface="Calibri" pitchFamily="34" charset="0"/>
                <a:cs typeface="Calibri" pitchFamily="34" charset="0"/>
              </a:rPr>
              <a:t>Annual Recommendation due Nov 1</a:t>
            </a:r>
          </a:p>
        </p:txBody>
      </p:sp>
      <p:cxnSp>
        <p:nvCxnSpPr>
          <p:cNvPr id="15366" name="Straight Arrow Connector 28"/>
          <p:cNvCxnSpPr>
            <a:cxnSpLocks noChangeShapeType="1"/>
          </p:cNvCxnSpPr>
          <p:nvPr/>
        </p:nvCxnSpPr>
        <p:spPr bwMode="auto">
          <a:xfrm>
            <a:off x="7315200" y="2025134"/>
            <a:ext cx="0" cy="609600"/>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15368" name="Straight Arrow Connector 28"/>
          <p:cNvCxnSpPr>
            <a:cxnSpLocks noChangeShapeType="1"/>
          </p:cNvCxnSpPr>
          <p:nvPr/>
        </p:nvCxnSpPr>
        <p:spPr bwMode="auto">
          <a:xfrm flipV="1">
            <a:off x="4495800" y="5019675"/>
            <a:ext cx="0" cy="381000"/>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sp>
        <p:nvSpPr>
          <p:cNvPr id="2" name="TextBox 1"/>
          <p:cNvSpPr txBox="1"/>
          <p:nvPr/>
        </p:nvSpPr>
        <p:spPr>
          <a:xfrm>
            <a:off x="1828800" y="1840468"/>
            <a:ext cx="958468" cy="369332"/>
          </a:xfrm>
          <a:prstGeom prst="rect">
            <a:avLst/>
          </a:prstGeom>
          <a:noFill/>
        </p:spPr>
        <p:txBody>
          <a:bodyPr wrap="none" rtlCol="0">
            <a:spAutoFit/>
          </a:bodyPr>
          <a:lstStyle/>
          <a:p>
            <a:r>
              <a:rPr lang="en-US" b="1" dirty="0" smtClean="0">
                <a:solidFill>
                  <a:srgbClr val="00B050"/>
                </a:solidFill>
              </a:rPr>
              <a:t>TODAY</a:t>
            </a:r>
            <a:endParaRPr lang="en-US" b="1" dirty="0">
              <a:solidFill>
                <a:srgbClr val="00B050"/>
              </a:solidFill>
            </a:endParaRPr>
          </a:p>
        </p:txBody>
      </p:sp>
      <p:sp>
        <p:nvSpPr>
          <p:cNvPr id="23" name="TextBox 128"/>
          <p:cNvSpPr txBox="1">
            <a:spLocks noChangeArrowheads="1"/>
          </p:cNvSpPr>
          <p:nvPr/>
        </p:nvSpPr>
        <p:spPr bwMode="auto">
          <a:xfrm>
            <a:off x="2514600" y="5465763"/>
            <a:ext cx="2654300" cy="461962"/>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a:spAutoFit/>
          </a:bodyPr>
          <a:lstStyle/>
          <a:p>
            <a:pPr algn="ctr" eaLnBrk="0" fontAlgn="auto" hangingPunct="0">
              <a:spcBef>
                <a:spcPts val="0"/>
              </a:spcBef>
              <a:spcAft>
                <a:spcPts val="0"/>
              </a:spcAft>
              <a:defRPr/>
            </a:pPr>
            <a:r>
              <a:rPr lang="en-US" sz="1200" b="1" dirty="0">
                <a:solidFill>
                  <a:schemeClr val="tx1"/>
                </a:solidFill>
                <a:latin typeface="Calibri" pitchFamily="34" charset="0"/>
                <a:cs typeface="Calibri" pitchFamily="34" charset="0"/>
              </a:rPr>
              <a:t>Solicitation of Nominations for Proposed SQMS Measures</a:t>
            </a:r>
          </a:p>
        </p:txBody>
      </p:sp>
      <p:cxnSp>
        <p:nvCxnSpPr>
          <p:cNvPr id="25" name="Straight Arrow Connector 28"/>
          <p:cNvCxnSpPr>
            <a:cxnSpLocks noChangeShapeType="1"/>
          </p:cNvCxnSpPr>
          <p:nvPr/>
        </p:nvCxnSpPr>
        <p:spPr bwMode="auto">
          <a:xfrm flipV="1">
            <a:off x="3048000" y="5019675"/>
            <a:ext cx="0" cy="381000"/>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1"/>
          <p:cNvSpPr>
            <a:spLocks noGrp="1"/>
          </p:cNvSpPr>
          <p:nvPr>
            <p:ph idx="1"/>
          </p:nvPr>
        </p:nvSpPr>
        <p:spPr/>
        <p:txBody>
          <a:bodyPr/>
          <a:lstStyle/>
          <a:p>
            <a:r>
              <a:rPr lang="en-US" smtClean="0"/>
              <a:t>Monday, June 17th</a:t>
            </a:r>
            <a:endParaRPr lang="en-US" baseline="30000" smtClean="0"/>
          </a:p>
          <a:p>
            <a:pPr>
              <a:buFont typeface="Times" pitchFamily="18" charset="0"/>
              <a:buNone/>
            </a:pPr>
            <a:r>
              <a:rPr lang="en-US" smtClean="0"/>
              <a:t>	3-5pm</a:t>
            </a:r>
          </a:p>
          <a:p>
            <a:pPr>
              <a:buFont typeface="Times" pitchFamily="18" charset="0"/>
              <a:buNone/>
            </a:pPr>
            <a:r>
              <a:rPr lang="en-US" smtClean="0"/>
              <a:t>	2 Boylston Street, 5th Floor</a:t>
            </a:r>
          </a:p>
          <a:p>
            <a:pPr>
              <a:buFont typeface="Times" pitchFamily="18" charset="0"/>
              <a:buNone/>
            </a:pPr>
            <a:r>
              <a:rPr lang="en-US" smtClean="0"/>
              <a:t>	Boston, MA 02116 </a:t>
            </a:r>
          </a:p>
        </p:txBody>
      </p:sp>
      <p:sp>
        <p:nvSpPr>
          <p:cNvPr id="16387" name="Title 2"/>
          <p:cNvSpPr>
            <a:spLocks noGrp="1"/>
          </p:cNvSpPr>
          <p:nvPr>
            <p:ph type="title"/>
          </p:nvPr>
        </p:nvSpPr>
        <p:spPr/>
        <p:txBody>
          <a:bodyPr/>
          <a:lstStyle/>
          <a:p>
            <a:r>
              <a:rPr lang="en-US" smtClean="0"/>
              <a:t>Next meeting</a:t>
            </a:r>
          </a:p>
        </p:txBody>
      </p:sp>
      <p:sp>
        <p:nvSpPr>
          <p:cNvPr id="16388" name="Title 1"/>
          <p:cNvSpPr txBox="1">
            <a:spLocks/>
          </p:cNvSpPr>
          <p:nvPr/>
        </p:nvSpPr>
        <p:spPr bwMode="auto">
          <a:xfrm>
            <a:off x="762000" y="3657600"/>
            <a:ext cx="77724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itchFamily="34" charset="0"/>
                <a:ea typeface="Osaka"/>
                <a:cs typeface="Osaka"/>
              </a:defRPr>
            </a:lvl1pPr>
            <a:lvl2pPr marL="742950" indent="-285750" eaLnBrk="0" hangingPunct="0">
              <a:defRPr>
                <a:solidFill>
                  <a:schemeClr val="tx1"/>
                </a:solidFill>
                <a:latin typeface="Arial" pitchFamily="34" charset="0"/>
                <a:ea typeface="Osaka"/>
                <a:cs typeface="Osaka"/>
              </a:defRPr>
            </a:lvl2pPr>
            <a:lvl3pPr marL="1143000" indent="-228600" eaLnBrk="0" hangingPunct="0">
              <a:defRPr>
                <a:solidFill>
                  <a:schemeClr val="tx1"/>
                </a:solidFill>
                <a:latin typeface="Arial" pitchFamily="34" charset="0"/>
                <a:ea typeface="Osaka"/>
                <a:cs typeface="Osaka"/>
              </a:defRPr>
            </a:lvl3pPr>
            <a:lvl4pPr marL="1600200" indent="-228600" eaLnBrk="0" hangingPunct="0">
              <a:defRPr>
                <a:solidFill>
                  <a:schemeClr val="tx1"/>
                </a:solidFill>
                <a:latin typeface="Arial" pitchFamily="34" charset="0"/>
                <a:ea typeface="Osaka"/>
                <a:cs typeface="Osaka"/>
              </a:defRPr>
            </a:lvl4pPr>
            <a:lvl5pPr marL="2057400" indent="-228600" eaLnBrk="0" hangingPunct="0">
              <a:defRPr>
                <a:solidFill>
                  <a:schemeClr val="tx1"/>
                </a:solidFill>
                <a:latin typeface="Arial" pitchFamily="34" charset="0"/>
                <a:ea typeface="Osaka"/>
                <a:cs typeface="Osaka"/>
              </a:defRPr>
            </a:lvl5pPr>
            <a:lvl6pPr marL="2514600" indent="-228600" eaLnBrk="0" fontAlgn="base" hangingPunct="0">
              <a:spcBef>
                <a:spcPct val="0"/>
              </a:spcBef>
              <a:spcAft>
                <a:spcPct val="0"/>
              </a:spcAft>
              <a:defRPr>
                <a:solidFill>
                  <a:schemeClr val="tx1"/>
                </a:solidFill>
                <a:latin typeface="Arial" pitchFamily="34" charset="0"/>
                <a:ea typeface="Osaka"/>
                <a:cs typeface="Osaka"/>
              </a:defRPr>
            </a:lvl6pPr>
            <a:lvl7pPr marL="2971800" indent="-228600" eaLnBrk="0" fontAlgn="base" hangingPunct="0">
              <a:spcBef>
                <a:spcPct val="0"/>
              </a:spcBef>
              <a:spcAft>
                <a:spcPct val="0"/>
              </a:spcAft>
              <a:defRPr>
                <a:solidFill>
                  <a:schemeClr val="tx1"/>
                </a:solidFill>
                <a:latin typeface="Arial" pitchFamily="34" charset="0"/>
                <a:ea typeface="Osaka"/>
                <a:cs typeface="Osaka"/>
              </a:defRPr>
            </a:lvl7pPr>
            <a:lvl8pPr marL="3429000" indent="-228600" eaLnBrk="0" fontAlgn="base" hangingPunct="0">
              <a:spcBef>
                <a:spcPct val="0"/>
              </a:spcBef>
              <a:spcAft>
                <a:spcPct val="0"/>
              </a:spcAft>
              <a:defRPr>
                <a:solidFill>
                  <a:schemeClr val="tx1"/>
                </a:solidFill>
                <a:latin typeface="Arial" pitchFamily="34" charset="0"/>
                <a:ea typeface="Osaka"/>
                <a:cs typeface="Osaka"/>
              </a:defRPr>
            </a:lvl8pPr>
            <a:lvl9pPr marL="3886200" indent="-228600" eaLnBrk="0" fontAlgn="base" hangingPunct="0">
              <a:spcBef>
                <a:spcPct val="0"/>
              </a:spcBef>
              <a:spcAft>
                <a:spcPct val="0"/>
              </a:spcAft>
              <a:defRPr>
                <a:solidFill>
                  <a:schemeClr val="tx1"/>
                </a:solidFill>
                <a:latin typeface="Arial" pitchFamily="34" charset="0"/>
                <a:ea typeface="Osaka"/>
                <a:cs typeface="Osaka"/>
              </a:defRPr>
            </a:lvl9pPr>
          </a:lstStyle>
          <a:p>
            <a:pPr eaLnBrk="1" hangingPunct="1"/>
            <a:r>
              <a:rPr lang="en-US" sz="2800">
                <a:solidFill>
                  <a:srgbClr val="002B69"/>
                </a:solidFill>
                <a:latin typeface="Segoe UI Semibold" pitchFamily="34" charset="0"/>
              </a:rPr>
              <a:t>For more information</a:t>
            </a:r>
          </a:p>
        </p:txBody>
      </p:sp>
      <p:sp>
        <p:nvSpPr>
          <p:cNvPr id="16389" name="Content Placeholder 2"/>
          <p:cNvSpPr txBox="1">
            <a:spLocks/>
          </p:cNvSpPr>
          <p:nvPr/>
        </p:nvSpPr>
        <p:spPr bwMode="auto">
          <a:xfrm>
            <a:off x="762000" y="4657725"/>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itchFamily="34" charset="0"/>
                <a:ea typeface="Osaka"/>
                <a:cs typeface="Osaka"/>
              </a:defRPr>
            </a:lvl1pPr>
            <a:lvl2pPr marL="742950" indent="-285750" eaLnBrk="0" hangingPunct="0">
              <a:defRPr>
                <a:solidFill>
                  <a:schemeClr val="tx1"/>
                </a:solidFill>
                <a:latin typeface="Arial" pitchFamily="34" charset="0"/>
                <a:ea typeface="Osaka"/>
                <a:cs typeface="Osaka"/>
              </a:defRPr>
            </a:lvl2pPr>
            <a:lvl3pPr marL="1143000" indent="-228600" eaLnBrk="0" hangingPunct="0">
              <a:defRPr>
                <a:solidFill>
                  <a:schemeClr val="tx1"/>
                </a:solidFill>
                <a:latin typeface="Arial" pitchFamily="34" charset="0"/>
                <a:ea typeface="Osaka"/>
                <a:cs typeface="Osaka"/>
              </a:defRPr>
            </a:lvl3pPr>
            <a:lvl4pPr marL="1600200" indent="-228600" eaLnBrk="0" hangingPunct="0">
              <a:defRPr>
                <a:solidFill>
                  <a:schemeClr val="tx1"/>
                </a:solidFill>
                <a:latin typeface="Arial" pitchFamily="34" charset="0"/>
                <a:ea typeface="Osaka"/>
                <a:cs typeface="Osaka"/>
              </a:defRPr>
            </a:lvl4pPr>
            <a:lvl5pPr marL="2057400" indent="-228600" eaLnBrk="0" hangingPunct="0">
              <a:defRPr>
                <a:solidFill>
                  <a:schemeClr val="tx1"/>
                </a:solidFill>
                <a:latin typeface="Arial" pitchFamily="34" charset="0"/>
                <a:ea typeface="Osaka"/>
                <a:cs typeface="Osaka"/>
              </a:defRPr>
            </a:lvl5pPr>
            <a:lvl6pPr marL="2514600" indent="-228600" eaLnBrk="0" fontAlgn="base" hangingPunct="0">
              <a:spcBef>
                <a:spcPct val="0"/>
              </a:spcBef>
              <a:spcAft>
                <a:spcPct val="0"/>
              </a:spcAft>
              <a:defRPr>
                <a:solidFill>
                  <a:schemeClr val="tx1"/>
                </a:solidFill>
                <a:latin typeface="Arial" pitchFamily="34" charset="0"/>
                <a:ea typeface="Osaka"/>
                <a:cs typeface="Osaka"/>
              </a:defRPr>
            </a:lvl6pPr>
            <a:lvl7pPr marL="2971800" indent="-228600" eaLnBrk="0" fontAlgn="base" hangingPunct="0">
              <a:spcBef>
                <a:spcPct val="0"/>
              </a:spcBef>
              <a:spcAft>
                <a:spcPct val="0"/>
              </a:spcAft>
              <a:defRPr>
                <a:solidFill>
                  <a:schemeClr val="tx1"/>
                </a:solidFill>
                <a:latin typeface="Arial" pitchFamily="34" charset="0"/>
                <a:ea typeface="Osaka"/>
                <a:cs typeface="Osaka"/>
              </a:defRPr>
            </a:lvl7pPr>
            <a:lvl8pPr marL="3429000" indent="-228600" eaLnBrk="0" fontAlgn="base" hangingPunct="0">
              <a:spcBef>
                <a:spcPct val="0"/>
              </a:spcBef>
              <a:spcAft>
                <a:spcPct val="0"/>
              </a:spcAft>
              <a:defRPr>
                <a:solidFill>
                  <a:schemeClr val="tx1"/>
                </a:solidFill>
                <a:latin typeface="Arial" pitchFamily="34" charset="0"/>
                <a:ea typeface="Osaka"/>
                <a:cs typeface="Osaka"/>
              </a:defRPr>
            </a:lvl8pPr>
            <a:lvl9pPr marL="3886200" indent="-228600" eaLnBrk="0" fontAlgn="base" hangingPunct="0">
              <a:spcBef>
                <a:spcPct val="0"/>
              </a:spcBef>
              <a:spcAft>
                <a:spcPct val="0"/>
              </a:spcAft>
              <a:defRPr>
                <a:solidFill>
                  <a:schemeClr val="tx1"/>
                </a:solidFill>
                <a:latin typeface="Arial" pitchFamily="34" charset="0"/>
                <a:ea typeface="Osaka"/>
                <a:cs typeface="Osaka"/>
              </a:defRPr>
            </a:lvl9pPr>
          </a:lstStyle>
          <a:p>
            <a:pPr eaLnBrk="1" hangingPunct="1">
              <a:spcBef>
                <a:spcPct val="20000"/>
              </a:spcBef>
              <a:buClr>
                <a:srgbClr val="0097AB"/>
              </a:buClr>
              <a:buSzPct val="125000"/>
              <a:buFont typeface="Times" pitchFamily="18" charset="0"/>
              <a:buChar char="•"/>
            </a:pPr>
            <a:r>
              <a:rPr lang="en-US" sz="2400">
                <a:solidFill>
                  <a:srgbClr val="002B69"/>
                </a:solidFill>
                <a:latin typeface="Calibri" pitchFamily="34" charset="0"/>
                <a:hlinkClick r:id="rId3"/>
              </a:rPr>
              <a:t>www.mass.gov/chia/sqac</a:t>
            </a:r>
            <a:endParaRPr lang="en-US" sz="2400">
              <a:solidFill>
                <a:srgbClr val="002B69"/>
              </a:solidFill>
              <a:latin typeface="Calibri" pitchFamily="34" charset="0"/>
            </a:endParaRPr>
          </a:p>
          <a:p>
            <a:pPr eaLnBrk="1" hangingPunct="1">
              <a:spcBef>
                <a:spcPct val="20000"/>
              </a:spcBef>
              <a:buClr>
                <a:srgbClr val="0097AB"/>
              </a:buClr>
              <a:buSzPct val="125000"/>
              <a:buFont typeface="Times" pitchFamily="18" charset="0"/>
              <a:buChar char="•"/>
            </a:pPr>
            <a:r>
              <a:rPr lang="en-US" sz="2400">
                <a:solidFill>
                  <a:srgbClr val="002B69"/>
                </a:solidFill>
                <a:latin typeface="Calibri" pitchFamily="34" charset="0"/>
                <a:hlinkClick r:id="rId4"/>
              </a:rPr>
              <a:t>sqac@state.ma.us</a:t>
            </a:r>
            <a:r>
              <a:rPr lang="en-US" sz="2400">
                <a:solidFill>
                  <a:srgbClr val="002B69"/>
                </a:solidFill>
                <a:latin typeface="Calibri" pitchFamily="34" charset="0"/>
              </a:rPr>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US" smtClean="0"/>
              <a:t>Agenda</a:t>
            </a:r>
          </a:p>
        </p:txBody>
      </p:sp>
      <p:sp>
        <p:nvSpPr>
          <p:cNvPr id="7171" name="Content Placeholder 2"/>
          <p:cNvSpPr>
            <a:spLocks noGrp="1"/>
          </p:cNvSpPr>
          <p:nvPr>
            <p:ph idx="1"/>
          </p:nvPr>
        </p:nvSpPr>
        <p:spPr/>
        <p:txBody>
          <a:bodyPr/>
          <a:lstStyle/>
          <a:p>
            <a:pPr eaLnBrk="1" hangingPunct="1">
              <a:defRPr/>
            </a:pPr>
            <a:r>
              <a:rPr lang="en-US" dirty="0"/>
              <a:t>Welcome and </a:t>
            </a:r>
            <a:r>
              <a:rPr lang="en-US" dirty="0" smtClean="0"/>
              <a:t>introduction</a:t>
            </a:r>
          </a:p>
          <a:p>
            <a:pPr eaLnBrk="1" hangingPunct="1">
              <a:defRPr/>
            </a:pPr>
            <a:r>
              <a:rPr lang="en-US" dirty="0" smtClean="0"/>
              <a:t>Administrative Items</a:t>
            </a:r>
          </a:p>
          <a:p>
            <a:pPr eaLnBrk="1" hangingPunct="1">
              <a:defRPr/>
            </a:pPr>
            <a:r>
              <a:rPr lang="en-US" dirty="0" smtClean="0"/>
              <a:t>Briefing </a:t>
            </a:r>
            <a:r>
              <a:rPr lang="en-US" dirty="0"/>
              <a:t>on SQMS regulatory </a:t>
            </a:r>
            <a:r>
              <a:rPr lang="en-US" dirty="0" smtClean="0"/>
              <a:t>process and timeline</a:t>
            </a:r>
            <a:endParaRPr lang="en-US" dirty="0"/>
          </a:p>
          <a:p>
            <a:pPr eaLnBrk="1" hangingPunct="1">
              <a:defRPr/>
            </a:pPr>
            <a:r>
              <a:rPr lang="en-US" dirty="0" smtClean="0"/>
              <a:t>Discussion </a:t>
            </a:r>
            <a:r>
              <a:rPr lang="en-US" dirty="0"/>
              <a:t>of the SQAC 2013 Agenda: annual revisions to the SQMS recommendation </a:t>
            </a:r>
            <a:endParaRPr lang="en-US" dirty="0" smtClean="0"/>
          </a:p>
          <a:p>
            <a:pPr eaLnBrk="1" hangingPunct="1">
              <a:defRPr/>
            </a:pPr>
            <a:r>
              <a:rPr lang="en-US" dirty="0" smtClean="0"/>
              <a:t>Discussion of analysis needed to support 2013 Agenda</a:t>
            </a:r>
          </a:p>
          <a:p>
            <a:pPr eaLnBrk="1" hangingPunct="1">
              <a:defRPr/>
            </a:pPr>
            <a:r>
              <a:rPr lang="en-US" dirty="0" smtClean="0"/>
              <a:t>Next </a:t>
            </a:r>
            <a:r>
              <a:rPr lang="en-US" dirty="0"/>
              <a:t>steps</a:t>
            </a:r>
          </a:p>
          <a:p>
            <a:pPr marL="0" indent="0" eaLnBrk="1" hangingPunct="1">
              <a:buFont typeface="Times" pitchFamily="18" charset="0"/>
              <a:buNone/>
              <a:defRPr/>
            </a:pPr>
            <a:endParaRPr lang="en-US" dirty="0" smtClean="0"/>
          </a:p>
          <a:p>
            <a:pPr eaLnBrk="1" hangingPunct="1">
              <a:defRPr/>
            </a:pPr>
            <a:endParaRPr lang="en-US" dirty="0" smtClean="0"/>
          </a:p>
          <a:p>
            <a:pPr eaLnBrk="1" hangingPunct="1">
              <a:defRPr/>
            </a:pPr>
            <a:endParaRPr 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Content Placeholder 1"/>
          <p:cNvSpPr>
            <a:spLocks noGrp="1"/>
          </p:cNvSpPr>
          <p:nvPr>
            <p:ph idx="1"/>
          </p:nvPr>
        </p:nvSpPr>
        <p:spPr/>
        <p:txBody>
          <a:bodyPr/>
          <a:lstStyle/>
          <a:p>
            <a:r>
              <a:rPr lang="en-US" dirty="0" smtClean="0"/>
              <a:t>The SQAC advises all branches of state government regarding the alignment of health care performance metrics and the efficient collection and uniform reporting of the Standard Quality Measure Set in order </a:t>
            </a:r>
            <a:r>
              <a:rPr lang="en-US" dirty="0" smtClean="0">
                <a:solidFill>
                  <a:srgbClr val="FF0000"/>
                </a:solidFill>
              </a:rPr>
              <a:t>to support improvement in</a:t>
            </a:r>
            <a:r>
              <a:rPr lang="en-US" dirty="0" smtClean="0"/>
              <a:t> the health status of the residents of the Commonwealth.</a:t>
            </a:r>
          </a:p>
        </p:txBody>
      </p:sp>
      <p:sp>
        <p:nvSpPr>
          <p:cNvPr id="8195" name="Title 2"/>
          <p:cNvSpPr>
            <a:spLocks noGrp="1"/>
          </p:cNvSpPr>
          <p:nvPr>
            <p:ph type="title"/>
          </p:nvPr>
        </p:nvSpPr>
        <p:spPr/>
        <p:txBody>
          <a:bodyPr/>
          <a:lstStyle/>
          <a:p>
            <a:r>
              <a:rPr lang="en-US" smtClean="0"/>
              <a:t>Mission Statement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US" dirty="0" smtClean="0"/>
              <a:t>SQMS Regulatory Process</a:t>
            </a:r>
          </a:p>
        </p:txBody>
      </p:sp>
      <p:sp>
        <p:nvSpPr>
          <p:cNvPr id="9219" name="Content Placeholder 2"/>
          <p:cNvSpPr>
            <a:spLocks noGrp="1"/>
          </p:cNvSpPr>
          <p:nvPr>
            <p:ph idx="1"/>
          </p:nvPr>
        </p:nvSpPr>
        <p:spPr/>
        <p:txBody>
          <a:bodyPr/>
          <a:lstStyle/>
          <a:p>
            <a:pPr eaLnBrk="1" hangingPunct="1"/>
            <a:r>
              <a:rPr lang="en-US" dirty="0" smtClean="0"/>
              <a:t>Public comment period closes at 5:00 p.m. today</a:t>
            </a:r>
          </a:p>
          <a:p>
            <a:pPr eaLnBrk="1" hangingPunct="1"/>
            <a:r>
              <a:rPr lang="en-US" dirty="0" smtClean="0"/>
              <a:t>CHIA’s process for compiling comments</a:t>
            </a:r>
          </a:p>
          <a:p>
            <a:pPr eaLnBrk="1" hangingPunct="1"/>
            <a:r>
              <a:rPr lang="en-US" dirty="0" smtClean="0"/>
              <a:t>Overview of regulation development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US" dirty="0" smtClean="0"/>
              <a:t>SQMS Regulation – Draft Timeline</a:t>
            </a:r>
          </a:p>
        </p:txBody>
      </p:sp>
      <p:graphicFrame>
        <p:nvGraphicFramePr>
          <p:cNvPr id="8" name="Table 7"/>
          <p:cNvGraphicFramePr>
            <a:graphicFrameLocks noGrp="1"/>
          </p:cNvGraphicFramePr>
          <p:nvPr>
            <p:extLst>
              <p:ext uri="{D42A27DB-BD31-4B8C-83A1-F6EECF244321}">
                <p14:modId xmlns:p14="http://schemas.microsoft.com/office/powerpoint/2010/main" val="2932268700"/>
              </p:ext>
            </p:extLst>
          </p:nvPr>
        </p:nvGraphicFramePr>
        <p:xfrm>
          <a:off x="685800" y="1752600"/>
          <a:ext cx="7696201" cy="3445416"/>
        </p:xfrm>
        <a:graphic>
          <a:graphicData uri="http://schemas.openxmlformats.org/drawingml/2006/table">
            <a:tbl>
              <a:tblPr firstRow="1" firstCol="1" bandRow="1">
                <a:tableStyleId>{21E4AEA4-8DFA-4A89-87EB-49C32662AFE0}</a:tableStyleId>
              </a:tblPr>
              <a:tblGrid>
                <a:gridCol w="923543"/>
                <a:gridCol w="734054"/>
                <a:gridCol w="670956"/>
                <a:gridCol w="670956"/>
                <a:gridCol w="670956"/>
                <a:gridCol w="670956"/>
                <a:gridCol w="670956"/>
                <a:gridCol w="670956"/>
                <a:gridCol w="670956"/>
                <a:gridCol w="670956"/>
                <a:gridCol w="670956"/>
              </a:tblGrid>
              <a:tr h="440045">
                <a:tc>
                  <a:txBody>
                    <a:bodyPr/>
                    <a:lstStyle/>
                    <a:p>
                      <a:pPr marL="0" marR="0">
                        <a:lnSpc>
                          <a:spcPct val="115000"/>
                        </a:lnSpc>
                        <a:spcBef>
                          <a:spcPts val="0"/>
                        </a:spcBef>
                        <a:spcAft>
                          <a:spcPts val="1000"/>
                        </a:spcAft>
                      </a:pPr>
                      <a:endParaRPr lang="en-US" sz="1100" dirty="0">
                        <a:solidFill>
                          <a:srgbClr val="000000"/>
                        </a:solidFill>
                        <a:effectLst/>
                        <a:latin typeface="Calibri" pitchFamily="34" charset="0"/>
                        <a:ea typeface="Calibri"/>
                        <a:cs typeface="Times New Roman"/>
                      </a:endParaRPr>
                    </a:p>
                  </a:txBody>
                  <a:tcPr marL="68580" marR="68580" marT="0" marB="0">
                    <a:solidFill>
                      <a:schemeClr val="bg1"/>
                    </a:solidFill>
                  </a:tcPr>
                </a:tc>
                <a:tc gridSpan="7">
                  <a:txBody>
                    <a:bodyPr/>
                    <a:lstStyle/>
                    <a:p>
                      <a:pPr marL="0" marR="0" algn="ctr">
                        <a:lnSpc>
                          <a:spcPct val="115000"/>
                        </a:lnSpc>
                        <a:spcBef>
                          <a:spcPts val="0"/>
                        </a:spcBef>
                        <a:spcAft>
                          <a:spcPts val="1000"/>
                        </a:spcAft>
                      </a:pPr>
                      <a:r>
                        <a:rPr lang="en-US" sz="1100" dirty="0" smtClean="0">
                          <a:solidFill>
                            <a:schemeClr val="bg1"/>
                          </a:solidFill>
                          <a:effectLst/>
                          <a:latin typeface="Calibri" pitchFamily="34" charset="0"/>
                          <a:ea typeface="Calibri"/>
                          <a:cs typeface="Times New Roman"/>
                        </a:rPr>
                        <a:t>2013</a:t>
                      </a:r>
                      <a:endParaRPr lang="en-US" sz="1100" dirty="0">
                        <a:solidFill>
                          <a:schemeClr val="bg1"/>
                        </a:solidFill>
                        <a:effectLst/>
                        <a:latin typeface="Calibri" pitchFamily="34" charset="0"/>
                        <a:ea typeface="Calibri"/>
                        <a:cs typeface="Times New Roman"/>
                      </a:endParaRPr>
                    </a:p>
                  </a:txBody>
                  <a:tcPr marL="68580" marR="68580" marT="0" marB="0" anchor="ctr"/>
                </a:tc>
                <a:tc hMerge="1">
                  <a:txBody>
                    <a:bodyPr/>
                    <a:lstStyle/>
                    <a:p>
                      <a:pPr marL="0" marR="0" algn="ctr">
                        <a:lnSpc>
                          <a:spcPct val="115000"/>
                        </a:lnSpc>
                        <a:spcBef>
                          <a:spcPts val="0"/>
                        </a:spcBef>
                        <a:spcAft>
                          <a:spcPts val="1000"/>
                        </a:spcAft>
                      </a:pPr>
                      <a:endParaRPr lang="en-US" sz="1100" dirty="0">
                        <a:solidFill>
                          <a:srgbClr val="000000"/>
                        </a:solidFill>
                        <a:effectLst/>
                        <a:latin typeface="Calibri" pitchFamily="34" charset="0"/>
                        <a:ea typeface="Calibri"/>
                        <a:cs typeface="Times New Roman"/>
                      </a:endParaRPr>
                    </a:p>
                  </a:txBody>
                  <a:tcPr marL="68580" marR="68580" marT="0" marB="0" anchor="b"/>
                </a:tc>
                <a:tc hMerge="1">
                  <a:txBody>
                    <a:bodyPr/>
                    <a:lstStyle/>
                    <a:p>
                      <a:pPr marL="0" marR="0" algn="ctr">
                        <a:lnSpc>
                          <a:spcPct val="115000"/>
                        </a:lnSpc>
                        <a:spcBef>
                          <a:spcPts val="0"/>
                        </a:spcBef>
                        <a:spcAft>
                          <a:spcPts val="1000"/>
                        </a:spcAft>
                      </a:pPr>
                      <a:endParaRPr lang="en-US" sz="1100" dirty="0">
                        <a:solidFill>
                          <a:srgbClr val="000000"/>
                        </a:solidFill>
                        <a:effectLst/>
                        <a:latin typeface="Calibri" pitchFamily="34" charset="0"/>
                        <a:ea typeface="Calibri"/>
                        <a:cs typeface="Times New Roman"/>
                      </a:endParaRPr>
                    </a:p>
                  </a:txBody>
                  <a:tcPr marL="68580" marR="68580" marT="0" marB="0" anchor="b"/>
                </a:tc>
                <a:tc hMerge="1">
                  <a:txBody>
                    <a:bodyPr/>
                    <a:lstStyle/>
                    <a:p>
                      <a:pPr marL="0" marR="0" algn="ctr">
                        <a:lnSpc>
                          <a:spcPct val="115000"/>
                        </a:lnSpc>
                        <a:spcBef>
                          <a:spcPts val="0"/>
                        </a:spcBef>
                        <a:spcAft>
                          <a:spcPts val="1000"/>
                        </a:spcAft>
                      </a:pPr>
                      <a:endParaRPr lang="en-US" sz="1100" dirty="0">
                        <a:solidFill>
                          <a:srgbClr val="000000"/>
                        </a:solidFill>
                        <a:effectLst/>
                        <a:latin typeface="Calibri" pitchFamily="34" charset="0"/>
                        <a:ea typeface="Calibri"/>
                        <a:cs typeface="Times New Roman"/>
                      </a:endParaRPr>
                    </a:p>
                  </a:txBody>
                  <a:tcPr marL="68580" marR="68580" marT="0" marB="0" anchor="b"/>
                </a:tc>
                <a:tc hMerge="1">
                  <a:txBody>
                    <a:bodyPr/>
                    <a:lstStyle/>
                    <a:p>
                      <a:pPr marL="0" marR="0" algn="ctr">
                        <a:lnSpc>
                          <a:spcPct val="115000"/>
                        </a:lnSpc>
                        <a:spcBef>
                          <a:spcPts val="0"/>
                        </a:spcBef>
                        <a:spcAft>
                          <a:spcPts val="1000"/>
                        </a:spcAft>
                      </a:pPr>
                      <a:endParaRPr lang="en-US" sz="1100">
                        <a:solidFill>
                          <a:srgbClr val="000000"/>
                        </a:solidFill>
                        <a:effectLst/>
                        <a:latin typeface="Calibri" pitchFamily="34" charset="0"/>
                        <a:ea typeface="Calibri"/>
                        <a:cs typeface="Times New Roman"/>
                      </a:endParaRPr>
                    </a:p>
                  </a:txBody>
                  <a:tcPr marL="68580" marR="68580" marT="0" marB="0" anchor="b"/>
                </a:tc>
                <a:tc hMerge="1">
                  <a:txBody>
                    <a:bodyPr/>
                    <a:lstStyle/>
                    <a:p>
                      <a:pPr marL="0" marR="0" algn="ctr">
                        <a:lnSpc>
                          <a:spcPct val="115000"/>
                        </a:lnSpc>
                        <a:spcBef>
                          <a:spcPts val="0"/>
                        </a:spcBef>
                        <a:spcAft>
                          <a:spcPts val="1000"/>
                        </a:spcAft>
                      </a:pPr>
                      <a:endParaRPr lang="en-US" sz="1100">
                        <a:solidFill>
                          <a:srgbClr val="000000"/>
                        </a:solidFill>
                        <a:effectLst/>
                        <a:latin typeface="Calibri" pitchFamily="34" charset="0"/>
                        <a:ea typeface="Calibri"/>
                        <a:cs typeface="Times New Roman"/>
                      </a:endParaRPr>
                    </a:p>
                  </a:txBody>
                  <a:tcPr marL="68580" marR="68580" marT="0" marB="0" anchor="b"/>
                </a:tc>
                <a:tc hMerge="1">
                  <a:txBody>
                    <a:bodyPr/>
                    <a:lstStyle/>
                    <a:p>
                      <a:pPr marL="0" marR="0" algn="ctr">
                        <a:lnSpc>
                          <a:spcPct val="115000"/>
                        </a:lnSpc>
                        <a:spcBef>
                          <a:spcPts val="0"/>
                        </a:spcBef>
                        <a:spcAft>
                          <a:spcPts val="1000"/>
                        </a:spcAft>
                      </a:pPr>
                      <a:endParaRPr lang="en-US" sz="1100" dirty="0">
                        <a:solidFill>
                          <a:srgbClr val="000000"/>
                        </a:solidFill>
                        <a:effectLst/>
                        <a:latin typeface="Calibri" pitchFamily="34" charset="0"/>
                        <a:ea typeface="Calibri"/>
                        <a:cs typeface="Times New Roman"/>
                      </a:endParaRPr>
                    </a:p>
                  </a:txBody>
                  <a:tcPr marL="68580" marR="68580" marT="0" marB="0" anchor="b"/>
                </a:tc>
                <a:tc gridSpan="3">
                  <a:txBody>
                    <a:bodyPr/>
                    <a:lstStyle/>
                    <a:p>
                      <a:pPr marL="0" marR="0" algn="ctr">
                        <a:lnSpc>
                          <a:spcPct val="115000"/>
                        </a:lnSpc>
                        <a:spcBef>
                          <a:spcPts val="0"/>
                        </a:spcBef>
                        <a:spcAft>
                          <a:spcPts val="1000"/>
                        </a:spcAft>
                      </a:pPr>
                      <a:r>
                        <a:rPr lang="en-US" sz="1100" dirty="0" smtClean="0">
                          <a:solidFill>
                            <a:schemeClr val="bg1"/>
                          </a:solidFill>
                          <a:effectLst/>
                          <a:latin typeface="Calibri" pitchFamily="34" charset="0"/>
                          <a:ea typeface="Calibri"/>
                          <a:cs typeface="Times New Roman"/>
                        </a:rPr>
                        <a:t>2014</a:t>
                      </a:r>
                      <a:endParaRPr lang="en-US" sz="1100" dirty="0">
                        <a:solidFill>
                          <a:schemeClr val="bg1"/>
                        </a:solidFill>
                        <a:effectLst/>
                        <a:latin typeface="Calibri" pitchFamily="34" charset="0"/>
                        <a:ea typeface="Calibri"/>
                        <a:cs typeface="Times New Roman"/>
                      </a:endParaRPr>
                    </a:p>
                  </a:txBody>
                  <a:tcPr marL="68580" marR="68580" marT="0" marB="0" anchor="ctr"/>
                </a:tc>
                <a:tc hMerge="1">
                  <a:txBody>
                    <a:bodyPr/>
                    <a:lstStyle/>
                    <a:p>
                      <a:pPr marL="0" marR="0" algn="ctr">
                        <a:lnSpc>
                          <a:spcPct val="115000"/>
                        </a:lnSpc>
                        <a:spcBef>
                          <a:spcPts val="0"/>
                        </a:spcBef>
                        <a:spcAft>
                          <a:spcPts val="1000"/>
                        </a:spcAft>
                      </a:pPr>
                      <a:endParaRPr lang="en-US" sz="1100" dirty="0">
                        <a:solidFill>
                          <a:srgbClr val="000000"/>
                        </a:solidFill>
                        <a:effectLst/>
                        <a:latin typeface="Calibri" pitchFamily="34" charset="0"/>
                        <a:ea typeface="Calibri"/>
                        <a:cs typeface="Times New Roman"/>
                      </a:endParaRPr>
                    </a:p>
                  </a:txBody>
                  <a:tcPr marL="68580" marR="68580" marT="0" marB="0" anchor="b"/>
                </a:tc>
                <a:tc hMerge="1">
                  <a:txBody>
                    <a:bodyPr/>
                    <a:lstStyle/>
                    <a:p>
                      <a:pPr marL="0" marR="0" algn="ctr">
                        <a:lnSpc>
                          <a:spcPct val="115000"/>
                        </a:lnSpc>
                        <a:spcBef>
                          <a:spcPts val="0"/>
                        </a:spcBef>
                        <a:spcAft>
                          <a:spcPts val="1000"/>
                        </a:spcAft>
                      </a:pPr>
                      <a:endParaRPr lang="en-US" sz="1100" dirty="0">
                        <a:solidFill>
                          <a:srgbClr val="000000"/>
                        </a:solidFill>
                        <a:effectLst/>
                        <a:latin typeface="Calibri" pitchFamily="34" charset="0"/>
                        <a:ea typeface="Calibri"/>
                        <a:cs typeface="Times New Roman"/>
                      </a:endParaRPr>
                    </a:p>
                  </a:txBody>
                  <a:tcPr marL="68580" marR="68580" marT="0" marB="0" anchor="b"/>
                </a:tc>
              </a:tr>
              <a:tr h="417934">
                <a:tc>
                  <a:txBody>
                    <a:bodyPr/>
                    <a:lstStyle/>
                    <a:p>
                      <a:pPr marL="0" marR="0">
                        <a:lnSpc>
                          <a:spcPct val="115000"/>
                        </a:lnSpc>
                        <a:spcBef>
                          <a:spcPts val="0"/>
                        </a:spcBef>
                        <a:spcAft>
                          <a:spcPts val="1000"/>
                        </a:spcAft>
                      </a:pPr>
                      <a:r>
                        <a:rPr lang="en-US" sz="1100" dirty="0">
                          <a:effectLst/>
                          <a:latin typeface="Calibri" pitchFamily="34" charset="0"/>
                        </a:rPr>
                        <a:t> </a:t>
                      </a:r>
                      <a:endParaRPr lang="en-US" sz="1100" dirty="0">
                        <a:solidFill>
                          <a:srgbClr val="000000"/>
                        </a:solidFill>
                        <a:effectLst/>
                        <a:latin typeface="Calibri" pitchFamily="34" charset="0"/>
                        <a:ea typeface="Calibri"/>
                        <a:cs typeface="Times New Roman"/>
                      </a:endParaRPr>
                    </a:p>
                  </a:txBody>
                  <a:tcPr marL="68580" marR="68580" marT="0" marB="0">
                    <a:solidFill>
                      <a:schemeClr val="bg1"/>
                    </a:solidFill>
                  </a:tcPr>
                </a:tc>
                <a:tc>
                  <a:txBody>
                    <a:bodyPr/>
                    <a:lstStyle/>
                    <a:p>
                      <a:pPr marL="0" marR="0" algn="ctr">
                        <a:lnSpc>
                          <a:spcPct val="115000"/>
                        </a:lnSpc>
                        <a:spcBef>
                          <a:spcPts val="0"/>
                        </a:spcBef>
                        <a:spcAft>
                          <a:spcPts val="1000"/>
                        </a:spcAft>
                      </a:pPr>
                      <a:r>
                        <a:rPr lang="en-US" sz="1100" dirty="0">
                          <a:effectLst/>
                          <a:latin typeface="Calibri" pitchFamily="34" charset="0"/>
                        </a:rPr>
                        <a:t>June</a:t>
                      </a:r>
                      <a:endParaRPr lang="en-US" sz="1100" dirty="0">
                        <a:solidFill>
                          <a:srgbClr val="000000"/>
                        </a:solidFill>
                        <a:effectLst/>
                        <a:latin typeface="Calibri" pitchFamily="34" charset="0"/>
                        <a:ea typeface="Calibri"/>
                        <a:cs typeface="Times New Roman"/>
                      </a:endParaRPr>
                    </a:p>
                  </a:txBody>
                  <a:tcPr marL="68580" marR="68580" marT="0" marB="0" anchor="ctr"/>
                </a:tc>
                <a:tc>
                  <a:txBody>
                    <a:bodyPr/>
                    <a:lstStyle/>
                    <a:p>
                      <a:pPr marL="0" marR="0" algn="ctr">
                        <a:lnSpc>
                          <a:spcPct val="115000"/>
                        </a:lnSpc>
                        <a:spcBef>
                          <a:spcPts val="0"/>
                        </a:spcBef>
                        <a:spcAft>
                          <a:spcPts val="1000"/>
                        </a:spcAft>
                      </a:pPr>
                      <a:r>
                        <a:rPr lang="en-US" sz="1100" dirty="0">
                          <a:effectLst/>
                          <a:latin typeface="Calibri" pitchFamily="34" charset="0"/>
                        </a:rPr>
                        <a:t>July</a:t>
                      </a:r>
                      <a:endParaRPr lang="en-US" sz="1100" dirty="0">
                        <a:solidFill>
                          <a:srgbClr val="000000"/>
                        </a:solidFill>
                        <a:effectLst/>
                        <a:latin typeface="Calibri" pitchFamily="34" charset="0"/>
                        <a:ea typeface="Calibri"/>
                        <a:cs typeface="Times New Roman"/>
                      </a:endParaRPr>
                    </a:p>
                  </a:txBody>
                  <a:tcPr marL="68580" marR="68580" marT="0" marB="0" anchor="ctr"/>
                </a:tc>
                <a:tc>
                  <a:txBody>
                    <a:bodyPr/>
                    <a:lstStyle/>
                    <a:p>
                      <a:pPr marL="0" marR="0" algn="ctr">
                        <a:lnSpc>
                          <a:spcPct val="115000"/>
                        </a:lnSpc>
                        <a:spcBef>
                          <a:spcPts val="0"/>
                        </a:spcBef>
                        <a:spcAft>
                          <a:spcPts val="1000"/>
                        </a:spcAft>
                      </a:pPr>
                      <a:r>
                        <a:rPr lang="en-US" sz="1100" dirty="0">
                          <a:effectLst/>
                          <a:latin typeface="Calibri" pitchFamily="34" charset="0"/>
                        </a:rPr>
                        <a:t>Aug</a:t>
                      </a:r>
                      <a:endParaRPr lang="en-US" sz="1100" dirty="0">
                        <a:solidFill>
                          <a:srgbClr val="000000"/>
                        </a:solidFill>
                        <a:effectLst/>
                        <a:latin typeface="Calibri" pitchFamily="34" charset="0"/>
                        <a:ea typeface="Calibri"/>
                        <a:cs typeface="Times New Roman"/>
                      </a:endParaRPr>
                    </a:p>
                  </a:txBody>
                  <a:tcPr marL="68580" marR="68580" marT="0" marB="0" anchor="ctr"/>
                </a:tc>
                <a:tc>
                  <a:txBody>
                    <a:bodyPr/>
                    <a:lstStyle/>
                    <a:p>
                      <a:pPr marL="0" marR="0" algn="ctr">
                        <a:lnSpc>
                          <a:spcPct val="115000"/>
                        </a:lnSpc>
                        <a:spcBef>
                          <a:spcPts val="0"/>
                        </a:spcBef>
                        <a:spcAft>
                          <a:spcPts val="1000"/>
                        </a:spcAft>
                      </a:pPr>
                      <a:r>
                        <a:rPr lang="en-US" sz="1100" dirty="0">
                          <a:effectLst/>
                          <a:latin typeface="Calibri" pitchFamily="34" charset="0"/>
                        </a:rPr>
                        <a:t>Sept</a:t>
                      </a:r>
                      <a:endParaRPr lang="en-US" sz="1100" dirty="0">
                        <a:solidFill>
                          <a:srgbClr val="000000"/>
                        </a:solidFill>
                        <a:effectLst/>
                        <a:latin typeface="Calibri" pitchFamily="34" charset="0"/>
                        <a:ea typeface="Calibri"/>
                        <a:cs typeface="Times New Roman"/>
                      </a:endParaRPr>
                    </a:p>
                  </a:txBody>
                  <a:tcPr marL="68580" marR="68580" marT="0" marB="0" anchor="ctr"/>
                </a:tc>
                <a:tc>
                  <a:txBody>
                    <a:bodyPr/>
                    <a:lstStyle/>
                    <a:p>
                      <a:pPr marL="0" marR="0" algn="ctr">
                        <a:lnSpc>
                          <a:spcPct val="115000"/>
                        </a:lnSpc>
                        <a:spcBef>
                          <a:spcPts val="0"/>
                        </a:spcBef>
                        <a:spcAft>
                          <a:spcPts val="1000"/>
                        </a:spcAft>
                      </a:pPr>
                      <a:r>
                        <a:rPr lang="en-US" sz="1100" dirty="0">
                          <a:effectLst/>
                          <a:latin typeface="Calibri" pitchFamily="34" charset="0"/>
                        </a:rPr>
                        <a:t>Oct</a:t>
                      </a:r>
                      <a:endParaRPr lang="en-US" sz="1100" dirty="0">
                        <a:solidFill>
                          <a:srgbClr val="000000"/>
                        </a:solidFill>
                        <a:effectLst/>
                        <a:latin typeface="Calibri" pitchFamily="34" charset="0"/>
                        <a:ea typeface="Calibri"/>
                        <a:cs typeface="Times New Roman"/>
                      </a:endParaRPr>
                    </a:p>
                  </a:txBody>
                  <a:tcPr marL="68580" marR="68580" marT="0" marB="0" anchor="ctr"/>
                </a:tc>
                <a:tc>
                  <a:txBody>
                    <a:bodyPr/>
                    <a:lstStyle/>
                    <a:p>
                      <a:pPr marL="0" marR="0" algn="ctr">
                        <a:lnSpc>
                          <a:spcPct val="115000"/>
                        </a:lnSpc>
                        <a:spcBef>
                          <a:spcPts val="0"/>
                        </a:spcBef>
                        <a:spcAft>
                          <a:spcPts val="1000"/>
                        </a:spcAft>
                      </a:pPr>
                      <a:r>
                        <a:rPr lang="en-US" sz="1100" dirty="0">
                          <a:effectLst/>
                          <a:latin typeface="Calibri" pitchFamily="34" charset="0"/>
                        </a:rPr>
                        <a:t>Nov</a:t>
                      </a:r>
                      <a:endParaRPr lang="en-US" sz="1100" dirty="0">
                        <a:solidFill>
                          <a:srgbClr val="000000"/>
                        </a:solidFill>
                        <a:effectLst/>
                        <a:latin typeface="Calibri" pitchFamily="34" charset="0"/>
                        <a:ea typeface="Calibri"/>
                        <a:cs typeface="Times New Roman"/>
                      </a:endParaRPr>
                    </a:p>
                  </a:txBody>
                  <a:tcPr marL="68580" marR="68580" marT="0" marB="0" anchor="ctr"/>
                </a:tc>
                <a:tc>
                  <a:txBody>
                    <a:bodyPr/>
                    <a:lstStyle/>
                    <a:p>
                      <a:pPr marL="0" marR="0" algn="ctr">
                        <a:lnSpc>
                          <a:spcPct val="115000"/>
                        </a:lnSpc>
                        <a:spcBef>
                          <a:spcPts val="0"/>
                        </a:spcBef>
                        <a:spcAft>
                          <a:spcPts val="1000"/>
                        </a:spcAft>
                      </a:pPr>
                      <a:r>
                        <a:rPr lang="en-US" sz="1100" dirty="0">
                          <a:effectLst/>
                          <a:latin typeface="Calibri" pitchFamily="34" charset="0"/>
                        </a:rPr>
                        <a:t>Dec</a:t>
                      </a:r>
                      <a:endParaRPr lang="en-US" sz="1100" dirty="0">
                        <a:solidFill>
                          <a:srgbClr val="000000"/>
                        </a:solidFill>
                        <a:effectLst/>
                        <a:latin typeface="Calibri" pitchFamily="34" charset="0"/>
                        <a:ea typeface="Calibri"/>
                        <a:cs typeface="Times New Roman"/>
                      </a:endParaRPr>
                    </a:p>
                  </a:txBody>
                  <a:tcPr marL="68580" marR="68580" marT="0" marB="0" anchor="ctr"/>
                </a:tc>
                <a:tc>
                  <a:txBody>
                    <a:bodyPr/>
                    <a:lstStyle/>
                    <a:p>
                      <a:pPr marL="0" marR="0" algn="ctr">
                        <a:lnSpc>
                          <a:spcPct val="115000"/>
                        </a:lnSpc>
                        <a:spcBef>
                          <a:spcPts val="0"/>
                        </a:spcBef>
                        <a:spcAft>
                          <a:spcPts val="1000"/>
                        </a:spcAft>
                      </a:pPr>
                      <a:r>
                        <a:rPr lang="en-US" sz="1100" dirty="0">
                          <a:effectLst/>
                          <a:latin typeface="Calibri" pitchFamily="34" charset="0"/>
                        </a:rPr>
                        <a:t>Jan</a:t>
                      </a:r>
                      <a:endParaRPr lang="en-US" sz="1100" dirty="0">
                        <a:solidFill>
                          <a:srgbClr val="000000"/>
                        </a:solidFill>
                        <a:effectLst/>
                        <a:latin typeface="Calibri" pitchFamily="34" charset="0"/>
                        <a:ea typeface="Calibri"/>
                        <a:cs typeface="Times New Roman"/>
                      </a:endParaRPr>
                    </a:p>
                  </a:txBody>
                  <a:tcPr marL="68580" marR="68580" marT="0" marB="0" anchor="ctr"/>
                </a:tc>
                <a:tc>
                  <a:txBody>
                    <a:bodyPr/>
                    <a:lstStyle/>
                    <a:p>
                      <a:pPr marL="0" marR="0" algn="ctr">
                        <a:lnSpc>
                          <a:spcPct val="115000"/>
                        </a:lnSpc>
                        <a:spcBef>
                          <a:spcPts val="0"/>
                        </a:spcBef>
                        <a:spcAft>
                          <a:spcPts val="1000"/>
                        </a:spcAft>
                      </a:pPr>
                      <a:r>
                        <a:rPr lang="en-US" sz="1100" dirty="0">
                          <a:effectLst/>
                          <a:latin typeface="Calibri" pitchFamily="34" charset="0"/>
                        </a:rPr>
                        <a:t>Feb</a:t>
                      </a:r>
                      <a:endParaRPr lang="en-US" sz="1100" dirty="0">
                        <a:solidFill>
                          <a:srgbClr val="000000"/>
                        </a:solidFill>
                        <a:effectLst/>
                        <a:latin typeface="Calibri" pitchFamily="34" charset="0"/>
                        <a:ea typeface="Calibri"/>
                        <a:cs typeface="Times New Roman"/>
                      </a:endParaRPr>
                    </a:p>
                  </a:txBody>
                  <a:tcPr marL="68580" marR="68580" marT="0" marB="0" anchor="ctr"/>
                </a:tc>
                <a:tc>
                  <a:txBody>
                    <a:bodyPr/>
                    <a:lstStyle/>
                    <a:p>
                      <a:pPr marL="0" marR="0" algn="ctr">
                        <a:lnSpc>
                          <a:spcPct val="115000"/>
                        </a:lnSpc>
                        <a:spcBef>
                          <a:spcPts val="0"/>
                        </a:spcBef>
                        <a:spcAft>
                          <a:spcPts val="1000"/>
                        </a:spcAft>
                      </a:pPr>
                      <a:r>
                        <a:rPr lang="en-US" sz="1100" dirty="0">
                          <a:effectLst/>
                          <a:latin typeface="Calibri" pitchFamily="34" charset="0"/>
                        </a:rPr>
                        <a:t>Mar</a:t>
                      </a:r>
                      <a:endParaRPr lang="en-US" sz="1100" dirty="0">
                        <a:solidFill>
                          <a:srgbClr val="000000"/>
                        </a:solidFill>
                        <a:effectLst/>
                        <a:latin typeface="Calibri" pitchFamily="34" charset="0"/>
                        <a:ea typeface="Calibri"/>
                        <a:cs typeface="Times New Roman"/>
                      </a:endParaRPr>
                    </a:p>
                  </a:txBody>
                  <a:tcPr marL="68580" marR="68580" marT="0" marB="0" anchor="ctr"/>
                </a:tc>
              </a:tr>
              <a:tr h="818421">
                <a:tc>
                  <a:txBody>
                    <a:bodyPr/>
                    <a:lstStyle/>
                    <a:p>
                      <a:pPr marL="0" marR="0" algn="ctr">
                        <a:lnSpc>
                          <a:spcPct val="115000"/>
                        </a:lnSpc>
                        <a:spcBef>
                          <a:spcPts val="0"/>
                        </a:spcBef>
                        <a:spcAft>
                          <a:spcPts val="1000"/>
                        </a:spcAft>
                      </a:pPr>
                      <a:r>
                        <a:rPr lang="en-US" sz="1100" dirty="0">
                          <a:effectLst/>
                          <a:latin typeface="Calibri" pitchFamily="34" charset="0"/>
                        </a:rPr>
                        <a:t>SNFs/HHAs</a:t>
                      </a:r>
                      <a:endParaRPr lang="en-US" sz="1100" dirty="0">
                        <a:solidFill>
                          <a:srgbClr val="000000"/>
                        </a:solidFill>
                        <a:effectLst/>
                        <a:latin typeface="Calibri" pitchFamily="34" charset="0"/>
                        <a:ea typeface="Calibri"/>
                        <a:cs typeface="Times New Roman"/>
                      </a:endParaRPr>
                    </a:p>
                  </a:txBody>
                  <a:tcPr marL="68580" marR="68580" marT="0" marB="0" anchor="ctr"/>
                </a:tc>
                <a:tc gridSpan="2">
                  <a:txBody>
                    <a:bodyPr/>
                    <a:lstStyle/>
                    <a:p>
                      <a:pPr marL="0" marR="0" algn="ctr">
                        <a:lnSpc>
                          <a:spcPct val="115000"/>
                        </a:lnSpc>
                        <a:spcBef>
                          <a:spcPts val="0"/>
                        </a:spcBef>
                        <a:spcAft>
                          <a:spcPts val="0"/>
                        </a:spcAft>
                      </a:pPr>
                      <a:r>
                        <a:rPr lang="en-US" sz="1050" dirty="0">
                          <a:effectLst/>
                          <a:latin typeface="Calibri" pitchFamily="34" charset="0"/>
                        </a:rPr>
                        <a:t>Develop AB</a:t>
                      </a:r>
                      <a:endParaRPr lang="en-US" sz="1050" dirty="0">
                        <a:solidFill>
                          <a:srgbClr val="000000"/>
                        </a:solidFill>
                        <a:effectLst/>
                        <a:latin typeface="Calibri" pitchFamily="34" charset="0"/>
                        <a:ea typeface="Calibri"/>
                        <a:cs typeface="Times New Roman"/>
                      </a:endParaRPr>
                    </a:p>
                  </a:txBody>
                  <a:tcPr marL="68580" marR="68580" marT="0" marB="0" anchor="ctr"/>
                </a:tc>
                <a:tc hMerge="1">
                  <a:txBody>
                    <a:bodyPr/>
                    <a:lstStyle/>
                    <a:p>
                      <a:endParaRPr lang="en-US"/>
                    </a:p>
                  </a:txBody>
                  <a:tcPr/>
                </a:tc>
                <a:tc>
                  <a:txBody>
                    <a:bodyPr/>
                    <a:lstStyle/>
                    <a:p>
                      <a:pPr marL="0" marR="0" algn="ctr">
                        <a:lnSpc>
                          <a:spcPct val="115000"/>
                        </a:lnSpc>
                        <a:spcBef>
                          <a:spcPts val="0"/>
                        </a:spcBef>
                        <a:spcAft>
                          <a:spcPts val="0"/>
                        </a:spcAft>
                      </a:pPr>
                      <a:r>
                        <a:rPr lang="en-US" sz="1050" dirty="0">
                          <a:effectLst/>
                          <a:latin typeface="Calibri" pitchFamily="34" charset="0"/>
                        </a:rPr>
                        <a:t>Provider </a:t>
                      </a:r>
                      <a:r>
                        <a:rPr lang="en-US" sz="1050" dirty="0" smtClean="0">
                          <a:effectLst/>
                          <a:latin typeface="Calibri" pitchFamily="34" charset="0"/>
                        </a:rPr>
                        <a:t>feedback</a:t>
                      </a:r>
                      <a:endParaRPr lang="en-US" sz="1050" dirty="0">
                        <a:solidFill>
                          <a:srgbClr val="000000"/>
                        </a:solidFill>
                        <a:effectLst/>
                        <a:latin typeface="Calibri" pitchFamily="34" charset="0"/>
                        <a:ea typeface="Calibri"/>
                        <a:cs typeface="Times New Roman"/>
                      </a:endParaRPr>
                    </a:p>
                  </a:txBody>
                  <a:tcPr marL="68580" marR="68580" marT="0" marB="0" anchor="ctr"/>
                </a:tc>
                <a:tc gridSpan="2">
                  <a:txBody>
                    <a:bodyPr/>
                    <a:lstStyle/>
                    <a:p>
                      <a:pPr marL="0" marR="0" algn="ctr">
                        <a:lnSpc>
                          <a:spcPct val="115000"/>
                        </a:lnSpc>
                        <a:spcBef>
                          <a:spcPts val="0"/>
                        </a:spcBef>
                        <a:spcAft>
                          <a:spcPts val="0"/>
                        </a:spcAft>
                      </a:pPr>
                      <a:r>
                        <a:rPr lang="en-US" sz="1050" dirty="0">
                          <a:effectLst/>
                          <a:latin typeface="Calibri" pitchFamily="34" charset="0"/>
                        </a:rPr>
                        <a:t>Final </a:t>
                      </a:r>
                      <a:r>
                        <a:rPr lang="en-US" sz="1050" dirty="0" smtClean="0">
                          <a:effectLst/>
                          <a:latin typeface="Calibri" pitchFamily="34" charset="0"/>
                        </a:rPr>
                        <a:t>rule </a:t>
                      </a:r>
                    </a:p>
                    <a:p>
                      <a:pPr marL="0" marR="0" algn="ctr">
                        <a:lnSpc>
                          <a:spcPct val="115000"/>
                        </a:lnSpc>
                        <a:spcBef>
                          <a:spcPts val="0"/>
                        </a:spcBef>
                        <a:spcAft>
                          <a:spcPts val="0"/>
                        </a:spcAft>
                      </a:pPr>
                      <a:r>
                        <a:rPr lang="en-US" sz="1050" dirty="0" smtClean="0">
                          <a:effectLst/>
                          <a:latin typeface="Calibri" pitchFamily="34" charset="0"/>
                        </a:rPr>
                        <a:t>Provider validation</a:t>
                      </a:r>
                      <a:endParaRPr lang="en-US" sz="1050" dirty="0">
                        <a:solidFill>
                          <a:srgbClr val="000000"/>
                        </a:solidFill>
                        <a:effectLst/>
                        <a:latin typeface="Calibri" pitchFamily="34" charset="0"/>
                        <a:ea typeface="Calibri"/>
                        <a:cs typeface="Times New Roman"/>
                      </a:endParaRPr>
                    </a:p>
                  </a:txBody>
                  <a:tcPr marL="68580" marR="68580" marT="0" marB="0" anchor="ctr"/>
                </a:tc>
                <a:tc hMerge="1">
                  <a:txBody>
                    <a:bodyPr/>
                    <a:lstStyle/>
                    <a:p>
                      <a:endParaRPr lang="en-US"/>
                    </a:p>
                  </a:txBody>
                  <a:tcPr/>
                </a:tc>
                <a:tc>
                  <a:txBody>
                    <a:bodyPr/>
                    <a:lstStyle/>
                    <a:p>
                      <a:pPr marL="0" marR="0" algn="ctr">
                        <a:lnSpc>
                          <a:spcPct val="115000"/>
                        </a:lnSpc>
                        <a:spcBef>
                          <a:spcPts val="0"/>
                        </a:spcBef>
                        <a:spcAft>
                          <a:spcPts val="0"/>
                        </a:spcAft>
                      </a:pPr>
                      <a:r>
                        <a:rPr lang="en-US" sz="1050" dirty="0">
                          <a:effectLst/>
                          <a:latin typeface="Calibri" pitchFamily="34" charset="0"/>
                        </a:rPr>
                        <a:t>Final data approved</a:t>
                      </a:r>
                      <a:endParaRPr lang="en-US" sz="1050" dirty="0">
                        <a:solidFill>
                          <a:srgbClr val="000000"/>
                        </a:solidFill>
                        <a:effectLst/>
                        <a:latin typeface="Calibri" pitchFamily="34"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050" dirty="0">
                          <a:effectLst/>
                          <a:latin typeface="Calibri" pitchFamily="34" charset="0"/>
                        </a:rPr>
                        <a:t> </a:t>
                      </a:r>
                      <a:endParaRPr lang="en-US" sz="1050" dirty="0">
                        <a:solidFill>
                          <a:srgbClr val="000000"/>
                        </a:solidFill>
                        <a:effectLst/>
                        <a:latin typeface="Calibri" pitchFamily="34"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050" dirty="0">
                          <a:effectLst/>
                          <a:latin typeface="Calibri" pitchFamily="34" charset="0"/>
                        </a:rPr>
                        <a:t> </a:t>
                      </a:r>
                      <a:endParaRPr lang="en-US" sz="1050" dirty="0">
                        <a:solidFill>
                          <a:srgbClr val="000000"/>
                        </a:solidFill>
                        <a:effectLst/>
                        <a:latin typeface="Calibri" pitchFamily="34"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050" dirty="0">
                          <a:effectLst/>
                          <a:latin typeface="Calibri" pitchFamily="34" charset="0"/>
                        </a:rPr>
                        <a:t> </a:t>
                      </a:r>
                      <a:endParaRPr lang="en-US" sz="1050" dirty="0">
                        <a:solidFill>
                          <a:srgbClr val="000000"/>
                        </a:solidFill>
                        <a:effectLst/>
                        <a:latin typeface="Calibri" pitchFamily="34"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050" dirty="0">
                          <a:effectLst/>
                          <a:latin typeface="Calibri" pitchFamily="34" charset="0"/>
                        </a:rPr>
                        <a:t> </a:t>
                      </a:r>
                      <a:endParaRPr lang="en-US" sz="1050" dirty="0">
                        <a:solidFill>
                          <a:srgbClr val="000000"/>
                        </a:solidFill>
                        <a:effectLst/>
                        <a:latin typeface="Calibri" pitchFamily="34" charset="0"/>
                        <a:ea typeface="Calibri"/>
                        <a:cs typeface="Times New Roman"/>
                      </a:endParaRPr>
                    </a:p>
                  </a:txBody>
                  <a:tcPr marL="68580" marR="68580" marT="0" marB="0" anchor="ctr"/>
                </a:tc>
              </a:tr>
              <a:tr h="914400">
                <a:tc>
                  <a:txBody>
                    <a:bodyPr/>
                    <a:lstStyle/>
                    <a:p>
                      <a:pPr marL="0" marR="0" algn="ctr">
                        <a:lnSpc>
                          <a:spcPct val="115000"/>
                        </a:lnSpc>
                        <a:spcBef>
                          <a:spcPts val="0"/>
                        </a:spcBef>
                        <a:spcAft>
                          <a:spcPts val="1000"/>
                        </a:spcAft>
                      </a:pPr>
                      <a:r>
                        <a:rPr lang="en-US" sz="1100" dirty="0">
                          <a:effectLst/>
                          <a:latin typeface="Calibri" pitchFamily="34" charset="0"/>
                        </a:rPr>
                        <a:t>Hospitals</a:t>
                      </a:r>
                      <a:endParaRPr lang="en-US" sz="1100" dirty="0">
                        <a:solidFill>
                          <a:srgbClr val="000000"/>
                        </a:solidFill>
                        <a:effectLst/>
                        <a:latin typeface="Calibri" pitchFamily="34"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050" dirty="0">
                          <a:effectLst/>
                          <a:latin typeface="Calibri" pitchFamily="34" charset="0"/>
                        </a:rPr>
                        <a:t> </a:t>
                      </a:r>
                      <a:endParaRPr lang="en-US" sz="1050" dirty="0">
                        <a:solidFill>
                          <a:srgbClr val="000000"/>
                        </a:solidFill>
                        <a:effectLst/>
                        <a:latin typeface="Calibri" pitchFamily="34" charset="0"/>
                        <a:ea typeface="Calibri"/>
                        <a:cs typeface="Times New Roman"/>
                      </a:endParaRPr>
                    </a:p>
                  </a:txBody>
                  <a:tcPr marL="68580" marR="68580" marT="0" marB="0" anchor="ctr"/>
                </a:tc>
                <a:tc gridSpan="2">
                  <a:txBody>
                    <a:bodyPr/>
                    <a:lstStyle/>
                    <a:p>
                      <a:pPr marL="0" marR="0" algn="ctr">
                        <a:lnSpc>
                          <a:spcPct val="115000"/>
                        </a:lnSpc>
                        <a:spcBef>
                          <a:spcPts val="0"/>
                        </a:spcBef>
                        <a:spcAft>
                          <a:spcPts val="0"/>
                        </a:spcAft>
                      </a:pPr>
                      <a:r>
                        <a:rPr lang="en-US" sz="1050" dirty="0">
                          <a:effectLst/>
                          <a:latin typeface="Calibri" pitchFamily="34" charset="0"/>
                        </a:rPr>
                        <a:t>Develop AB</a:t>
                      </a:r>
                      <a:endParaRPr lang="en-US" sz="1050" dirty="0">
                        <a:solidFill>
                          <a:srgbClr val="000000"/>
                        </a:solidFill>
                        <a:effectLst/>
                        <a:latin typeface="Calibri" pitchFamily="34" charset="0"/>
                        <a:ea typeface="Calibri"/>
                        <a:cs typeface="Times New Roman"/>
                      </a:endParaRPr>
                    </a:p>
                  </a:txBody>
                  <a:tcPr marL="68580" marR="68580" marT="0" marB="0" anchor="ctr"/>
                </a:tc>
                <a:tc hMerge="1">
                  <a:txBody>
                    <a:bodyPr/>
                    <a:lstStyle/>
                    <a:p>
                      <a:endParaRPr lang="en-US"/>
                    </a:p>
                  </a:txBody>
                  <a:tcPr/>
                </a:tc>
                <a:tc>
                  <a:txBody>
                    <a:bodyPr/>
                    <a:lstStyle/>
                    <a:p>
                      <a:pPr marL="0" marR="0" algn="ctr">
                        <a:lnSpc>
                          <a:spcPct val="115000"/>
                        </a:lnSpc>
                        <a:spcBef>
                          <a:spcPts val="0"/>
                        </a:spcBef>
                        <a:spcAft>
                          <a:spcPts val="0"/>
                        </a:spcAft>
                      </a:pPr>
                      <a:r>
                        <a:rPr lang="en-US" sz="1050" dirty="0">
                          <a:effectLst/>
                          <a:latin typeface="Calibri" pitchFamily="34" charset="0"/>
                        </a:rPr>
                        <a:t>Provider </a:t>
                      </a:r>
                      <a:r>
                        <a:rPr lang="en-US" sz="1050" dirty="0" smtClean="0">
                          <a:effectLst/>
                          <a:latin typeface="Calibri" pitchFamily="34" charset="0"/>
                        </a:rPr>
                        <a:t>feedback</a:t>
                      </a:r>
                    </a:p>
                  </a:txBody>
                  <a:tcPr marL="68580" marR="68580" marT="0" marB="0" anchor="ctr"/>
                </a:tc>
                <a:tc gridSpan="2">
                  <a:txBody>
                    <a:bodyPr/>
                    <a:lstStyle/>
                    <a:p>
                      <a:pPr marL="0" marR="0" algn="ctr">
                        <a:lnSpc>
                          <a:spcPct val="115000"/>
                        </a:lnSpc>
                        <a:spcBef>
                          <a:spcPts val="0"/>
                        </a:spcBef>
                        <a:spcAft>
                          <a:spcPts val="0"/>
                        </a:spcAft>
                      </a:pPr>
                      <a:r>
                        <a:rPr lang="en-US" sz="1050" dirty="0">
                          <a:effectLst/>
                          <a:latin typeface="Calibri" pitchFamily="34" charset="0"/>
                        </a:rPr>
                        <a:t> </a:t>
                      </a:r>
                      <a:r>
                        <a:rPr lang="en-US" sz="1050" dirty="0" smtClean="0">
                          <a:effectLst/>
                          <a:latin typeface="Calibri" pitchFamily="34" charset="0"/>
                        </a:rPr>
                        <a:t>Final </a:t>
                      </a:r>
                      <a:r>
                        <a:rPr lang="en-US" sz="1050" dirty="0">
                          <a:effectLst/>
                          <a:latin typeface="Calibri" pitchFamily="34" charset="0"/>
                        </a:rPr>
                        <a:t>rule</a:t>
                      </a:r>
                      <a:endParaRPr lang="en-US" sz="1050" dirty="0">
                        <a:solidFill>
                          <a:srgbClr val="000000"/>
                        </a:solidFill>
                        <a:effectLst/>
                        <a:latin typeface="Calibri" pitchFamily="34" charset="0"/>
                        <a:ea typeface="Calibri"/>
                        <a:cs typeface="Times New Roman"/>
                      </a:endParaRPr>
                    </a:p>
                  </a:txBody>
                  <a:tcPr marL="68580" marR="68580" marT="0" marB="0" anchor="ctr"/>
                </a:tc>
                <a:tc hMerge="1">
                  <a:txBody>
                    <a:bodyPr/>
                    <a:lstStyle/>
                    <a:p>
                      <a:pPr marL="0" marR="0" algn="ctr">
                        <a:lnSpc>
                          <a:spcPct val="115000"/>
                        </a:lnSpc>
                        <a:spcBef>
                          <a:spcPts val="0"/>
                        </a:spcBef>
                        <a:spcAft>
                          <a:spcPts val="0"/>
                        </a:spcAft>
                      </a:pPr>
                      <a:endParaRPr lang="en-US" sz="1100" dirty="0">
                        <a:solidFill>
                          <a:srgbClr val="000000"/>
                        </a:solidFill>
                        <a:effectLst/>
                        <a:latin typeface="Calibri" pitchFamily="34" charset="0"/>
                        <a:ea typeface="Calibri"/>
                        <a:cs typeface="Times New Roman"/>
                      </a:endParaRPr>
                    </a:p>
                  </a:txBody>
                  <a:tcPr marL="68580" marR="68580" marT="0" marB="0" anchor="ctr"/>
                </a:tc>
                <a:tc gridSpan="2">
                  <a:txBody>
                    <a:bodyPr/>
                    <a:lstStyle/>
                    <a:p>
                      <a:pPr marL="0" marR="0" algn="ctr">
                        <a:lnSpc>
                          <a:spcPct val="115000"/>
                        </a:lnSpc>
                        <a:spcBef>
                          <a:spcPts val="0"/>
                        </a:spcBef>
                        <a:spcAft>
                          <a:spcPts val="0"/>
                        </a:spcAft>
                      </a:pPr>
                      <a:r>
                        <a:rPr lang="en-US" sz="1050" dirty="0">
                          <a:effectLst/>
                          <a:latin typeface="Calibri" pitchFamily="34" charset="0"/>
                        </a:rPr>
                        <a:t>Data </a:t>
                      </a:r>
                      <a:r>
                        <a:rPr lang="en-US" sz="1050" dirty="0" smtClean="0">
                          <a:effectLst/>
                          <a:latin typeface="Calibri" pitchFamily="34" charset="0"/>
                        </a:rPr>
                        <a:t>collection</a:t>
                      </a:r>
                      <a:endParaRPr lang="en-US" sz="1050" dirty="0">
                        <a:effectLst/>
                        <a:latin typeface="Calibri" pitchFamily="34" charset="0"/>
                      </a:endParaRPr>
                    </a:p>
                  </a:txBody>
                  <a:tcPr marL="68580" marR="68580" marT="0" marB="0" anchor="ctr"/>
                </a:tc>
                <a:tc hMerge="1">
                  <a:txBody>
                    <a:bodyPr/>
                    <a:lstStyle/>
                    <a:p>
                      <a:pPr marL="0" marR="0" algn="ctr">
                        <a:lnSpc>
                          <a:spcPct val="115000"/>
                        </a:lnSpc>
                        <a:spcBef>
                          <a:spcPts val="0"/>
                        </a:spcBef>
                        <a:spcAft>
                          <a:spcPts val="0"/>
                        </a:spcAft>
                      </a:pPr>
                      <a:endParaRPr lang="en-US" sz="900" dirty="0">
                        <a:effectLst/>
                        <a:latin typeface="Calibri" pitchFamily="34" charset="0"/>
                      </a:endParaRPr>
                    </a:p>
                  </a:txBody>
                  <a:tcPr marL="68580" marR="68580" marT="0" marB="0" anchor="ct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US" sz="1050" dirty="0" smtClean="0">
                        <a:effectLst/>
                        <a:latin typeface="Calibri" pitchFamily="34" charset="0"/>
                      </a:endParaRPr>
                    </a:p>
                    <a:p>
                      <a:pPr marL="0" marR="0" indent="0" algn="ctr" defTabSz="914400" rtl="0" eaLnBrk="1" fontAlgn="auto" latinLnBrk="0" hangingPunct="1">
                        <a:lnSpc>
                          <a:spcPct val="115000"/>
                        </a:lnSpc>
                        <a:spcBef>
                          <a:spcPts val="0"/>
                        </a:spcBef>
                        <a:spcAft>
                          <a:spcPts val="0"/>
                        </a:spcAft>
                        <a:buClrTx/>
                        <a:buSzTx/>
                        <a:buFontTx/>
                        <a:buNone/>
                        <a:tabLst/>
                        <a:defRPr/>
                      </a:pPr>
                      <a:r>
                        <a:rPr lang="en-US" sz="1050" dirty="0" smtClean="0">
                          <a:effectLst/>
                          <a:latin typeface="Calibri" pitchFamily="34" charset="0"/>
                        </a:rPr>
                        <a:t>Provider validation</a:t>
                      </a:r>
                      <a:endParaRPr lang="en-US" sz="1050" dirty="0" smtClean="0">
                        <a:solidFill>
                          <a:srgbClr val="000000"/>
                        </a:solidFill>
                        <a:effectLst/>
                        <a:latin typeface="Calibri" pitchFamily="34" charset="0"/>
                        <a:ea typeface="Calibri"/>
                        <a:cs typeface="Times New Roman"/>
                      </a:endParaRPr>
                    </a:p>
                    <a:p>
                      <a:pPr marL="0" marR="0" algn="ctr">
                        <a:lnSpc>
                          <a:spcPct val="115000"/>
                        </a:lnSpc>
                        <a:spcBef>
                          <a:spcPts val="0"/>
                        </a:spcBef>
                        <a:spcAft>
                          <a:spcPts val="0"/>
                        </a:spcAft>
                      </a:pPr>
                      <a:endParaRPr lang="en-US" sz="1050" dirty="0">
                        <a:solidFill>
                          <a:srgbClr val="000000"/>
                        </a:solidFill>
                        <a:effectLst/>
                        <a:latin typeface="Calibri" pitchFamily="34"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050" dirty="0">
                          <a:effectLst/>
                          <a:latin typeface="Calibri" pitchFamily="34" charset="0"/>
                        </a:rPr>
                        <a:t>Final data approved</a:t>
                      </a:r>
                      <a:endParaRPr lang="en-US" sz="1050" dirty="0">
                        <a:solidFill>
                          <a:srgbClr val="000000"/>
                        </a:solidFill>
                        <a:effectLst/>
                        <a:latin typeface="Calibri" pitchFamily="34" charset="0"/>
                        <a:ea typeface="Calibri"/>
                        <a:cs typeface="Times New Roman"/>
                      </a:endParaRPr>
                    </a:p>
                  </a:txBody>
                  <a:tcPr marL="68580" marR="68580" marT="0" marB="0" anchor="ctr"/>
                </a:tc>
              </a:tr>
              <a:tr h="854616">
                <a:tc>
                  <a:txBody>
                    <a:bodyPr/>
                    <a:lstStyle/>
                    <a:p>
                      <a:pPr marL="0" marR="0" algn="ctr">
                        <a:lnSpc>
                          <a:spcPct val="115000"/>
                        </a:lnSpc>
                        <a:spcBef>
                          <a:spcPts val="0"/>
                        </a:spcBef>
                        <a:spcAft>
                          <a:spcPts val="1000"/>
                        </a:spcAft>
                      </a:pPr>
                      <a:r>
                        <a:rPr lang="en-US" sz="1100" dirty="0">
                          <a:effectLst/>
                          <a:latin typeface="Calibri" pitchFamily="34" charset="0"/>
                        </a:rPr>
                        <a:t>RPOs</a:t>
                      </a:r>
                      <a:endParaRPr lang="en-US" sz="1100" dirty="0">
                        <a:solidFill>
                          <a:srgbClr val="000000"/>
                        </a:solidFill>
                        <a:effectLst/>
                        <a:latin typeface="Calibri" pitchFamily="34"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050" dirty="0">
                          <a:effectLst/>
                          <a:latin typeface="Calibri" pitchFamily="34" charset="0"/>
                        </a:rPr>
                        <a:t> </a:t>
                      </a:r>
                      <a:endParaRPr lang="en-US" sz="1050" dirty="0">
                        <a:solidFill>
                          <a:srgbClr val="000000"/>
                        </a:solidFill>
                        <a:effectLst/>
                        <a:latin typeface="Calibri" pitchFamily="34"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050" dirty="0">
                          <a:effectLst/>
                          <a:latin typeface="Calibri" pitchFamily="34" charset="0"/>
                        </a:rPr>
                        <a:t> </a:t>
                      </a:r>
                      <a:endParaRPr lang="en-US" sz="1050" dirty="0">
                        <a:solidFill>
                          <a:srgbClr val="000000"/>
                        </a:solidFill>
                        <a:effectLst/>
                        <a:latin typeface="Calibri" pitchFamily="34"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050" dirty="0">
                          <a:effectLst/>
                          <a:latin typeface="Calibri" pitchFamily="34" charset="0"/>
                        </a:rPr>
                        <a:t> </a:t>
                      </a:r>
                      <a:endParaRPr lang="en-US" sz="1050" dirty="0">
                        <a:solidFill>
                          <a:srgbClr val="000000"/>
                        </a:solidFill>
                        <a:effectLst/>
                        <a:latin typeface="Calibri" pitchFamily="34" charset="0"/>
                        <a:ea typeface="Calibri"/>
                        <a:cs typeface="Times New Roman"/>
                      </a:endParaRPr>
                    </a:p>
                  </a:txBody>
                  <a:tcPr marL="68580" marR="68580" marT="0" marB="0" anchor="ctr"/>
                </a:tc>
                <a:tc gridSpan="3">
                  <a:txBody>
                    <a:bodyPr/>
                    <a:lstStyle/>
                    <a:p>
                      <a:pPr marL="0" marR="0" algn="ctr">
                        <a:lnSpc>
                          <a:spcPct val="115000"/>
                        </a:lnSpc>
                        <a:spcBef>
                          <a:spcPts val="0"/>
                        </a:spcBef>
                        <a:spcAft>
                          <a:spcPts val="0"/>
                        </a:spcAft>
                      </a:pPr>
                      <a:r>
                        <a:rPr lang="en-US" sz="1050" dirty="0">
                          <a:effectLst/>
                          <a:latin typeface="Calibri" pitchFamily="34" charset="0"/>
                        </a:rPr>
                        <a:t>Develop AB</a:t>
                      </a:r>
                      <a:endParaRPr lang="en-US" sz="1050" dirty="0">
                        <a:solidFill>
                          <a:srgbClr val="000000"/>
                        </a:solidFill>
                        <a:effectLst/>
                        <a:latin typeface="Calibri" pitchFamily="34" charset="0"/>
                        <a:ea typeface="Calibri"/>
                        <a:cs typeface="Times New Roman"/>
                      </a:endParaRPr>
                    </a:p>
                  </a:txBody>
                  <a:tcPr marL="68580" marR="68580" marT="0" marB="0" anchor="ctr"/>
                </a:tc>
                <a:tc hMerge="1">
                  <a:txBody>
                    <a:bodyPr/>
                    <a:lstStyle/>
                    <a:p>
                      <a:endParaRPr lang="en-US"/>
                    </a:p>
                  </a:txBody>
                  <a:tcPr/>
                </a:tc>
                <a:tc hMerge="1">
                  <a:txBody>
                    <a:bodyPr/>
                    <a:lstStyle/>
                    <a:p>
                      <a:endParaRPr lang="en-US"/>
                    </a:p>
                  </a:txBody>
                  <a:tcPr/>
                </a:tc>
                <a:tc gridSpan="2">
                  <a:txBody>
                    <a:bodyPr/>
                    <a:lstStyle/>
                    <a:p>
                      <a:pPr marL="0" marR="0" algn="ctr">
                        <a:lnSpc>
                          <a:spcPct val="115000"/>
                        </a:lnSpc>
                        <a:spcBef>
                          <a:spcPts val="0"/>
                        </a:spcBef>
                        <a:spcAft>
                          <a:spcPts val="0"/>
                        </a:spcAft>
                      </a:pPr>
                      <a:r>
                        <a:rPr lang="en-US" sz="1050" dirty="0">
                          <a:effectLst/>
                          <a:latin typeface="Calibri" pitchFamily="34" charset="0"/>
                        </a:rPr>
                        <a:t>Provider </a:t>
                      </a:r>
                      <a:r>
                        <a:rPr lang="en-US" sz="1050" dirty="0" smtClean="0">
                          <a:effectLst/>
                          <a:latin typeface="Calibri" pitchFamily="34" charset="0"/>
                        </a:rPr>
                        <a:t>feedback </a:t>
                      </a:r>
                    </a:p>
                  </a:txBody>
                  <a:tcPr marL="68580" marR="68580" marT="0" marB="0" anchor="ctr"/>
                </a:tc>
                <a:tc hMerge="1">
                  <a:txBody>
                    <a:bodyPr/>
                    <a:lstStyle/>
                    <a:p>
                      <a:endParaRPr lang="en-US"/>
                    </a:p>
                  </a:txBody>
                  <a:tcPr/>
                </a:tc>
                <a:tc>
                  <a:txBody>
                    <a:bodyPr/>
                    <a:lstStyle/>
                    <a:p>
                      <a:pPr marL="0" marR="0" algn="ctr">
                        <a:lnSpc>
                          <a:spcPct val="115000"/>
                        </a:lnSpc>
                        <a:spcBef>
                          <a:spcPts val="0"/>
                        </a:spcBef>
                        <a:spcAft>
                          <a:spcPts val="0"/>
                        </a:spcAft>
                      </a:pPr>
                      <a:r>
                        <a:rPr lang="en-US" sz="1050" dirty="0">
                          <a:effectLst/>
                          <a:latin typeface="Calibri" pitchFamily="34" charset="0"/>
                        </a:rPr>
                        <a:t>Final rule</a:t>
                      </a:r>
                      <a:endParaRPr lang="en-US" sz="1050" dirty="0">
                        <a:solidFill>
                          <a:srgbClr val="000000"/>
                        </a:solidFill>
                        <a:effectLst/>
                        <a:latin typeface="Calibri" pitchFamily="34" charset="0"/>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1050" dirty="0">
                          <a:effectLst/>
                          <a:latin typeface="Calibri" pitchFamily="34" charset="0"/>
                        </a:rPr>
                        <a:t> </a:t>
                      </a:r>
                      <a:r>
                        <a:rPr lang="en-US" sz="1050" dirty="0" smtClean="0">
                          <a:effectLst/>
                          <a:latin typeface="Calibri" pitchFamily="34" charset="0"/>
                        </a:rPr>
                        <a:t>…</a:t>
                      </a:r>
                      <a:endParaRPr lang="en-US" sz="1050" dirty="0">
                        <a:solidFill>
                          <a:srgbClr val="000000"/>
                        </a:solidFill>
                        <a:effectLst/>
                        <a:latin typeface="Calibri" pitchFamily="34" charset="0"/>
                        <a:ea typeface="Calibri"/>
                        <a:cs typeface="Times New Roman"/>
                      </a:endParaRPr>
                    </a:p>
                  </a:txBody>
                  <a:tcPr marL="68580" marR="68580" marT="0" marB="0" anchor="ctr"/>
                </a:tc>
              </a:tr>
            </a:tbl>
          </a:graphicData>
        </a:graphic>
      </p:graphicFrame>
    </p:spTree>
    <p:extLst>
      <p:ext uri="{BB962C8B-B14F-4D97-AF65-F5344CB8AC3E}">
        <p14:creationId xmlns:p14="http://schemas.microsoft.com/office/powerpoint/2010/main" val="29955129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dirty="0" smtClean="0"/>
              <a:t>SQAC </a:t>
            </a:r>
            <a:r>
              <a:rPr lang="en-US" dirty="0"/>
              <a:t>2013 </a:t>
            </a:r>
            <a:r>
              <a:rPr lang="en-US" dirty="0" smtClean="0"/>
              <a:t>Agenda</a:t>
            </a:r>
          </a:p>
        </p:txBody>
      </p:sp>
      <p:grpSp>
        <p:nvGrpSpPr>
          <p:cNvPr id="5" name="Group 70"/>
          <p:cNvGrpSpPr>
            <a:grpSpLocks/>
          </p:cNvGrpSpPr>
          <p:nvPr/>
        </p:nvGrpSpPr>
        <p:grpSpPr bwMode="auto">
          <a:xfrm>
            <a:off x="304800" y="3124200"/>
            <a:ext cx="8305800" cy="2057400"/>
            <a:chOff x="1240756" y="2971800"/>
            <a:chExt cx="6788603" cy="1066800"/>
          </a:xfrm>
        </p:grpSpPr>
        <p:sp>
          <p:nvSpPr>
            <p:cNvPr id="6" name="Freeform 73"/>
            <p:cNvSpPr/>
            <p:nvPr/>
          </p:nvSpPr>
          <p:spPr>
            <a:xfrm>
              <a:off x="1240756" y="2971800"/>
              <a:ext cx="983517" cy="1066800"/>
            </a:xfrm>
            <a:custGeom>
              <a:avLst/>
              <a:gdLst>
                <a:gd name="connsiteX0" fmla="*/ 0 w 985502"/>
                <a:gd name="connsiteY0" fmla="*/ 164254 h 1066800"/>
                <a:gd name="connsiteX1" fmla="*/ 48109 w 985502"/>
                <a:gd name="connsiteY1" fmla="*/ 48109 h 1066800"/>
                <a:gd name="connsiteX2" fmla="*/ 164254 w 985502"/>
                <a:gd name="connsiteY2" fmla="*/ 0 h 1066800"/>
                <a:gd name="connsiteX3" fmla="*/ 821248 w 985502"/>
                <a:gd name="connsiteY3" fmla="*/ 0 h 1066800"/>
                <a:gd name="connsiteX4" fmla="*/ 937393 w 985502"/>
                <a:gd name="connsiteY4" fmla="*/ 48109 h 1066800"/>
                <a:gd name="connsiteX5" fmla="*/ 985502 w 985502"/>
                <a:gd name="connsiteY5" fmla="*/ 164254 h 1066800"/>
                <a:gd name="connsiteX6" fmla="*/ 985502 w 985502"/>
                <a:gd name="connsiteY6" fmla="*/ 902546 h 1066800"/>
                <a:gd name="connsiteX7" fmla="*/ 937393 w 985502"/>
                <a:gd name="connsiteY7" fmla="*/ 1018691 h 1066800"/>
                <a:gd name="connsiteX8" fmla="*/ 821248 w 985502"/>
                <a:gd name="connsiteY8" fmla="*/ 1066800 h 1066800"/>
                <a:gd name="connsiteX9" fmla="*/ 164254 w 985502"/>
                <a:gd name="connsiteY9" fmla="*/ 1066800 h 1066800"/>
                <a:gd name="connsiteX10" fmla="*/ 48109 w 985502"/>
                <a:gd name="connsiteY10" fmla="*/ 1018691 h 1066800"/>
                <a:gd name="connsiteX11" fmla="*/ 0 w 985502"/>
                <a:gd name="connsiteY11" fmla="*/ 902546 h 1066800"/>
                <a:gd name="connsiteX12" fmla="*/ 0 w 985502"/>
                <a:gd name="connsiteY12" fmla="*/ 164254 h 106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85502" h="1066800">
                  <a:moveTo>
                    <a:pt x="0" y="164254"/>
                  </a:moveTo>
                  <a:cubicBezTo>
                    <a:pt x="0" y="120691"/>
                    <a:pt x="17305" y="78912"/>
                    <a:pt x="48109" y="48109"/>
                  </a:cubicBezTo>
                  <a:cubicBezTo>
                    <a:pt x="78913" y="17305"/>
                    <a:pt x="120691" y="0"/>
                    <a:pt x="164254" y="0"/>
                  </a:cubicBezTo>
                  <a:lnTo>
                    <a:pt x="821248" y="0"/>
                  </a:lnTo>
                  <a:cubicBezTo>
                    <a:pt x="864811" y="0"/>
                    <a:pt x="906590" y="17305"/>
                    <a:pt x="937393" y="48109"/>
                  </a:cubicBezTo>
                  <a:cubicBezTo>
                    <a:pt x="968197" y="78913"/>
                    <a:pt x="985502" y="120691"/>
                    <a:pt x="985502" y="164254"/>
                  </a:cubicBezTo>
                  <a:lnTo>
                    <a:pt x="985502" y="902546"/>
                  </a:lnTo>
                  <a:cubicBezTo>
                    <a:pt x="985502" y="946109"/>
                    <a:pt x="968197" y="987888"/>
                    <a:pt x="937393" y="1018691"/>
                  </a:cubicBezTo>
                  <a:cubicBezTo>
                    <a:pt x="906589" y="1049495"/>
                    <a:pt x="864811" y="1066800"/>
                    <a:pt x="821248" y="1066800"/>
                  </a:cubicBezTo>
                  <a:lnTo>
                    <a:pt x="164254" y="1066800"/>
                  </a:lnTo>
                  <a:cubicBezTo>
                    <a:pt x="120691" y="1066800"/>
                    <a:pt x="78912" y="1049495"/>
                    <a:pt x="48109" y="1018691"/>
                  </a:cubicBezTo>
                  <a:cubicBezTo>
                    <a:pt x="17305" y="987887"/>
                    <a:pt x="0" y="946109"/>
                    <a:pt x="0" y="902546"/>
                  </a:cubicBezTo>
                  <a:lnTo>
                    <a:pt x="0" y="164254"/>
                  </a:lnTo>
                  <a:close/>
                </a:path>
              </a:pathLst>
            </a:custGeom>
            <a:ln/>
          </p:spPr>
          <p:style>
            <a:lnRef idx="2">
              <a:schemeClr val="accent3">
                <a:shade val="50000"/>
              </a:schemeClr>
            </a:lnRef>
            <a:fillRef idx="1">
              <a:schemeClr val="accent3"/>
            </a:fillRef>
            <a:effectRef idx="0">
              <a:schemeClr val="accent3"/>
            </a:effectRef>
            <a:fontRef idx="minor">
              <a:schemeClr val="lt1"/>
            </a:fontRef>
          </p:style>
          <p:txBody>
            <a:bodyPr lIns="74778" tIns="74778" rIns="74778" bIns="74778" anchor="ctr"/>
            <a:lstStyle/>
            <a:p>
              <a:pPr marL="137160" indent="-137160" defTabSz="311150" eaLnBrk="0" fontAlgn="auto" hangingPunct="0">
                <a:lnSpc>
                  <a:spcPct val="90000"/>
                </a:lnSpc>
                <a:spcBef>
                  <a:spcPts val="0"/>
                </a:spcBef>
                <a:spcAft>
                  <a:spcPct val="35000"/>
                </a:spcAft>
                <a:buFont typeface="Arial" pitchFamily="34" charset="0"/>
                <a:buChar char="•"/>
                <a:defRPr/>
              </a:pPr>
              <a:r>
                <a:rPr lang="en-US" sz="1100" dirty="0">
                  <a:solidFill>
                    <a:schemeClr val="tx1"/>
                  </a:solidFill>
                  <a:latin typeface="Calibri" pitchFamily="34" charset="0"/>
                  <a:cs typeface="Calibri" pitchFamily="34" charset="0"/>
                </a:rPr>
                <a:t>Introductions</a:t>
              </a:r>
            </a:p>
            <a:p>
              <a:pPr marL="137160" indent="-137160" defTabSz="311150" eaLnBrk="0" fontAlgn="auto" hangingPunct="0">
                <a:lnSpc>
                  <a:spcPct val="90000"/>
                </a:lnSpc>
                <a:spcBef>
                  <a:spcPts val="0"/>
                </a:spcBef>
                <a:spcAft>
                  <a:spcPct val="35000"/>
                </a:spcAft>
                <a:buFont typeface="Arial" pitchFamily="34" charset="0"/>
                <a:buChar char="•"/>
                <a:defRPr/>
              </a:pPr>
              <a:r>
                <a:rPr lang="en-US" sz="1100" dirty="0">
                  <a:solidFill>
                    <a:schemeClr val="tx1"/>
                  </a:solidFill>
                  <a:latin typeface="Calibri" pitchFamily="34" charset="0"/>
                  <a:cs typeface="Calibri" pitchFamily="34" charset="0"/>
                </a:rPr>
                <a:t>Revise bylaws</a:t>
              </a:r>
            </a:p>
            <a:p>
              <a:pPr marL="137160" indent="-137160" defTabSz="311150" eaLnBrk="0" fontAlgn="auto" hangingPunct="0">
                <a:lnSpc>
                  <a:spcPct val="90000"/>
                </a:lnSpc>
                <a:spcBef>
                  <a:spcPts val="0"/>
                </a:spcBef>
                <a:spcAft>
                  <a:spcPct val="35000"/>
                </a:spcAft>
                <a:buFont typeface="Arial" pitchFamily="34" charset="0"/>
                <a:buChar char="•"/>
                <a:defRPr/>
              </a:pPr>
              <a:r>
                <a:rPr lang="en-US" sz="1100" dirty="0">
                  <a:solidFill>
                    <a:schemeClr val="tx1"/>
                  </a:solidFill>
                  <a:latin typeface="Calibri" pitchFamily="34" charset="0"/>
                  <a:cs typeface="Calibri" pitchFamily="34" charset="0"/>
                </a:rPr>
                <a:t>Review mission statement</a:t>
              </a:r>
            </a:p>
            <a:p>
              <a:pPr marL="137160" indent="-137160" defTabSz="311150" eaLnBrk="0" fontAlgn="auto" hangingPunct="0">
                <a:lnSpc>
                  <a:spcPct val="90000"/>
                </a:lnSpc>
                <a:spcBef>
                  <a:spcPts val="0"/>
                </a:spcBef>
                <a:spcAft>
                  <a:spcPct val="35000"/>
                </a:spcAft>
                <a:buFont typeface="Arial" pitchFamily="34" charset="0"/>
                <a:buChar char="•"/>
                <a:defRPr/>
              </a:pPr>
              <a:r>
                <a:rPr lang="en-US" sz="1100" dirty="0">
                  <a:solidFill>
                    <a:schemeClr val="tx1"/>
                  </a:solidFill>
                  <a:latin typeface="Calibri" pitchFamily="34" charset="0"/>
                  <a:cs typeface="Calibri" pitchFamily="34" charset="0"/>
                </a:rPr>
                <a:t>2013 Look-ahead</a:t>
              </a:r>
            </a:p>
          </p:txBody>
        </p:sp>
        <p:sp>
          <p:nvSpPr>
            <p:cNvPr id="7" name="Freeform 74"/>
            <p:cNvSpPr/>
            <p:nvPr/>
          </p:nvSpPr>
          <p:spPr>
            <a:xfrm>
              <a:off x="2412413" y="2971800"/>
              <a:ext cx="987409" cy="1066800"/>
            </a:xfrm>
            <a:custGeom>
              <a:avLst/>
              <a:gdLst>
                <a:gd name="connsiteX0" fmla="*/ 0 w 985502"/>
                <a:gd name="connsiteY0" fmla="*/ 164254 h 1066800"/>
                <a:gd name="connsiteX1" fmla="*/ 48109 w 985502"/>
                <a:gd name="connsiteY1" fmla="*/ 48109 h 1066800"/>
                <a:gd name="connsiteX2" fmla="*/ 164254 w 985502"/>
                <a:gd name="connsiteY2" fmla="*/ 0 h 1066800"/>
                <a:gd name="connsiteX3" fmla="*/ 821248 w 985502"/>
                <a:gd name="connsiteY3" fmla="*/ 0 h 1066800"/>
                <a:gd name="connsiteX4" fmla="*/ 937393 w 985502"/>
                <a:gd name="connsiteY4" fmla="*/ 48109 h 1066800"/>
                <a:gd name="connsiteX5" fmla="*/ 985502 w 985502"/>
                <a:gd name="connsiteY5" fmla="*/ 164254 h 1066800"/>
                <a:gd name="connsiteX6" fmla="*/ 985502 w 985502"/>
                <a:gd name="connsiteY6" fmla="*/ 902546 h 1066800"/>
                <a:gd name="connsiteX7" fmla="*/ 937393 w 985502"/>
                <a:gd name="connsiteY7" fmla="*/ 1018691 h 1066800"/>
                <a:gd name="connsiteX8" fmla="*/ 821248 w 985502"/>
                <a:gd name="connsiteY8" fmla="*/ 1066800 h 1066800"/>
                <a:gd name="connsiteX9" fmla="*/ 164254 w 985502"/>
                <a:gd name="connsiteY9" fmla="*/ 1066800 h 1066800"/>
                <a:gd name="connsiteX10" fmla="*/ 48109 w 985502"/>
                <a:gd name="connsiteY10" fmla="*/ 1018691 h 1066800"/>
                <a:gd name="connsiteX11" fmla="*/ 0 w 985502"/>
                <a:gd name="connsiteY11" fmla="*/ 902546 h 1066800"/>
                <a:gd name="connsiteX12" fmla="*/ 0 w 985502"/>
                <a:gd name="connsiteY12" fmla="*/ 164254 h 106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85502" h="1066800">
                  <a:moveTo>
                    <a:pt x="0" y="164254"/>
                  </a:moveTo>
                  <a:cubicBezTo>
                    <a:pt x="0" y="120691"/>
                    <a:pt x="17305" y="78912"/>
                    <a:pt x="48109" y="48109"/>
                  </a:cubicBezTo>
                  <a:cubicBezTo>
                    <a:pt x="78913" y="17305"/>
                    <a:pt x="120691" y="0"/>
                    <a:pt x="164254" y="0"/>
                  </a:cubicBezTo>
                  <a:lnTo>
                    <a:pt x="821248" y="0"/>
                  </a:lnTo>
                  <a:cubicBezTo>
                    <a:pt x="864811" y="0"/>
                    <a:pt x="906590" y="17305"/>
                    <a:pt x="937393" y="48109"/>
                  </a:cubicBezTo>
                  <a:cubicBezTo>
                    <a:pt x="968197" y="78913"/>
                    <a:pt x="985502" y="120691"/>
                    <a:pt x="985502" y="164254"/>
                  </a:cubicBezTo>
                  <a:lnTo>
                    <a:pt x="985502" y="902546"/>
                  </a:lnTo>
                  <a:cubicBezTo>
                    <a:pt x="985502" y="946109"/>
                    <a:pt x="968197" y="987888"/>
                    <a:pt x="937393" y="1018691"/>
                  </a:cubicBezTo>
                  <a:cubicBezTo>
                    <a:pt x="906589" y="1049495"/>
                    <a:pt x="864811" y="1066800"/>
                    <a:pt x="821248" y="1066800"/>
                  </a:cubicBezTo>
                  <a:lnTo>
                    <a:pt x="164254" y="1066800"/>
                  </a:lnTo>
                  <a:cubicBezTo>
                    <a:pt x="120691" y="1066800"/>
                    <a:pt x="78912" y="1049495"/>
                    <a:pt x="48109" y="1018691"/>
                  </a:cubicBezTo>
                  <a:cubicBezTo>
                    <a:pt x="17305" y="987887"/>
                    <a:pt x="0" y="946109"/>
                    <a:pt x="0" y="902546"/>
                  </a:cubicBezTo>
                  <a:lnTo>
                    <a:pt x="0" y="164254"/>
                  </a:lnTo>
                  <a:close/>
                </a:path>
              </a:pathLst>
            </a:custGeom>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74778" tIns="74778" rIns="74778" bIns="74778" anchor="ctr"/>
            <a:lstStyle/>
            <a:p>
              <a:pPr marL="137160" indent="-137160" defTabSz="311150" eaLnBrk="0" fontAlgn="auto" hangingPunct="0">
                <a:lnSpc>
                  <a:spcPct val="90000"/>
                </a:lnSpc>
                <a:spcBef>
                  <a:spcPts val="0"/>
                </a:spcBef>
                <a:spcAft>
                  <a:spcPct val="35000"/>
                </a:spcAft>
                <a:buFont typeface="Arial" pitchFamily="34" charset="0"/>
                <a:buChar char="•"/>
                <a:defRPr/>
              </a:pPr>
              <a:r>
                <a:rPr lang="en-US" sz="1100" dirty="0">
                  <a:solidFill>
                    <a:schemeClr val="tx1"/>
                  </a:solidFill>
                  <a:latin typeface="Calibri" pitchFamily="34" charset="0"/>
                  <a:cs typeface="Calibri" pitchFamily="34" charset="0"/>
                </a:rPr>
                <a:t>Approve Committee mission statement and goals for </a:t>
              </a:r>
              <a:r>
                <a:rPr lang="en-US" sz="1100" dirty="0" smtClean="0">
                  <a:solidFill>
                    <a:schemeClr val="tx1"/>
                  </a:solidFill>
                  <a:latin typeface="Calibri" pitchFamily="34" charset="0"/>
                  <a:cs typeface="Calibri" pitchFamily="34" charset="0"/>
                </a:rPr>
                <a:t>2013</a:t>
              </a:r>
            </a:p>
            <a:p>
              <a:pPr marL="137160" indent="-137160" defTabSz="311150" eaLnBrk="0" fontAlgn="auto" hangingPunct="0">
                <a:lnSpc>
                  <a:spcPct val="90000"/>
                </a:lnSpc>
                <a:spcBef>
                  <a:spcPts val="0"/>
                </a:spcBef>
                <a:spcAft>
                  <a:spcPct val="35000"/>
                </a:spcAft>
                <a:buFont typeface="Arial" pitchFamily="34" charset="0"/>
                <a:buChar char="•"/>
                <a:defRPr/>
              </a:pPr>
              <a:r>
                <a:rPr lang="en-US" sz="1100" dirty="0" smtClean="0">
                  <a:solidFill>
                    <a:schemeClr val="tx1"/>
                  </a:solidFill>
                  <a:latin typeface="Calibri" pitchFamily="34" charset="0"/>
                  <a:cs typeface="Calibri" pitchFamily="34" charset="0"/>
                </a:rPr>
                <a:t>Discuss 2013 Agenda and SQMS revisions</a:t>
              </a:r>
              <a:endParaRPr lang="en-US" sz="1100" dirty="0">
                <a:solidFill>
                  <a:schemeClr val="tx1"/>
                </a:solidFill>
                <a:latin typeface="Calibri" pitchFamily="34" charset="0"/>
                <a:cs typeface="Calibri" pitchFamily="34" charset="0"/>
              </a:endParaRPr>
            </a:p>
          </p:txBody>
        </p:sp>
        <p:sp>
          <p:nvSpPr>
            <p:cNvPr id="8" name="Freeform 75"/>
            <p:cNvSpPr/>
            <p:nvPr/>
          </p:nvSpPr>
          <p:spPr>
            <a:xfrm>
              <a:off x="3587963" y="2971800"/>
              <a:ext cx="984814" cy="1066800"/>
            </a:xfrm>
            <a:custGeom>
              <a:avLst/>
              <a:gdLst>
                <a:gd name="connsiteX0" fmla="*/ 0 w 985502"/>
                <a:gd name="connsiteY0" fmla="*/ 164254 h 1066800"/>
                <a:gd name="connsiteX1" fmla="*/ 48109 w 985502"/>
                <a:gd name="connsiteY1" fmla="*/ 48109 h 1066800"/>
                <a:gd name="connsiteX2" fmla="*/ 164254 w 985502"/>
                <a:gd name="connsiteY2" fmla="*/ 0 h 1066800"/>
                <a:gd name="connsiteX3" fmla="*/ 821248 w 985502"/>
                <a:gd name="connsiteY3" fmla="*/ 0 h 1066800"/>
                <a:gd name="connsiteX4" fmla="*/ 937393 w 985502"/>
                <a:gd name="connsiteY4" fmla="*/ 48109 h 1066800"/>
                <a:gd name="connsiteX5" fmla="*/ 985502 w 985502"/>
                <a:gd name="connsiteY5" fmla="*/ 164254 h 1066800"/>
                <a:gd name="connsiteX6" fmla="*/ 985502 w 985502"/>
                <a:gd name="connsiteY6" fmla="*/ 902546 h 1066800"/>
                <a:gd name="connsiteX7" fmla="*/ 937393 w 985502"/>
                <a:gd name="connsiteY7" fmla="*/ 1018691 h 1066800"/>
                <a:gd name="connsiteX8" fmla="*/ 821248 w 985502"/>
                <a:gd name="connsiteY8" fmla="*/ 1066800 h 1066800"/>
                <a:gd name="connsiteX9" fmla="*/ 164254 w 985502"/>
                <a:gd name="connsiteY9" fmla="*/ 1066800 h 1066800"/>
                <a:gd name="connsiteX10" fmla="*/ 48109 w 985502"/>
                <a:gd name="connsiteY10" fmla="*/ 1018691 h 1066800"/>
                <a:gd name="connsiteX11" fmla="*/ 0 w 985502"/>
                <a:gd name="connsiteY11" fmla="*/ 902546 h 1066800"/>
                <a:gd name="connsiteX12" fmla="*/ 0 w 985502"/>
                <a:gd name="connsiteY12" fmla="*/ 164254 h 106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85502" h="1066800">
                  <a:moveTo>
                    <a:pt x="0" y="164254"/>
                  </a:moveTo>
                  <a:cubicBezTo>
                    <a:pt x="0" y="120691"/>
                    <a:pt x="17305" y="78912"/>
                    <a:pt x="48109" y="48109"/>
                  </a:cubicBezTo>
                  <a:cubicBezTo>
                    <a:pt x="78913" y="17305"/>
                    <a:pt x="120691" y="0"/>
                    <a:pt x="164254" y="0"/>
                  </a:cubicBezTo>
                  <a:lnTo>
                    <a:pt x="821248" y="0"/>
                  </a:lnTo>
                  <a:cubicBezTo>
                    <a:pt x="864811" y="0"/>
                    <a:pt x="906590" y="17305"/>
                    <a:pt x="937393" y="48109"/>
                  </a:cubicBezTo>
                  <a:cubicBezTo>
                    <a:pt x="968197" y="78913"/>
                    <a:pt x="985502" y="120691"/>
                    <a:pt x="985502" y="164254"/>
                  </a:cubicBezTo>
                  <a:lnTo>
                    <a:pt x="985502" y="902546"/>
                  </a:lnTo>
                  <a:cubicBezTo>
                    <a:pt x="985502" y="946109"/>
                    <a:pt x="968197" y="987888"/>
                    <a:pt x="937393" y="1018691"/>
                  </a:cubicBezTo>
                  <a:cubicBezTo>
                    <a:pt x="906589" y="1049495"/>
                    <a:pt x="864811" y="1066800"/>
                    <a:pt x="821248" y="1066800"/>
                  </a:cubicBezTo>
                  <a:lnTo>
                    <a:pt x="164254" y="1066800"/>
                  </a:lnTo>
                  <a:cubicBezTo>
                    <a:pt x="120691" y="1066800"/>
                    <a:pt x="78912" y="1049495"/>
                    <a:pt x="48109" y="1018691"/>
                  </a:cubicBezTo>
                  <a:cubicBezTo>
                    <a:pt x="17305" y="987887"/>
                    <a:pt x="0" y="946109"/>
                    <a:pt x="0" y="902546"/>
                  </a:cubicBezTo>
                  <a:lnTo>
                    <a:pt x="0" y="164254"/>
                  </a:lnTo>
                  <a:close/>
                </a:path>
              </a:pathLst>
            </a:custGeom>
            <a:ln/>
          </p:spPr>
          <p:style>
            <a:lnRef idx="2">
              <a:schemeClr val="accent1">
                <a:shade val="50000"/>
              </a:schemeClr>
            </a:lnRef>
            <a:fillRef idx="1">
              <a:schemeClr val="accent1"/>
            </a:fillRef>
            <a:effectRef idx="0">
              <a:schemeClr val="accent1"/>
            </a:effectRef>
            <a:fontRef idx="minor">
              <a:schemeClr val="lt1"/>
            </a:fontRef>
          </p:style>
          <p:txBody>
            <a:bodyPr lIns="74778" tIns="74778" rIns="74778" bIns="74778" anchor="ctr"/>
            <a:lstStyle/>
            <a:p>
              <a:pPr marL="137160" indent="-137160" defTabSz="311150" eaLnBrk="0" fontAlgn="auto" hangingPunct="0">
                <a:lnSpc>
                  <a:spcPct val="90000"/>
                </a:lnSpc>
                <a:spcBef>
                  <a:spcPts val="0"/>
                </a:spcBef>
                <a:spcAft>
                  <a:spcPct val="35000"/>
                </a:spcAft>
                <a:buFont typeface="Arial" pitchFamily="34" charset="0"/>
                <a:buChar char="•"/>
                <a:defRPr/>
              </a:pPr>
              <a:r>
                <a:rPr lang="en-US" sz="1100" dirty="0" smtClean="0">
                  <a:solidFill>
                    <a:schemeClr val="tx1"/>
                  </a:solidFill>
                  <a:latin typeface="Calibri" pitchFamily="34" charset="0"/>
                  <a:cs typeface="Calibri" pitchFamily="34" charset="0"/>
                </a:rPr>
                <a:t>Reporting on staff work</a:t>
              </a:r>
            </a:p>
            <a:p>
              <a:pPr marL="137160" indent="-137160" defTabSz="311150" eaLnBrk="0" fontAlgn="auto" hangingPunct="0">
                <a:lnSpc>
                  <a:spcPct val="90000"/>
                </a:lnSpc>
                <a:spcBef>
                  <a:spcPts val="0"/>
                </a:spcBef>
                <a:spcAft>
                  <a:spcPct val="35000"/>
                </a:spcAft>
                <a:buFont typeface="Arial" pitchFamily="34" charset="0"/>
                <a:buChar char="•"/>
                <a:defRPr/>
              </a:pPr>
              <a:r>
                <a:rPr lang="en-US" sz="1100" dirty="0" smtClean="0">
                  <a:solidFill>
                    <a:schemeClr val="tx1"/>
                  </a:solidFill>
                  <a:latin typeface="Calibri" pitchFamily="34" charset="0"/>
                  <a:cs typeface="Calibri" pitchFamily="34" charset="0"/>
                </a:rPr>
                <a:t>Expert testimony?</a:t>
              </a:r>
              <a:endParaRPr lang="en-US" sz="1100" dirty="0">
                <a:solidFill>
                  <a:schemeClr val="tx1"/>
                </a:solidFill>
                <a:latin typeface="Calibri" pitchFamily="34" charset="0"/>
                <a:cs typeface="Calibri" pitchFamily="34" charset="0"/>
              </a:endParaRPr>
            </a:p>
            <a:p>
              <a:pPr marL="137160" indent="-137160" defTabSz="311150" eaLnBrk="0" fontAlgn="auto" hangingPunct="0">
                <a:lnSpc>
                  <a:spcPct val="90000"/>
                </a:lnSpc>
                <a:spcBef>
                  <a:spcPts val="0"/>
                </a:spcBef>
                <a:spcAft>
                  <a:spcPct val="35000"/>
                </a:spcAft>
                <a:buFont typeface="Arial" pitchFamily="34" charset="0"/>
                <a:buChar char="•"/>
                <a:defRPr/>
              </a:pPr>
              <a:r>
                <a:rPr lang="en-US" sz="1100" dirty="0">
                  <a:solidFill>
                    <a:schemeClr val="tx1"/>
                  </a:solidFill>
                  <a:latin typeface="Calibri" pitchFamily="34" charset="0"/>
                  <a:cs typeface="Calibri" pitchFamily="34" charset="0"/>
                </a:rPr>
                <a:t>Approve Committee process for 2013</a:t>
              </a:r>
            </a:p>
          </p:txBody>
        </p:sp>
        <p:sp>
          <p:nvSpPr>
            <p:cNvPr id="9" name="Freeform 76"/>
            <p:cNvSpPr/>
            <p:nvPr/>
          </p:nvSpPr>
          <p:spPr>
            <a:xfrm>
              <a:off x="4762214" y="2971800"/>
              <a:ext cx="984815" cy="1066800"/>
            </a:xfrm>
            <a:custGeom>
              <a:avLst/>
              <a:gdLst>
                <a:gd name="connsiteX0" fmla="*/ 0 w 985502"/>
                <a:gd name="connsiteY0" fmla="*/ 164254 h 1066800"/>
                <a:gd name="connsiteX1" fmla="*/ 48109 w 985502"/>
                <a:gd name="connsiteY1" fmla="*/ 48109 h 1066800"/>
                <a:gd name="connsiteX2" fmla="*/ 164254 w 985502"/>
                <a:gd name="connsiteY2" fmla="*/ 0 h 1066800"/>
                <a:gd name="connsiteX3" fmla="*/ 821248 w 985502"/>
                <a:gd name="connsiteY3" fmla="*/ 0 h 1066800"/>
                <a:gd name="connsiteX4" fmla="*/ 937393 w 985502"/>
                <a:gd name="connsiteY4" fmla="*/ 48109 h 1066800"/>
                <a:gd name="connsiteX5" fmla="*/ 985502 w 985502"/>
                <a:gd name="connsiteY5" fmla="*/ 164254 h 1066800"/>
                <a:gd name="connsiteX6" fmla="*/ 985502 w 985502"/>
                <a:gd name="connsiteY6" fmla="*/ 902546 h 1066800"/>
                <a:gd name="connsiteX7" fmla="*/ 937393 w 985502"/>
                <a:gd name="connsiteY7" fmla="*/ 1018691 h 1066800"/>
                <a:gd name="connsiteX8" fmla="*/ 821248 w 985502"/>
                <a:gd name="connsiteY8" fmla="*/ 1066800 h 1066800"/>
                <a:gd name="connsiteX9" fmla="*/ 164254 w 985502"/>
                <a:gd name="connsiteY9" fmla="*/ 1066800 h 1066800"/>
                <a:gd name="connsiteX10" fmla="*/ 48109 w 985502"/>
                <a:gd name="connsiteY10" fmla="*/ 1018691 h 1066800"/>
                <a:gd name="connsiteX11" fmla="*/ 0 w 985502"/>
                <a:gd name="connsiteY11" fmla="*/ 902546 h 1066800"/>
                <a:gd name="connsiteX12" fmla="*/ 0 w 985502"/>
                <a:gd name="connsiteY12" fmla="*/ 164254 h 106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85502" h="1066800">
                  <a:moveTo>
                    <a:pt x="0" y="164254"/>
                  </a:moveTo>
                  <a:cubicBezTo>
                    <a:pt x="0" y="120691"/>
                    <a:pt x="17305" y="78912"/>
                    <a:pt x="48109" y="48109"/>
                  </a:cubicBezTo>
                  <a:cubicBezTo>
                    <a:pt x="78913" y="17305"/>
                    <a:pt x="120691" y="0"/>
                    <a:pt x="164254" y="0"/>
                  </a:cubicBezTo>
                  <a:lnTo>
                    <a:pt x="821248" y="0"/>
                  </a:lnTo>
                  <a:cubicBezTo>
                    <a:pt x="864811" y="0"/>
                    <a:pt x="906590" y="17305"/>
                    <a:pt x="937393" y="48109"/>
                  </a:cubicBezTo>
                  <a:cubicBezTo>
                    <a:pt x="968197" y="78913"/>
                    <a:pt x="985502" y="120691"/>
                    <a:pt x="985502" y="164254"/>
                  </a:cubicBezTo>
                  <a:lnTo>
                    <a:pt x="985502" y="902546"/>
                  </a:lnTo>
                  <a:cubicBezTo>
                    <a:pt x="985502" y="946109"/>
                    <a:pt x="968197" y="987888"/>
                    <a:pt x="937393" y="1018691"/>
                  </a:cubicBezTo>
                  <a:cubicBezTo>
                    <a:pt x="906589" y="1049495"/>
                    <a:pt x="864811" y="1066800"/>
                    <a:pt x="821248" y="1066800"/>
                  </a:cubicBezTo>
                  <a:lnTo>
                    <a:pt x="164254" y="1066800"/>
                  </a:lnTo>
                  <a:cubicBezTo>
                    <a:pt x="120691" y="1066800"/>
                    <a:pt x="78912" y="1049495"/>
                    <a:pt x="48109" y="1018691"/>
                  </a:cubicBezTo>
                  <a:cubicBezTo>
                    <a:pt x="17305" y="987887"/>
                    <a:pt x="0" y="946109"/>
                    <a:pt x="0" y="902546"/>
                  </a:cubicBezTo>
                  <a:lnTo>
                    <a:pt x="0" y="164254"/>
                  </a:lnTo>
                  <a:close/>
                </a:path>
              </a:pathLst>
            </a:custGeom>
            <a:ln/>
          </p:spPr>
          <p:style>
            <a:lnRef idx="2">
              <a:schemeClr val="accent1">
                <a:shade val="50000"/>
              </a:schemeClr>
            </a:lnRef>
            <a:fillRef idx="1">
              <a:schemeClr val="accent1"/>
            </a:fillRef>
            <a:effectRef idx="0">
              <a:schemeClr val="accent1"/>
            </a:effectRef>
            <a:fontRef idx="minor">
              <a:schemeClr val="lt1"/>
            </a:fontRef>
          </p:style>
          <p:txBody>
            <a:bodyPr lIns="74778" tIns="74778" rIns="74778" bIns="74778" anchor="ctr"/>
            <a:lstStyle/>
            <a:p>
              <a:pPr marL="137160" indent="-137160" defTabSz="311150" eaLnBrk="0" fontAlgn="auto" hangingPunct="0">
                <a:lnSpc>
                  <a:spcPct val="90000"/>
                </a:lnSpc>
                <a:spcBef>
                  <a:spcPts val="0"/>
                </a:spcBef>
                <a:spcAft>
                  <a:spcPct val="35000"/>
                </a:spcAft>
                <a:buFont typeface="Arial" pitchFamily="34" charset="0"/>
                <a:buChar char="•"/>
                <a:defRPr/>
              </a:pPr>
              <a:r>
                <a:rPr lang="en-US" sz="1100" dirty="0" smtClean="0">
                  <a:solidFill>
                    <a:schemeClr val="tx1"/>
                  </a:solidFill>
                  <a:latin typeface="Calibri" pitchFamily="34" charset="0"/>
                  <a:cs typeface="Calibri" pitchFamily="34" charset="0"/>
                </a:rPr>
                <a:t>Proposed </a:t>
              </a:r>
              <a:r>
                <a:rPr lang="en-US" sz="1100" dirty="0">
                  <a:solidFill>
                    <a:schemeClr val="tx1"/>
                  </a:solidFill>
                  <a:latin typeface="Calibri" pitchFamily="34" charset="0"/>
                  <a:cs typeface="Calibri" pitchFamily="34" charset="0"/>
                </a:rPr>
                <a:t>SQMS measure </a:t>
              </a:r>
              <a:r>
                <a:rPr lang="en-US" sz="1100" dirty="0" smtClean="0">
                  <a:solidFill>
                    <a:schemeClr val="tx1"/>
                  </a:solidFill>
                  <a:latin typeface="Calibri" pitchFamily="34" charset="0"/>
                  <a:cs typeface="Calibri" pitchFamily="34" charset="0"/>
                </a:rPr>
                <a:t>evaluation</a:t>
              </a:r>
            </a:p>
            <a:p>
              <a:pPr marL="137160" indent="-137160" defTabSz="311150" eaLnBrk="0" fontAlgn="auto" hangingPunct="0">
                <a:lnSpc>
                  <a:spcPct val="90000"/>
                </a:lnSpc>
                <a:spcBef>
                  <a:spcPts val="0"/>
                </a:spcBef>
                <a:spcAft>
                  <a:spcPct val="35000"/>
                </a:spcAft>
                <a:buFont typeface="Arial" pitchFamily="34" charset="0"/>
                <a:buChar char="•"/>
                <a:defRPr/>
              </a:pPr>
              <a:r>
                <a:rPr lang="en-US" sz="1100" dirty="0" smtClean="0">
                  <a:solidFill>
                    <a:schemeClr val="tx1"/>
                  </a:solidFill>
                  <a:latin typeface="Calibri" pitchFamily="34" charset="0"/>
                  <a:cs typeface="Calibri" pitchFamily="34" charset="0"/>
                </a:rPr>
                <a:t>Expert </a:t>
              </a:r>
              <a:r>
                <a:rPr lang="en-US" sz="1100" dirty="0">
                  <a:solidFill>
                    <a:schemeClr val="tx1"/>
                  </a:solidFill>
                  <a:latin typeface="Calibri" pitchFamily="34" charset="0"/>
                  <a:cs typeface="Calibri" pitchFamily="34" charset="0"/>
                </a:rPr>
                <a:t>testimony?</a:t>
              </a:r>
            </a:p>
          </p:txBody>
        </p:sp>
        <p:sp>
          <p:nvSpPr>
            <p:cNvPr id="10" name="Freeform 77"/>
            <p:cNvSpPr/>
            <p:nvPr/>
          </p:nvSpPr>
          <p:spPr>
            <a:xfrm>
              <a:off x="5870293" y="2971800"/>
              <a:ext cx="987410" cy="1066800"/>
            </a:xfrm>
            <a:custGeom>
              <a:avLst/>
              <a:gdLst>
                <a:gd name="connsiteX0" fmla="*/ 0 w 985502"/>
                <a:gd name="connsiteY0" fmla="*/ 164254 h 1066800"/>
                <a:gd name="connsiteX1" fmla="*/ 48109 w 985502"/>
                <a:gd name="connsiteY1" fmla="*/ 48109 h 1066800"/>
                <a:gd name="connsiteX2" fmla="*/ 164254 w 985502"/>
                <a:gd name="connsiteY2" fmla="*/ 0 h 1066800"/>
                <a:gd name="connsiteX3" fmla="*/ 821248 w 985502"/>
                <a:gd name="connsiteY3" fmla="*/ 0 h 1066800"/>
                <a:gd name="connsiteX4" fmla="*/ 937393 w 985502"/>
                <a:gd name="connsiteY4" fmla="*/ 48109 h 1066800"/>
                <a:gd name="connsiteX5" fmla="*/ 985502 w 985502"/>
                <a:gd name="connsiteY5" fmla="*/ 164254 h 1066800"/>
                <a:gd name="connsiteX6" fmla="*/ 985502 w 985502"/>
                <a:gd name="connsiteY6" fmla="*/ 902546 h 1066800"/>
                <a:gd name="connsiteX7" fmla="*/ 937393 w 985502"/>
                <a:gd name="connsiteY7" fmla="*/ 1018691 h 1066800"/>
                <a:gd name="connsiteX8" fmla="*/ 821248 w 985502"/>
                <a:gd name="connsiteY8" fmla="*/ 1066800 h 1066800"/>
                <a:gd name="connsiteX9" fmla="*/ 164254 w 985502"/>
                <a:gd name="connsiteY9" fmla="*/ 1066800 h 1066800"/>
                <a:gd name="connsiteX10" fmla="*/ 48109 w 985502"/>
                <a:gd name="connsiteY10" fmla="*/ 1018691 h 1066800"/>
                <a:gd name="connsiteX11" fmla="*/ 0 w 985502"/>
                <a:gd name="connsiteY11" fmla="*/ 902546 h 1066800"/>
                <a:gd name="connsiteX12" fmla="*/ 0 w 985502"/>
                <a:gd name="connsiteY12" fmla="*/ 164254 h 106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85502" h="1066800">
                  <a:moveTo>
                    <a:pt x="0" y="164254"/>
                  </a:moveTo>
                  <a:cubicBezTo>
                    <a:pt x="0" y="120691"/>
                    <a:pt x="17305" y="78912"/>
                    <a:pt x="48109" y="48109"/>
                  </a:cubicBezTo>
                  <a:cubicBezTo>
                    <a:pt x="78913" y="17305"/>
                    <a:pt x="120691" y="0"/>
                    <a:pt x="164254" y="0"/>
                  </a:cubicBezTo>
                  <a:lnTo>
                    <a:pt x="821248" y="0"/>
                  </a:lnTo>
                  <a:cubicBezTo>
                    <a:pt x="864811" y="0"/>
                    <a:pt x="906590" y="17305"/>
                    <a:pt x="937393" y="48109"/>
                  </a:cubicBezTo>
                  <a:cubicBezTo>
                    <a:pt x="968197" y="78913"/>
                    <a:pt x="985502" y="120691"/>
                    <a:pt x="985502" y="164254"/>
                  </a:cubicBezTo>
                  <a:lnTo>
                    <a:pt x="985502" y="902546"/>
                  </a:lnTo>
                  <a:cubicBezTo>
                    <a:pt x="985502" y="946109"/>
                    <a:pt x="968197" y="987888"/>
                    <a:pt x="937393" y="1018691"/>
                  </a:cubicBezTo>
                  <a:cubicBezTo>
                    <a:pt x="906589" y="1049495"/>
                    <a:pt x="864811" y="1066800"/>
                    <a:pt x="821248" y="1066800"/>
                  </a:cubicBezTo>
                  <a:lnTo>
                    <a:pt x="164254" y="1066800"/>
                  </a:lnTo>
                  <a:cubicBezTo>
                    <a:pt x="120691" y="1066800"/>
                    <a:pt x="78912" y="1049495"/>
                    <a:pt x="48109" y="1018691"/>
                  </a:cubicBezTo>
                  <a:cubicBezTo>
                    <a:pt x="17305" y="987887"/>
                    <a:pt x="0" y="946109"/>
                    <a:pt x="0" y="902546"/>
                  </a:cubicBezTo>
                  <a:lnTo>
                    <a:pt x="0" y="164254"/>
                  </a:lnTo>
                  <a:close/>
                </a:path>
              </a:pathLst>
            </a:custGeom>
            <a:ln/>
          </p:spPr>
          <p:style>
            <a:lnRef idx="2">
              <a:schemeClr val="accent1">
                <a:shade val="50000"/>
              </a:schemeClr>
            </a:lnRef>
            <a:fillRef idx="1">
              <a:schemeClr val="accent1"/>
            </a:fillRef>
            <a:effectRef idx="0">
              <a:schemeClr val="accent1"/>
            </a:effectRef>
            <a:fontRef idx="minor">
              <a:schemeClr val="lt1"/>
            </a:fontRef>
          </p:style>
          <p:txBody>
            <a:bodyPr lIns="74778" tIns="74778" rIns="74778" bIns="74778" anchor="ctr"/>
            <a:lstStyle/>
            <a:p>
              <a:pPr algn="ctr" defTabSz="311150" eaLnBrk="0" fontAlgn="auto" hangingPunct="0">
                <a:lnSpc>
                  <a:spcPct val="90000"/>
                </a:lnSpc>
                <a:spcBef>
                  <a:spcPts val="0"/>
                </a:spcBef>
                <a:spcAft>
                  <a:spcPct val="35000"/>
                </a:spcAft>
                <a:defRPr/>
              </a:pPr>
              <a:r>
                <a:rPr lang="en-US" sz="1100" dirty="0">
                  <a:solidFill>
                    <a:schemeClr val="tx1"/>
                  </a:solidFill>
                  <a:latin typeface="Calibri" pitchFamily="34" charset="0"/>
                  <a:cs typeface="Calibri" pitchFamily="34" charset="0"/>
                </a:rPr>
                <a:t>Review and approve final report and recommendation</a:t>
              </a:r>
            </a:p>
          </p:txBody>
        </p:sp>
        <p:sp>
          <p:nvSpPr>
            <p:cNvPr id="11" name="Freeform 78"/>
            <p:cNvSpPr/>
            <p:nvPr/>
          </p:nvSpPr>
          <p:spPr>
            <a:xfrm>
              <a:off x="7045842" y="2971800"/>
              <a:ext cx="983517" cy="1066800"/>
            </a:xfrm>
            <a:custGeom>
              <a:avLst/>
              <a:gdLst>
                <a:gd name="connsiteX0" fmla="*/ 0 w 985502"/>
                <a:gd name="connsiteY0" fmla="*/ 164254 h 1066800"/>
                <a:gd name="connsiteX1" fmla="*/ 48109 w 985502"/>
                <a:gd name="connsiteY1" fmla="*/ 48109 h 1066800"/>
                <a:gd name="connsiteX2" fmla="*/ 164254 w 985502"/>
                <a:gd name="connsiteY2" fmla="*/ 0 h 1066800"/>
                <a:gd name="connsiteX3" fmla="*/ 821248 w 985502"/>
                <a:gd name="connsiteY3" fmla="*/ 0 h 1066800"/>
                <a:gd name="connsiteX4" fmla="*/ 937393 w 985502"/>
                <a:gd name="connsiteY4" fmla="*/ 48109 h 1066800"/>
                <a:gd name="connsiteX5" fmla="*/ 985502 w 985502"/>
                <a:gd name="connsiteY5" fmla="*/ 164254 h 1066800"/>
                <a:gd name="connsiteX6" fmla="*/ 985502 w 985502"/>
                <a:gd name="connsiteY6" fmla="*/ 902546 h 1066800"/>
                <a:gd name="connsiteX7" fmla="*/ 937393 w 985502"/>
                <a:gd name="connsiteY7" fmla="*/ 1018691 h 1066800"/>
                <a:gd name="connsiteX8" fmla="*/ 821248 w 985502"/>
                <a:gd name="connsiteY8" fmla="*/ 1066800 h 1066800"/>
                <a:gd name="connsiteX9" fmla="*/ 164254 w 985502"/>
                <a:gd name="connsiteY9" fmla="*/ 1066800 h 1066800"/>
                <a:gd name="connsiteX10" fmla="*/ 48109 w 985502"/>
                <a:gd name="connsiteY10" fmla="*/ 1018691 h 1066800"/>
                <a:gd name="connsiteX11" fmla="*/ 0 w 985502"/>
                <a:gd name="connsiteY11" fmla="*/ 902546 h 1066800"/>
                <a:gd name="connsiteX12" fmla="*/ 0 w 985502"/>
                <a:gd name="connsiteY12" fmla="*/ 164254 h 106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85502" h="1066800">
                  <a:moveTo>
                    <a:pt x="0" y="164254"/>
                  </a:moveTo>
                  <a:cubicBezTo>
                    <a:pt x="0" y="120691"/>
                    <a:pt x="17305" y="78912"/>
                    <a:pt x="48109" y="48109"/>
                  </a:cubicBezTo>
                  <a:cubicBezTo>
                    <a:pt x="78913" y="17305"/>
                    <a:pt x="120691" y="0"/>
                    <a:pt x="164254" y="0"/>
                  </a:cubicBezTo>
                  <a:lnTo>
                    <a:pt x="821248" y="0"/>
                  </a:lnTo>
                  <a:cubicBezTo>
                    <a:pt x="864811" y="0"/>
                    <a:pt x="906590" y="17305"/>
                    <a:pt x="937393" y="48109"/>
                  </a:cubicBezTo>
                  <a:cubicBezTo>
                    <a:pt x="968197" y="78913"/>
                    <a:pt x="985502" y="120691"/>
                    <a:pt x="985502" y="164254"/>
                  </a:cubicBezTo>
                  <a:lnTo>
                    <a:pt x="985502" y="902546"/>
                  </a:lnTo>
                  <a:cubicBezTo>
                    <a:pt x="985502" y="946109"/>
                    <a:pt x="968197" y="987888"/>
                    <a:pt x="937393" y="1018691"/>
                  </a:cubicBezTo>
                  <a:cubicBezTo>
                    <a:pt x="906589" y="1049495"/>
                    <a:pt x="864811" y="1066800"/>
                    <a:pt x="821248" y="1066800"/>
                  </a:cubicBezTo>
                  <a:lnTo>
                    <a:pt x="164254" y="1066800"/>
                  </a:lnTo>
                  <a:cubicBezTo>
                    <a:pt x="120691" y="1066800"/>
                    <a:pt x="78912" y="1049495"/>
                    <a:pt x="48109" y="1018691"/>
                  </a:cubicBezTo>
                  <a:cubicBezTo>
                    <a:pt x="17305" y="987887"/>
                    <a:pt x="0" y="946109"/>
                    <a:pt x="0" y="902546"/>
                  </a:cubicBezTo>
                  <a:lnTo>
                    <a:pt x="0" y="164254"/>
                  </a:lnTo>
                  <a:close/>
                </a:path>
              </a:pathLst>
            </a:custGeom>
            <a:ln/>
          </p:spPr>
          <p:style>
            <a:lnRef idx="2">
              <a:schemeClr val="accent1">
                <a:shade val="50000"/>
              </a:schemeClr>
            </a:lnRef>
            <a:fillRef idx="1">
              <a:schemeClr val="accent1"/>
            </a:fillRef>
            <a:effectRef idx="0">
              <a:schemeClr val="accent1"/>
            </a:effectRef>
            <a:fontRef idx="minor">
              <a:schemeClr val="lt1"/>
            </a:fontRef>
          </p:style>
          <p:txBody>
            <a:bodyPr lIns="74778" tIns="74778" rIns="74778" bIns="74778" anchor="ctr"/>
            <a:lstStyle/>
            <a:p>
              <a:pPr algn="ctr" defTabSz="311150" eaLnBrk="0" fontAlgn="auto" hangingPunct="0">
                <a:lnSpc>
                  <a:spcPct val="90000"/>
                </a:lnSpc>
                <a:spcBef>
                  <a:spcPts val="0"/>
                </a:spcBef>
                <a:spcAft>
                  <a:spcPct val="35000"/>
                </a:spcAft>
                <a:defRPr/>
              </a:pPr>
              <a:r>
                <a:rPr lang="en-US" sz="1100" dirty="0">
                  <a:solidFill>
                    <a:schemeClr val="tx1"/>
                  </a:solidFill>
                  <a:latin typeface="Calibri" pitchFamily="34" charset="0"/>
                  <a:cs typeface="Calibri" pitchFamily="34" charset="0"/>
                </a:rPr>
                <a:t>Review priorities for 2014</a:t>
              </a:r>
            </a:p>
            <a:p>
              <a:pPr algn="ctr" defTabSz="311150" eaLnBrk="0" fontAlgn="auto" hangingPunct="0">
                <a:lnSpc>
                  <a:spcPct val="90000"/>
                </a:lnSpc>
                <a:spcBef>
                  <a:spcPts val="0"/>
                </a:spcBef>
                <a:spcAft>
                  <a:spcPct val="35000"/>
                </a:spcAft>
                <a:defRPr/>
              </a:pPr>
              <a:endParaRPr lang="en-US" sz="1100" dirty="0">
                <a:solidFill>
                  <a:schemeClr val="tx1"/>
                </a:solidFill>
                <a:latin typeface="Calibri" pitchFamily="34" charset="0"/>
                <a:cs typeface="Calibri" pitchFamily="34" charset="0"/>
              </a:endParaRPr>
            </a:p>
          </p:txBody>
        </p:sp>
      </p:grpSp>
      <p:grpSp>
        <p:nvGrpSpPr>
          <p:cNvPr id="12" name="Group 70"/>
          <p:cNvGrpSpPr>
            <a:grpSpLocks/>
          </p:cNvGrpSpPr>
          <p:nvPr/>
        </p:nvGrpSpPr>
        <p:grpSpPr bwMode="auto">
          <a:xfrm>
            <a:off x="304800" y="2209800"/>
            <a:ext cx="8305800" cy="685800"/>
            <a:chOff x="1176250" y="2971800"/>
            <a:chExt cx="6853945" cy="1066800"/>
          </a:xfrm>
        </p:grpSpPr>
        <p:sp>
          <p:nvSpPr>
            <p:cNvPr id="13" name="Freeform 12"/>
            <p:cNvSpPr/>
            <p:nvPr/>
          </p:nvSpPr>
          <p:spPr>
            <a:xfrm>
              <a:off x="1176250" y="2971800"/>
              <a:ext cx="983814" cy="1066800"/>
            </a:xfrm>
            <a:custGeom>
              <a:avLst/>
              <a:gdLst>
                <a:gd name="connsiteX0" fmla="*/ 0 w 985502"/>
                <a:gd name="connsiteY0" fmla="*/ 164254 h 1066800"/>
                <a:gd name="connsiteX1" fmla="*/ 48109 w 985502"/>
                <a:gd name="connsiteY1" fmla="*/ 48109 h 1066800"/>
                <a:gd name="connsiteX2" fmla="*/ 164254 w 985502"/>
                <a:gd name="connsiteY2" fmla="*/ 0 h 1066800"/>
                <a:gd name="connsiteX3" fmla="*/ 821248 w 985502"/>
                <a:gd name="connsiteY3" fmla="*/ 0 h 1066800"/>
                <a:gd name="connsiteX4" fmla="*/ 937393 w 985502"/>
                <a:gd name="connsiteY4" fmla="*/ 48109 h 1066800"/>
                <a:gd name="connsiteX5" fmla="*/ 985502 w 985502"/>
                <a:gd name="connsiteY5" fmla="*/ 164254 h 1066800"/>
                <a:gd name="connsiteX6" fmla="*/ 985502 w 985502"/>
                <a:gd name="connsiteY6" fmla="*/ 902546 h 1066800"/>
                <a:gd name="connsiteX7" fmla="*/ 937393 w 985502"/>
                <a:gd name="connsiteY7" fmla="*/ 1018691 h 1066800"/>
                <a:gd name="connsiteX8" fmla="*/ 821248 w 985502"/>
                <a:gd name="connsiteY8" fmla="*/ 1066800 h 1066800"/>
                <a:gd name="connsiteX9" fmla="*/ 164254 w 985502"/>
                <a:gd name="connsiteY9" fmla="*/ 1066800 h 1066800"/>
                <a:gd name="connsiteX10" fmla="*/ 48109 w 985502"/>
                <a:gd name="connsiteY10" fmla="*/ 1018691 h 1066800"/>
                <a:gd name="connsiteX11" fmla="*/ 0 w 985502"/>
                <a:gd name="connsiteY11" fmla="*/ 902546 h 1066800"/>
                <a:gd name="connsiteX12" fmla="*/ 0 w 985502"/>
                <a:gd name="connsiteY12" fmla="*/ 164254 h 106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85502" h="1066800">
                  <a:moveTo>
                    <a:pt x="0" y="164254"/>
                  </a:moveTo>
                  <a:cubicBezTo>
                    <a:pt x="0" y="120691"/>
                    <a:pt x="17305" y="78912"/>
                    <a:pt x="48109" y="48109"/>
                  </a:cubicBezTo>
                  <a:cubicBezTo>
                    <a:pt x="78913" y="17305"/>
                    <a:pt x="120691" y="0"/>
                    <a:pt x="164254" y="0"/>
                  </a:cubicBezTo>
                  <a:lnTo>
                    <a:pt x="821248" y="0"/>
                  </a:lnTo>
                  <a:cubicBezTo>
                    <a:pt x="864811" y="0"/>
                    <a:pt x="906590" y="17305"/>
                    <a:pt x="937393" y="48109"/>
                  </a:cubicBezTo>
                  <a:cubicBezTo>
                    <a:pt x="968197" y="78913"/>
                    <a:pt x="985502" y="120691"/>
                    <a:pt x="985502" y="164254"/>
                  </a:cubicBezTo>
                  <a:lnTo>
                    <a:pt x="985502" y="902546"/>
                  </a:lnTo>
                  <a:cubicBezTo>
                    <a:pt x="985502" y="946109"/>
                    <a:pt x="968197" y="987888"/>
                    <a:pt x="937393" y="1018691"/>
                  </a:cubicBezTo>
                  <a:cubicBezTo>
                    <a:pt x="906589" y="1049495"/>
                    <a:pt x="864811" y="1066800"/>
                    <a:pt x="821248" y="1066800"/>
                  </a:cubicBezTo>
                  <a:lnTo>
                    <a:pt x="164254" y="1066800"/>
                  </a:lnTo>
                  <a:cubicBezTo>
                    <a:pt x="120691" y="1066800"/>
                    <a:pt x="78912" y="1049495"/>
                    <a:pt x="48109" y="1018691"/>
                  </a:cubicBezTo>
                  <a:cubicBezTo>
                    <a:pt x="17305" y="987887"/>
                    <a:pt x="0" y="946109"/>
                    <a:pt x="0" y="902546"/>
                  </a:cubicBezTo>
                  <a:lnTo>
                    <a:pt x="0" y="164254"/>
                  </a:lnTo>
                  <a:close/>
                </a:path>
              </a:pathLst>
            </a:custGeom>
            <a:ln/>
          </p:spPr>
          <p:style>
            <a:lnRef idx="2">
              <a:schemeClr val="accent3">
                <a:shade val="50000"/>
              </a:schemeClr>
            </a:lnRef>
            <a:fillRef idx="1">
              <a:schemeClr val="accent3"/>
            </a:fillRef>
            <a:effectRef idx="0">
              <a:schemeClr val="accent3"/>
            </a:effectRef>
            <a:fontRef idx="minor">
              <a:schemeClr val="lt1"/>
            </a:fontRef>
          </p:style>
          <p:txBody>
            <a:bodyPr lIns="74778" tIns="74778" rIns="74778" bIns="74778" anchor="ctr"/>
            <a:lstStyle/>
            <a:p>
              <a:pPr algn="ctr" defTabSz="311150" fontAlgn="auto">
                <a:spcBef>
                  <a:spcPts val="0"/>
                </a:spcBef>
                <a:spcAft>
                  <a:spcPts val="0"/>
                </a:spcAft>
                <a:defRPr/>
              </a:pPr>
              <a:r>
                <a:rPr lang="en-US" sz="1200" dirty="0">
                  <a:solidFill>
                    <a:schemeClr val="tx1"/>
                  </a:solidFill>
                  <a:latin typeface="Calibri" pitchFamily="34" charset="0"/>
                  <a:ea typeface="Geneva"/>
                  <a:cs typeface="Calibri" pitchFamily="34" charset="0"/>
                </a:rPr>
                <a:t>#1</a:t>
              </a:r>
            </a:p>
            <a:p>
              <a:pPr algn="ctr" defTabSz="311150" fontAlgn="auto">
                <a:spcBef>
                  <a:spcPts val="0"/>
                </a:spcBef>
                <a:spcAft>
                  <a:spcPts val="0"/>
                </a:spcAft>
                <a:defRPr/>
              </a:pPr>
              <a:r>
                <a:rPr lang="en-US" sz="1200" dirty="0">
                  <a:solidFill>
                    <a:schemeClr val="tx1"/>
                  </a:solidFill>
                  <a:latin typeface="Calibri" pitchFamily="34" charset="0"/>
                  <a:ea typeface="Geneva"/>
                  <a:cs typeface="Calibri" pitchFamily="34" charset="0"/>
                </a:rPr>
                <a:t>Feb 25</a:t>
              </a:r>
            </a:p>
          </p:txBody>
        </p:sp>
        <p:sp>
          <p:nvSpPr>
            <p:cNvPr id="14" name="Freeform 13"/>
            <p:cNvSpPr/>
            <p:nvPr/>
          </p:nvSpPr>
          <p:spPr>
            <a:xfrm>
              <a:off x="2348705" y="2971800"/>
              <a:ext cx="986433" cy="1066800"/>
            </a:xfrm>
            <a:custGeom>
              <a:avLst/>
              <a:gdLst>
                <a:gd name="connsiteX0" fmla="*/ 0 w 985502"/>
                <a:gd name="connsiteY0" fmla="*/ 164254 h 1066800"/>
                <a:gd name="connsiteX1" fmla="*/ 48109 w 985502"/>
                <a:gd name="connsiteY1" fmla="*/ 48109 h 1066800"/>
                <a:gd name="connsiteX2" fmla="*/ 164254 w 985502"/>
                <a:gd name="connsiteY2" fmla="*/ 0 h 1066800"/>
                <a:gd name="connsiteX3" fmla="*/ 821248 w 985502"/>
                <a:gd name="connsiteY3" fmla="*/ 0 h 1066800"/>
                <a:gd name="connsiteX4" fmla="*/ 937393 w 985502"/>
                <a:gd name="connsiteY4" fmla="*/ 48109 h 1066800"/>
                <a:gd name="connsiteX5" fmla="*/ 985502 w 985502"/>
                <a:gd name="connsiteY5" fmla="*/ 164254 h 1066800"/>
                <a:gd name="connsiteX6" fmla="*/ 985502 w 985502"/>
                <a:gd name="connsiteY6" fmla="*/ 902546 h 1066800"/>
                <a:gd name="connsiteX7" fmla="*/ 937393 w 985502"/>
                <a:gd name="connsiteY7" fmla="*/ 1018691 h 1066800"/>
                <a:gd name="connsiteX8" fmla="*/ 821248 w 985502"/>
                <a:gd name="connsiteY8" fmla="*/ 1066800 h 1066800"/>
                <a:gd name="connsiteX9" fmla="*/ 164254 w 985502"/>
                <a:gd name="connsiteY9" fmla="*/ 1066800 h 1066800"/>
                <a:gd name="connsiteX10" fmla="*/ 48109 w 985502"/>
                <a:gd name="connsiteY10" fmla="*/ 1018691 h 1066800"/>
                <a:gd name="connsiteX11" fmla="*/ 0 w 985502"/>
                <a:gd name="connsiteY11" fmla="*/ 902546 h 1066800"/>
                <a:gd name="connsiteX12" fmla="*/ 0 w 985502"/>
                <a:gd name="connsiteY12" fmla="*/ 164254 h 106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85502" h="1066800">
                  <a:moveTo>
                    <a:pt x="0" y="164254"/>
                  </a:moveTo>
                  <a:cubicBezTo>
                    <a:pt x="0" y="120691"/>
                    <a:pt x="17305" y="78912"/>
                    <a:pt x="48109" y="48109"/>
                  </a:cubicBezTo>
                  <a:cubicBezTo>
                    <a:pt x="78913" y="17305"/>
                    <a:pt x="120691" y="0"/>
                    <a:pt x="164254" y="0"/>
                  </a:cubicBezTo>
                  <a:lnTo>
                    <a:pt x="821248" y="0"/>
                  </a:lnTo>
                  <a:cubicBezTo>
                    <a:pt x="864811" y="0"/>
                    <a:pt x="906590" y="17305"/>
                    <a:pt x="937393" y="48109"/>
                  </a:cubicBezTo>
                  <a:cubicBezTo>
                    <a:pt x="968197" y="78913"/>
                    <a:pt x="985502" y="120691"/>
                    <a:pt x="985502" y="164254"/>
                  </a:cubicBezTo>
                  <a:lnTo>
                    <a:pt x="985502" y="902546"/>
                  </a:lnTo>
                  <a:cubicBezTo>
                    <a:pt x="985502" y="946109"/>
                    <a:pt x="968197" y="987888"/>
                    <a:pt x="937393" y="1018691"/>
                  </a:cubicBezTo>
                  <a:cubicBezTo>
                    <a:pt x="906589" y="1049495"/>
                    <a:pt x="864811" y="1066800"/>
                    <a:pt x="821248" y="1066800"/>
                  </a:cubicBezTo>
                  <a:lnTo>
                    <a:pt x="164254" y="1066800"/>
                  </a:lnTo>
                  <a:cubicBezTo>
                    <a:pt x="120691" y="1066800"/>
                    <a:pt x="78912" y="1049495"/>
                    <a:pt x="48109" y="1018691"/>
                  </a:cubicBezTo>
                  <a:cubicBezTo>
                    <a:pt x="17305" y="987887"/>
                    <a:pt x="0" y="946109"/>
                    <a:pt x="0" y="902546"/>
                  </a:cubicBezTo>
                  <a:lnTo>
                    <a:pt x="0" y="164254"/>
                  </a:lnTo>
                  <a:close/>
                </a:path>
              </a:pathLst>
            </a:custGeom>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74778" tIns="74778" rIns="74778" bIns="74778" anchor="ctr"/>
            <a:lstStyle/>
            <a:p>
              <a:pPr algn="ctr" defTabSz="311150" fontAlgn="auto">
                <a:spcBef>
                  <a:spcPts val="0"/>
                </a:spcBef>
                <a:spcAft>
                  <a:spcPts val="0"/>
                </a:spcAft>
                <a:defRPr/>
              </a:pPr>
              <a:r>
                <a:rPr lang="en-US" sz="1200" dirty="0">
                  <a:solidFill>
                    <a:schemeClr val="tx1"/>
                  </a:solidFill>
                  <a:latin typeface="Calibri" pitchFamily="34" charset="0"/>
                  <a:ea typeface="Geneva"/>
                  <a:cs typeface="Calibri" pitchFamily="34" charset="0"/>
                </a:rPr>
                <a:t>#2</a:t>
              </a:r>
            </a:p>
            <a:p>
              <a:pPr algn="ctr" defTabSz="311150" fontAlgn="auto">
                <a:spcBef>
                  <a:spcPts val="0"/>
                </a:spcBef>
                <a:spcAft>
                  <a:spcPts val="0"/>
                </a:spcAft>
                <a:defRPr/>
              </a:pPr>
              <a:r>
                <a:rPr lang="en-US" sz="1200" dirty="0">
                  <a:solidFill>
                    <a:schemeClr val="tx1"/>
                  </a:solidFill>
                  <a:latin typeface="Calibri" pitchFamily="34" charset="0"/>
                  <a:ea typeface="Geneva"/>
                  <a:cs typeface="Calibri" pitchFamily="34" charset="0"/>
                </a:rPr>
                <a:t>April 22</a:t>
              </a:r>
            </a:p>
          </p:txBody>
        </p:sp>
        <p:sp>
          <p:nvSpPr>
            <p:cNvPr id="15" name="Freeform 14"/>
            <p:cNvSpPr/>
            <p:nvPr/>
          </p:nvSpPr>
          <p:spPr>
            <a:xfrm>
              <a:off x="3522469" y="2971800"/>
              <a:ext cx="986433" cy="1066800"/>
            </a:xfrm>
            <a:custGeom>
              <a:avLst/>
              <a:gdLst>
                <a:gd name="connsiteX0" fmla="*/ 0 w 985502"/>
                <a:gd name="connsiteY0" fmla="*/ 164254 h 1066800"/>
                <a:gd name="connsiteX1" fmla="*/ 48109 w 985502"/>
                <a:gd name="connsiteY1" fmla="*/ 48109 h 1066800"/>
                <a:gd name="connsiteX2" fmla="*/ 164254 w 985502"/>
                <a:gd name="connsiteY2" fmla="*/ 0 h 1066800"/>
                <a:gd name="connsiteX3" fmla="*/ 821248 w 985502"/>
                <a:gd name="connsiteY3" fmla="*/ 0 h 1066800"/>
                <a:gd name="connsiteX4" fmla="*/ 937393 w 985502"/>
                <a:gd name="connsiteY4" fmla="*/ 48109 h 1066800"/>
                <a:gd name="connsiteX5" fmla="*/ 985502 w 985502"/>
                <a:gd name="connsiteY5" fmla="*/ 164254 h 1066800"/>
                <a:gd name="connsiteX6" fmla="*/ 985502 w 985502"/>
                <a:gd name="connsiteY6" fmla="*/ 902546 h 1066800"/>
                <a:gd name="connsiteX7" fmla="*/ 937393 w 985502"/>
                <a:gd name="connsiteY7" fmla="*/ 1018691 h 1066800"/>
                <a:gd name="connsiteX8" fmla="*/ 821248 w 985502"/>
                <a:gd name="connsiteY8" fmla="*/ 1066800 h 1066800"/>
                <a:gd name="connsiteX9" fmla="*/ 164254 w 985502"/>
                <a:gd name="connsiteY9" fmla="*/ 1066800 h 1066800"/>
                <a:gd name="connsiteX10" fmla="*/ 48109 w 985502"/>
                <a:gd name="connsiteY10" fmla="*/ 1018691 h 1066800"/>
                <a:gd name="connsiteX11" fmla="*/ 0 w 985502"/>
                <a:gd name="connsiteY11" fmla="*/ 902546 h 1066800"/>
                <a:gd name="connsiteX12" fmla="*/ 0 w 985502"/>
                <a:gd name="connsiteY12" fmla="*/ 164254 h 106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85502" h="1066800">
                  <a:moveTo>
                    <a:pt x="0" y="164254"/>
                  </a:moveTo>
                  <a:cubicBezTo>
                    <a:pt x="0" y="120691"/>
                    <a:pt x="17305" y="78912"/>
                    <a:pt x="48109" y="48109"/>
                  </a:cubicBezTo>
                  <a:cubicBezTo>
                    <a:pt x="78913" y="17305"/>
                    <a:pt x="120691" y="0"/>
                    <a:pt x="164254" y="0"/>
                  </a:cubicBezTo>
                  <a:lnTo>
                    <a:pt x="821248" y="0"/>
                  </a:lnTo>
                  <a:cubicBezTo>
                    <a:pt x="864811" y="0"/>
                    <a:pt x="906590" y="17305"/>
                    <a:pt x="937393" y="48109"/>
                  </a:cubicBezTo>
                  <a:cubicBezTo>
                    <a:pt x="968197" y="78913"/>
                    <a:pt x="985502" y="120691"/>
                    <a:pt x="985502" y="164254"/>
                  </a:cubicBezTo>
                  <a:lnTo>
                    <a:pt x="985502" y="902546"/>
                  </a:lnTo>
                  <a:cubicBezTo>
                    <a:pt x="985502" y="946109"/>
                    <a:pt x="968197" y="987888"/>
                    <a:pt x="937393" y="1018691"/>
                  </a:cubicBezTo>
                  <a:cubicBezTo>
                    <a:pt x="906589" y="1049495"/>
                    <a:pt x="864811" y="1066800"/>
                    <a:pt x="821248" y="1066800"/>
                  </a:cubicBezTo>
                  <a:lnTo>
                    <a:pt x="164254" y="1066800"/>
                  </a:lnTo>
                  <a:cubicBezTo>
                    <a:pt x="120691" y="1066800"/>
                    <a:pt x="78912" y="1049495"/>
                    <a:pt x="48109" y="1018691"/>
                  </a:cubicBezTo>
                  <a:cubicBezTo>
                    <a:pt x="17305" y="987887"/>
                    <a:pt x="0" y="946109"/>
                    <a:pt x="0" y="902546"/>
                  </a:cubicBezTo>
                  <a:lnTo>
                    <a:pt x="0" y="164254"/>
                  </a:lnTo>
                  <a:close/>
                </a:path>
              </a:pathLst>
            </a:custGeom>
            <a:ln/>
          </p:spPr>
          <p:style>
            <a:lnRef idx="2">
              <a:schemeClr val="accent1">
                <a:shade val="50000"/>
              </a:schemeClr>
            </a:lnRef>
            <a:fillRef idx="1">
              <a:schemeClr val="accent1"/>
            </a:fillRef>
            <a:effectRef idx="0">
              <a:schemeClr val="accent1"/>
            </a:effectRef>
            <a:fontRef idx="minor">
              <a:schemeClr val="lt1"/>
            </a:fontRef>
          </p:style>
          <p:txBody>
            <a:bodyPr lIns="74778" tIns="74778" rIns="74778" bIns="74778" anchor="ctr"/>
            <a:lstStyle/>
            <a:p>
              <a:pPr algn="ctr" defTabSz="311150" fontAlgn="auto">
                <a:spcBef>
                  <a:spcPts val="0"/>
                </a:spcBef>
                <a:spcAft>
                  <a:spcPts val="0"/>
                </a:spcAft>
                <a:defRPr/>
              </a:pPr>
              <a:r>
                <a:rPr lang="en-US" sz="1200" dirty="0">
                  <a:solidFill>
                    <a:schemeClr val="tx1"/>
                  </a:solidFill>
                  <a:latin typeface="Calibri" pitchFamily="34" charset="0"/>
                  <a:ea typeface="Geneva"/>
                  <a:cs typeface="Calibri" pitchFamily="34" charset="0"/>
                </a:rPr>
                <a:t>#3</a:t>
              </a:r>
            </a:p>
            <a:p>
              <a:pPr algn="ctr" defTabSz="311150" fontAlgn="auto">
                <a:spcBef>
                  <a:spcPts val="0"/>
                </a:spcBef>
                <a:spcAft>
                  <a:spcPts val="0"/>
                </a:spcAft>
                <a:defRPr/>
              </a:pPr>
              <a:r>
                <a:rPr lang="en-US" sz="1200" dirty="0">
                  <a:solidFill>
                    <a:schemeClr val="tx1"/>
                  </a:solidFill>
                  <a:latin typeface="Calibri" pitchFamily="34" charset="0"/>
                  <a:ea typeface="Geneva"/>
                  <a:cs typeface="Calibri" pitchFamily="34" charset="0"/>
                </a:rPr>
                <a:t>June 17</a:t>
              </a:r>
            </a:p>
          </p:txBody>
        </p:sp>
        <p:sp>
          <p:nvSpPr>
            <p:cNvPr id="16" name="Freeform 15"/>
            <p:cNvSpPr/>
            <p:nvPr/>
          </p:nvSpPr>
          <p:spPr>
            <a:xfrm>
              <a:off x="4696233" y="2971800"/>
              <a:ext cx="986433" cy="1066800"/>
            </a:xfrm>
            <a:custGeom>
              <a:avLst/>
              <a:gdLst>
                <a:gd name="connsiteX0" fmla="*/ 0 w 985502"/>
                <a:gd name="connsiteY0" fmla="*/ 164254 h 1066800"/>
                <a:gd name="connsiteX1" fmla="*/ 48109 w 985502"/>
                <a:gd name="connsiteY1" fmla="*/ 48109 h 1066800"/>
                <a:gd name="connsiteX2" fmla="*/ 164254 w 985502"/>
                <a:gd name="connsiteY2" fmla="*/ 0 h 1066800"/>
                <a:gd name="connsiteX3" fmla="*/ 821248 w 985502"/>
                <a:gd name="connsiteY3" fmla="*/ 0 h 1066800"/>
                <a:gd name="connsiteX4" fmla="*/ 937393 w 985502"/>
                <a:gd name="connsiteY4" fmla="*/ 48109 h 1066800"/>
                <a:gd name="connsiteX5" fmla="*/ 985502 w 985502"/>
                <a:gd name="connsiteY5" fmla="*/ 164254 h 1066800"/>
                <a:gd name="connsiteX6" fmla="*/ 985502 w 985502"/>
                <a:gd name="connsiteY6" fmla="*/ 902546 h 1066800"/>
                <a:gd name="connsiteX7" fmla="*/ 937393 w 985502"/>
                <a:gd name="connsiteY7" fmla="*/ 1018691 h 1066800"/>
                <a:gd name="connsiteX8" fmla="*/ 821248 w 985502"/>
                <a:gd name="connsiteY8" fmla="*/ 1066800 h 1066800"/>
                <a:gd name="connsiteX9" fmla="*/ 164254 w 985502"/>
                <a:gd name="connsiteY9" fmla="*/ 1066800 h 1066800"/>
                <a:gd name="connsiteX10" fmla="*/ 48109 w 985502"/>
                <a:gd name="connsiteY10" fmla="*/ 1018691 h 1066800"/>
                <a:gd name="connsiteX11" fmla="*/ 0 w 985502"/>
                <a:gd name="connsiteY11" fmla="*/ 902546 h 1066800"/>
                <a:gd name="connsiteX12" fmla="*/ 0 w 985502"/>
                <a:gd name="connsiteY12" fmla="*/ 164254 h 106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85502" h="1066800">
                  <a:moveTo>
                    <a:pt x="0" y="164254"/>
                  </a:moveTo>
                  <a:cubicBezTo>
                    <a:pt x="0" y="120691"/>
                    <a:pt x="17305" y="78912"/>
                    <a:pt x="48109" y="48109"/>
                  </a:cubicBezTo>
                  <a:cubicBezTo>
                    <a:pt x="78913" y="17305"/>
                    <a:pt x="120691" y="0"/>
                    <a:pt x="164254" y="0"/>
                  </a:cubicBezTo>
                  <a:lnTo>
                    <a:pt x="821248" y="0"/>
                  </a:lnTo>
                  <a:cubicBezTo>
                    <a:pt x="864811" y="0"/>
                    <a:pt x="906590" y="17305"/>
                    <a:pt x="937393" y="48109"/>
                  </a:cubicBezTo>
                  <a:cubicBezTo>
                    <a:pt x="968197" y="78913"/>
                    <a:pt x="985502" y="120691"/>
                    <a:pt x="985502" y="164254"/>
                  </a:cubicBezTo>
                  <a:lnTo>
                    <a:pt x="985502" y="902546"/>
                  </a:lnTo>
                  <a:cubicBezTo>
                    <a:pt x="985502" y="946109"/>
                    <a:pt x="968197" y="987888"/>
                    <a:pt x="937393" y="1018691"/>
                  </a:cubicBezTo>
                  <a:cubicBezTo>
                    <a:pt x="906589" y="1049495"/>
                    <a:pt x="864811" y="1066800"/>
                    <a:pt x="821248" y="1066800"/>
                  </a:cubicBezTo>
                  <a:lnTo>
                    <a:pt x="164254" y="1066800"/>
                  </a:lnTo>
                  <a:cubicBezTo>
                    <a:pt x="120691" y="1066800"/>
                    <a:pt x="78912" y="1049495"/>
                    <a:pt x="48109" y="1018691"/>
                  </a:cubicBezTo>
                  <a:cubicBezTo>
                    <a:pt x="17305" y="987887"/>
                    <a:pt x="0" y="946109"/>
                    <a:pt x="0" y="902546"/>
                  </a:cubicBezTo>
                  <a:lnTo>
                    <a:pt x="0" y="164254"/>
                  </a:lnTo>
                  <a:close/>
                </a:path>
              </a:pathLst>
            </a:custGeom>
            <a:ln/>
          </p:spPr>
          <p:style>
            <a:lnRef idx="2">
              <a:schemeClr val="accent1">
                <a:shade val="50000"/>
              </a:schemeClr>
            </a:lnRef>
            <a:fillRef idx="1">
              <a:schemeClr val="accent1"/>
            </a:fillRef>
            <a:effectRef idx="0">
              <a:schemeClr val="accent1"/>
            </a:effectRef>
            <a:fontRef idx="minor">
              <a:schemeClr val="lt1"/>
            </a:fontRef>
          </p:style>
          <p:txBody>
            <a:bodyPr lIns="74778" tIns="74778" rIns="74778" bIns="74778" anchor="ctr"/>
            <a:lstStyle/>
            <a:p>
              <a:pPr algn="ctr" defTabSz="311150" fontAlgn="auto">
                <a:spcBef>
                  <a:spcPts val="0"/>
                </a:spcBef>
                <a:spcAft>
                  <a:spcPts val="0"/>
                </a:spcAft>
                <a:defRPr/>
              </a:pPr>
              <a:r>
                <a:rPr lang="en-US" sz="1200" dirty="0">
                  <a:solidFill>
                    <a:schemeClr val="tx1"/>
                  </a:solidFill>
                  <a:latin typeface="Calibri" pitchFamily="34" charset="0"/>
                  <a:ea typeface="Geneva"/>
                  <a:cs typeface="Calibri" pitchFamily="34" charset="0"/>
                </a:rPr>
                <a:t>#4</a:t>
              </a:r>
            </a:p>
            <a:p>
              <a:pPr algn="ctr" defTabSz="311150" fontAlgn="auto">
                <a:spcBef>
                  <a:spcPts val="0"/>
                </a:spcBef>
                <a:spcAft>
                  <a:spcPts val="0"/>
                </a:spcAft>
                <a:defRPr/>
              </a:pPr>
              <a:r>
                <a:rPr lang="en-US" sz="1200" dirty="0">
                  <a:solidFill>
                    <a:schemeClr val="tx1"/>
                  </a:solidFill>
                  <a:latin typeface="Calibri" pitchFamily="34" charset="0"/>
                  <a:ea typeface="Geneva"/>
                  <a:cs typeface="Calibri" pitchFamily="34" charset="0"/>
                </a:rPr>
                <a:t>August 19</a:t>
              </a:r>
            </a:p>
          </p:txBody>
        </p:sp>
        <p:sp>
          <p:nvSpPr>
            <p:cNvPr id="17" name="Freeform 16"/>
            <p:cNvSpPr/>
            <p:nvPr/>
          </p:nvSpPr>
          <p:spPr>
            <a:xfrm>
              <a:off x="5871307" y="2971800"/>
              <a:ext cx="986434" cy="1066800"/>
            </a:xfrm>
            <a:custGeom>
              <a:avLst/>
              <a:gdLst>
                <a:gd name="connsiteX0" fmla="*/ 0 w 985502"/>
                <a:gd name="connsiteY0" fmla="*/ 164254 h 1066800"/>
                <a:gd name="connsiteX1" fmla="*/ 48109 w 985502"/>
                <a:gd name="connsiteY1" fmla="*/ 48109 h 1066800"/>
                <a:gd name="connsiteX2" fmla="*/ 164254 w 985502"/>
                <a:gd name="connsiteY2" fmla="*/ 0 h 1066800"/>
                <a:gd name="connsiteX3" fmla="*/ 821248 w 985502"/>
                <a:gd name="connsiteY3" fmla="*/ 0 h 1066800"/>
                <a:gd name="connsiteX4" fmla="*/ 937393 w 985502"/>
                <a:gd name="connsiteY4" fmla="*/ 48109 h 1066800"/>
                <a:gd name="connsiteX5" fmla="*/ 985502 w 985502"/>
                <a:gd name="connsiteY5" fmla="*/ 164254 h 1066800"/>
                <a:gd name="connsiteX6" fmla="*/ 985502 w 985502"/>
                <a:gd name="connsiteY6" fmla="*/ 902546 h 1066800"/>
                <a:gd name="connsiteX7" fmla="*/ 937393 w 985502"/>
                <a:gd name="connsiteY7" fmla="*/ 1018691 h 1066800"/>
                <a:gd name="connsiteX8" fmla="*/ 821248 w 985502"/>
                <a:gd name="connsiteY8" fmla="*/ 1066800 h 1066800"/>
                <a:gd name="connsiteX9" fmla="*/ 164254 w 985502"/>
                <a:gd name="connsiteY9" fmla="*/ 1066800 h 1066800"/>
                <a:gd name="connsiteX10" fmla="*/ 48109 w 985502"/>
                <a:gd name="connsiteY10" fmla="*/ 1018691 h 1066800"/>
                <a:gd name="connsiteX11" fmla="*/ 0 w 985502"/>
                <a:gd name="connsiteY11" fmla="*/ 902546 h 1066800"/>
                <a:gd name="connsiteX12" fmla="*/ 0 w 985502"/>
                <a:gd name="connsiteY12" fmla="*/ 164254 h 106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85502" h="1066800">
                  <a:moveTo>
                    <a:pt x="0" y="164254"/>
                  </a:moveTo>
                  <a:cubicBezTo>
                    <a:pt x="0" y="120691"/>
                    <a:pt x="17305" y="78912"/>
                    <a:pt x="48109" y="48109"/>
                  </a:cubicBezTo>
                  <a:cubicBezTo>
                    <a:pt x="78913" y="17305"/>
                    <a:pt x="120691" y="0"/>
                    <a:pt x="164254" y="0"/>
                  </a:cubicBezTo>
                  <a:lnTo>
                    <a:pt x="821248" y="0"/>
                  </a:lnTo>
                  <a:cubicBezTo>
                    <a:pt x="864811" y="0"/>
                    <a:pt x="906590" y="17305"/>
                    <a:pt x="937393" y="48109"/>
                  </a:cubicBezTo>
                  <a:cubicBezTo>
                    <a:pt x="968197" y="78913"/>
                    <a:pt x="985502" y="120691"/>
                    <a:pt x="985502" y="164254"/>
                  </a:cubicBezTo>
                  <a:lnTo>
                    <a:pt x="985502" y="902546"/>
                  </a:lnTo>
                  <a:cubicBezTo>
                    <a:pt x="985502" y="946109"/>
                    <a:pt x="968197" y="987888"/>
                    <a:pt x="937393" y="1018691"/>
                  </a:cubicBezTo>
                  <a:cubicBezTo>
                    <a:pt x="906589" y="1049495"/>
                    <a:pt x="864811" y="1066800"/>
                    <a:pt x="821248" y="1066800"/>
                  </a:cubicBezTo>
                  <a:lnTo>
                    <a:pt x="164254" y="1066800"/>
                  </a:lnTo>
                  <a:cubicBezTo>
                    <a:pt x="120691" y="1066800"/>
                    <a:pt x="78912" y="1049495"/>
                    <a:pt x="48109" y="1018691"/>
                  </a:cubicBezTo>
                  <a:cubicBezTo>
                    <a:pt x="17305" y="987887"/>
                    <a:pt x="0" y="946109"/>
                    <a:pt x="0" y="902546"/>
                  </a:cubicBezTo>
                  <a:lnTo>
                    <a:pt x="0" y="164254"/>
                  </a:lnTo>
                  <a:close/>
                </a:path>
              </a:pathLst>
            </a:custGeom>
            <a:ln/>
          </p:spPr>
          <p:style>
            <a:lnRef idx="2">
              <a:schemeClr val="accent1">
                <a:shade val="50000"/>
              </a:schemeClr>
            </a:lnRef>
            <a:fillRef idx="1">
              <a:schemeClr val="accent1"/>
            </a:fillRef>
            <a:effectRef idx="0">
              <a:schemeClr val="accent1"/>
            </a:effectRef>
            <a:fontRef idx="minor">
              <a:schemeClr val="lt1"/>
            </a:fontRef>
          </p:style>
          <p:txBody>
            <a:bodyPr lIns="74778" tIns="74778" rIns="74778" bIns="74778" anchor="ctr"/>
            <a:lstStyle/>
            <a:p>
              <a:pPr algn="ctr" defTabSz="311150" fontAlgn="auto">
                <a:spcBef>
                  <a:spcPts val="0"/>
                </a:spcBef>
                <a:spcAft>
                  <a:spcPts val="0"/>
                </a:spcAft>
                <a:defRPr/>
              </a:pPr>
              <a:r>
                <a:rPr lang="en-US" sz="1200" dirty="0">
                  <a:solidFill>
                    <a:schemeClr val="tx1"/>
                  </a:solidFill>
                  <a:latin typeface="Calibri" pitchFamily="34" charset="0"/>
                  <a:ea typeface="Geneva"/>
                  <a:cs typeface="Calibri" pitchFamily="34" charset="0"/>
                </a:rPr>
                <a:t>#5</a:t>
              </a:r>
            </a:p>
            <a:p>
              <a:pPr algn="ctr" defTabSz="311150" fontAlgn="auto">
                <a:spcBef>
                  <a:spcPts val="0"/>
                </a:spcBef>
                <a:spcAft>
                  <a:spcPts val="0"/>
                </a:spcAft>
                <a:defRPr/>
              </a:pPr>
              <a:r>
                <a:rPr lang="en-US" sz="1200" dirty="0">
                  <a:solidFill>
                    <a:schemeClr val="tx1"/>
                  </a:solidFill>
                  <a:latin typeface="Calibri" pitchFamily="34" charset="0"/>
                  <a:ea typeface="Geneva"/>
                  <a:cs typeface="Calibri" pitchFamily="34" charset="0"/>
                </a:rPr>
                <a:t>October 21</a:t>
              </a:r>
            </a:p>
          </p:txBody>
        </p:sp>
        <p:sp>
          <p:nvSpPr>
            <p:cNvPr id="18" name="Freeform 17"/>
            <p:cNvSpPr/>
            <p:nvPr/>
          </p:nvSpPr>
          <p:spPr>
            <a:xfrm>
              <a:off x="7046382" y="2971800"/>
              <a:ext cx="983813" cy="1066800"/>
            </a:xfrm>
            <a:custGeom>
              <a:avLst/>
              <a:gdLst>
                <a:gd name="connsiteX0" fmla="*/ 0 w 985502"/>
                <a:gd name="connsiteY0" fmla="*/ 164254 h 1066800"/>
                <a:gd name="connsiteX1" fmla="*/ 48109 w 985502"/>
                <a:gd name="connsiteY1" fmla="*/ 48109 h 1066800"/>
                <a:gd name="connsiteX2" fmla="*/ 164254 w 985502"/>
                <a:gd name="connsiteY2" fmla="*/ 0 h 1066800"/>
                <a:gd name="connsiteX3" fmla="*/ 821248 w 985502"/>
                <a:gd name="connsiteY3" fmla="*/ 0 h 1066800"/>
                <a:gd name="connsiteX4" fmla="*/ 937393 w 985502"/>
                <a:gd name="connsiteY4" fmla="*/ 48109 h 1066800"/>
                <a:gd name="connsiteX5" fmla="*/ 985502 w 985502"/>
                <a:gd name="connsiteY5" fmla="*/ 164254 h 1066800"/>
                <a:gd name="connsiteX6" fmla="*/ 985502 w 985502"/>
                <a:gd name="connsiteY6" fmla="*/ 902546 h 1066800"/>
                <a:gd name="connsiteX7" fmla="*/ 937393 w 985502"/>
                <a:gd name="connsiteY7" fmla="*/ 1018691 h 1066800"/>
                <a:gd name="connsiteX8" fmla="*/ 821248 w 985502"/>
                <a:gd name="connsiteY8" fmla="*/ 1066800 h 1066800"/>
                <a:gd name="connsiteX9" fmla="*/ 164254 w 985502"/>
                <a:gd name="connsiteY9" fmla="*/ 1066800 h 1066800"/>
                <a:gd name="connsiteX10" fmla="*/ 48109 w 985502"/>
                <a:gd name="connsiteY10" fmla="*/ 1018691 h 1066800"/>
                <a:gd name="connsiteX11" fmla="*/ 0 w 985502"/>
                <a:gd name="connsiteY11" fmla="*/ 902546 h 1066800"/>
                <a:gd name="connsiteX12" fmla="*/ 0 w 985502"/>
                <a:gd name="connsiteY12" fmla="*/ 164254 h 106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85502" h="1066800">
                  <a:moveTo>
                    <a:pt x="0" y="164254"/>
                  </a:moveTo>
                  <a:cubicBezTo>
                    <a:pt x="0" y="120691"/>
                    <a:pt x="17305" y="78912"/>
                    <a:pt x="48109" y="48109"/>
                  </a:cubicBezTo>
                  <a:cubicBezTo>
                    <a:pt x="78913" y="17305"/>
                    <a:pt x="120691" y="0"/>
                    <a:pt x="164254" y="0"/>
                  </a:cubicBezTo>
                  <a:lnTo>
                    <a:pt x="821248" y="0"/>
                  </a:lnTo>
                  <a:cubicBezTo>
                    <a:pt x="864811" y="0"/>
                    <a:pt x="906590" y="17305"/>
                    <a:pt x="937393" y="48109"/>
                  </a:cubicBezTo>
                  <a:cubicBezTo>
                    <a:pt x="968197" y="78913"/>
                    <a:pt x="985502" y="120691"/>
                    <a:pt x="985502" y="164254"/>
                  </a:cubicBezTo>
                  <a:lnTo>
                    <a:pt x="985502" y="902546"/>
                  </a:lnTo>
                  <a:cubicBezTo>
                    <a:pt x="985502" y="946109"/>
                    <a:pt x="968197" y="987888"/>
                    <a:pt x="937393" y="1018691"/>
                  </a:cubicBezTo>
                  <a:cubicBezTo>
                    <a:pt x="906589" y="1049495"/>
                    <a:pt x="864811" y="1066800"/>
                    <a:pt x="821248" y="1066800"/>
                  </a:cubicBezTo>
                  <a:lnTo>
                    <a:pt x="164254" y="1066800"/>
                  </a:lnTo>
                  <a:cubicBezTo>
                    <a:pt x="120691" y="1066800"/>
                    <a:pt x="78912" y="1049495"/>
                    <a:pt x="48109" y="1018691"/>
                  </a:cubicBezTo>
                  <a:cubicBezTo>
                    <a:pt x="17305" y="987887"/>
                    <a:pt x="0" y="946109"/>
                    <a:pt x="0" y="902546"/>
                  </a:cubicBezTo>
                  <a:lnTo>
                    <a:pt x="0" y="164254"/>
                  </a:lnTo>
                  <a:close/>
                </a:path>
              </a:pathLst>
            </a:custGeom>
            <a:ln/>
          </p:spPr>
          <p:style>
            <a:lnRef idx="2">
              <a:schemeClr val="accent1">
                <a:shade val="50000"/>
              </a:schemeClr>
            </a:lnRef>
            <a:fillRef idx="1">
              <a:schemeClr val="accent1"/>
            </a:fillRef>
            <a:effectRef idx="0">
              <a:schemeClr val="accent1"/>
            </a:effectRef>
            <a:fontRef idx="minor">
              <a:schemeClr val="lt1"/>
            </a:fontRef>
          </p:style>
          <p:txBody>
            <a:bodyPr lIns="74778" tIns="74778" rIns="74778" bIns="74778" anchor="ctr"/>
            <a:lstStyle/>
            <a:p>
              <a:pPr algn="ctr" defTabSz="311150" fontAlgn="auto">
                <a:spcBef>
                  <a:spcPts val="0"/>
                </a:spcBef>
                <a:spcAft>
                  <a:spcPts val="0"/>
                </a:spcAft>
                <a:defRPr/>
              </a:pPr>
              <a:r>
                <a:rPr lang="en-US" sz="1200" dirty="0">
                  <a:solidFill>
                    <a:schemeClr val="tx1"/>
                  </a:solidFill>
                  <a:latin typeface="Calibri" pitchFamily="34" charset="0"/>
                  <a:ea typeface="Geneva"/>
                  <a:cs typeface="Calibri" pitchFamily="34" charset="0"/>
                </a:rPr>
                <a:t>#6</a:t>
              </a:r>
            </a:p>
            <a:p>
              <a:pPr algn="ctr" defTabSz="311150" fontAlgn="auto">
                <a:spcBef>
                  <a:spcPts val="0"/>
                </a:spcBef>
                <a:spcAft>
                  <a:spcPts val="0"/>
                </a:spcAft>
                <a:defRPr/>
              </a:pPr>
              <a:r>
                <a:rPr lang="en-US" sz="1200" dirty="0">
                  <a:solidFill>
                    <a:schemeClr val="tx1"/>
                  </a:solidFill>
                  <a:latin typeface="Calibri" pitchFamily="34" charset="0"/>
                  <a:ea typeface="Geneva"/>
                  <a:cs typeface="Calibri" pitchFamily="34" charset="0"/>
                </a:rPr>
                <a:t>December 16</a:t>
              </a:r>
            </a:p>
          </p:txBody>
        </p:sp>
      </p:grpSp>
      <p:sp>
        <p:nvSpPr>
          <p:cNvPr id="19" name="TextBox 128"/>
          <p:cNvSpPr txBox="1">
            <a:spLocks noChangeArrowheads="1"/>
          </p:cNvSpPr>
          <p:nvPr/>
        </p:nvSpPr>
        <p:spPr bwMode="auto">
          <a:xfrm>
            <a:off x="5981700" y="1702355"/>
            <a:ext cx="2667000" cy="276225"/>
          </a:xfrm>
          <a:prstGeom prst="rect">
            <a:avLst/>
          </a:prstGeom>
          <a:ln>
            <a:solidFill>
              <a:srgbClr val="FF0000"/>
            </a:solidFill>
            <a:headEnd/>
            <a:tailEnd/>
          </a:ln>
        </p:spPr>
        <p:style>
          <a:lnRef idx="2">
            <a:schemeClr val="accent1">
              <a:shade val="50000"/>
            </a:schemeClr>
          </a:lnRef>
          <a:fillRef idx="1">
            <a:schemeClr val="accent1"/>
          </a:fillRef>
          <a:effectRef idx="0">
            <a:schemeClr val="accent1"/>
          </a:effectRef>
          <a:fontRef idx="minor">
            <a:schemeClr val="lt1"/>
          </a:fontRef>
        </p:style>
        <p:txBody>
          <a:bodyPr>
            <a:spAutoFit/>
          </a:bodyPr>
          <a:lstStyle/>
          <a:p>
            <a:pPr algn="ctr" eaLnBrk="0" fontAlgn="auto" hangingPunct="0">
              <a:spcBef>
                <a:spcPts val="0"/>
              </a:spcBef>
              <a:spcAft>
                <a:spcPts val="0"/>
              </a:spcAft>
              <a:defRPr/>
            </a:pPr>
            <a:r>
              <a:rPr lang="en-US" sz="1200" b="1" dirty="0">
                <a:solidFill>
                  <a:schemeClr val="tx1"/>
                </a:solidFill>
                <a:latin typeface="Calibri" pitchFamily="34" charset="0"/>
                <a:cs typeface="Calibri" pitchFamily="34" charset="0"/>
              </a:rPr>
              <a:t>Annual Recommendation due Nov 1</a:t>
            </a:r>
          </a:p>
        </p:txBody>
      </p:sp>
      <p:cxnSp>
        <p:nvCxnSpPr>
          <p:cNvPr id="20" name="Straight Arrow Connector 28"/>
          <p:cNvCxnSpPr>
            <a:cxnSpLocks noChangeShapeType="1"/>
          </p:cNvCxnSpPr>
          <p:nvPr/>
        </p:nvCxnSpPr>
        <p:spPr bwMode="auto">
          <a:xfrm>
            <a:off x="7315200" y="2025134"/>
            <a:ext cx="0" cy="609600"/>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sp>
        <p:nvSpPr>
          <p:cNvPr id="21" name="TextBox 128"/>
          <p:cNvSpPr txBox="1">
            <a:spLocks noChangeArrowheads="1"/>
          </p:cNvSpPr>
          <p:nvPr/>
        </p:nvSpPr>
        <p:spPr bwMode="auto">
          <a:xfrm>
            <a:off x="2514600" y="5465763"/>
            <a:ext cx="2654300" cy="461962"/>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a:spAutoFit/>
          </a:bodyPr>
          <a:lstStyle/>
          <a:p>
            <a:pPr algn="ctr" eaLnBrk="0" fontAlgn="auto" hangingPunct="0">
              <a:spcBef>
                <a:spcPts val="0"/>
              </a:spcBef>
              <a:spcAft>
                <a:spcPts val="0"/>
              </a:spcAft>
              <a:defRPr/>
            </a:pPr>
            <a:r>
              <a:rPr lang="en-US" sz="1200" b="1" dirty="0">
                <a:solidFill>
                  <a:schemeClr val="tx1"/>
                </a:solidFill>
                <a:latin typeface="Calibri" pitchFamily="34" charset="0"/>
                <a:cs typeface="Calibri" pitchFamily="34" charset="0"/>
              </a:rPr>
              <a:t>Solicitation of Nominations for Proposed SQMS Measures</a:t>
            </a:r>
          </a:p>
        </p:txBody>
      </p:sp>
      <p:cxnSp>
        <p:nvCxnSpPr>
          <p:cNvPr id="22" name="Straight Arrow Connector 28"/>
          <p:cNvCxnSpPr>
            <a:cxnSpLocks noChangeShapeType="1"/>
          </p:cNvCxnSpPr>
          <p:nvPr/>
        </p:nvCxnSpPr>
        <p:spPr bwMode="auto">
          <a:xfrm flipV="1">
            <a:off x="4495800" y="5019675"/>
            <a:ext cx="0" cy="381000"/>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sp>
        <p:nvSpPr>
          <p:cNvPr id="23" name="TextBox 22"/>
          <p:cNvSpPr txBox="1"/>
          <p:nvPr/>
        </p:nvSpPr>
        <p:spPr>
          <a:xfrm>
            <a:off x="1828800" y="1840468"/>
            <a:ext cx="958468" cy="369332"/>
          </a:xfrm>
          <a:prstGeom prst="rect">
            <a:avLst/>
          </a:prstGeom>
          <a:noFill/>
        </p:spPr>
        <p:txBody>
          <a:bodyPr wrap="none" rtlCol="0">
            <a:spAutoFit/>
          </a:bodyPr>
          <a:lstStyle/>
          <a:p>
            <a:r>
              <a:rPr lang="en-US" b="1" dirty="0" smtClean="0">
                <a:solidFill>
                  <a:srgbClr val="00B050"/>
                </a:solidFill>
              </a:rPr>
              <a:t>TODAY</a:t>
            </a:r>
            <a:endParaRPr lang="en-US" b="1" dirty="0">
              <a:solidFill>
                <a:srgbClr val="00B050"/>
              </a:solidFill>
            </a:endParaRPr>
          </a:p>
        </p:txBody>
      </p:sp>
      <p:cxnSp>
        <p:nvCxnSpPr>
          <p:cNvPr id="24" name="Straight Arrow Connector 28"/>
          <p:cNvCxnSpPr>
            <a:cxnSpLocks noChangeShapeType="1"/>
          </p:cNvCxnSpPr>
          <p:nvPr/>
        </p:nvCxnSpPr>
        <p:spPr bwMode="auto">
          <a:xfrm flipV="1">
            <a:off x="3048000" y="5019675"/>
            <a:ext cx="0" cy="381000"/>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dirty="0" smtClean="0"/>
              <a:t>SQAC </a:t>
            </a:r>
            <a:r>
              <a:rPr lang="en-US" dirty="0"/>
              <a:t>2013 Agenda: annual revisions to the SQMS recommendation </a:t>
            </a:r>
            <a:endParaRPr lang="en-US" dirty="0" smtClean="0"/>
          </a:p>
        </p:txBody>
      </p:sp>
      <p:sp>
        <p:nvSpPr>
          <p:cNvPr id="10243" name="Content Placeholder 2"/>
          <p:cNvSpPr>
            <a:spLocks noGrp="1"/>
          </p:cNvSpPr>
          <p:nvPr>
            <p:ph idx="1"/>
          </p:nvPr>
        </p:nvSpPr>
        <p:spPr/>
        <p:txBody>
          <a:bodyPr/>
          <a:lstStyle/>
          <a:p>
            <a:pPr eaLnBrk="1" hangingPunct="1"/>
            <a:r>
              <a:rPr lang="en-US" dirty="0" smtClean="0"/>
              <a:t>Changes to mandated sets</a:t>
            </a:r>
          </a:p>
          <a:p>
            <a:pPr eaLnBrk="1" hangingPunct="1"/>
            <a:r>
              <a:rPr lang="en-US" dirty="0" smtClean="0"/>
              <a:t>Alignment with other quality measure sets?</a:t>
            </a:r>
          </a:p>
          <a:p>
            <a:pPr eaLnBrk="1" hangingPunct="1"/>
            <a:r>
              <a:rPr lang="en-US" dirty="0" smtClean="0"/>
              <a:t>Gaps in the SQMS?</a:t>
            </a:r>
          </a:p>
        </p:txBody>
      </p:sp>
    </p:spTree>
    <p:extLst>
      <p:ext uri="{BB962C8B-B14F-4D97-AF65-F5344CB8AC3E}">
        <p14:creationId xmlns:p14="http://schemas.microsoft.com/office/powerpoint/2010/main" val="29088673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US" dirty="0" smtClean="0"/>
              <a:t>Revisions </a:t>
            </a:r>
            <a:r>
              <a:rPr lang="en-US" dirty="0"/>
              <a:t>to the SQMS recommendation</a:t>
            </a:r>
            <a:r>
              <a:rPr lang="en-US" dirty="0" smtClean="0"/>
              <a:t/>
            </a:r>
            <a:br>
              <a:rPr lang="en-US" dirty="0" smtClean="0"/>
            </a:br>
            <a:r>
              <a:rPr lang="en-US" dirty="0" smtClean="0">
                <a:latin typeface="Arial Black"/>
              </a:rPr>
              <a:t>► </a:t>
            </a:r>
            <a:r>
              <a:rPr lang="en-US" dirty="0" smtClean="0"/>
              <a:t>Changes to Mandated Sets</a:t>
            </a:r>
          </a:p>
        </p:txBody>
      </p:sp>
      <p:sp>
        <p:nvSpPr>
          <p:cNvPr id="11267" name="Content Placeholder 2"/>
          <p:cNvSpPr>
            <a:spLocks noGrp="1"/>
          </p:cNvSpPr>
          <p:nvPr>
            <p:ph idx="1"/>
          </p:nvPr>
        </p:nvSpPr>
        <p:spPr/>
        <p:txBody>
          <a:bodyPr/>
          <a:lstStyle/>
          <a:p>
            <a:pPr eaLnBrk="1" hangingPunct="1"/>
            <a:r>
              <a:rPr lang="en-US" dirty="0" smtClean="0"/>
              <a:t>Changes to 2013 HEDIS </a:t>
            </a:r>
          </a:p>
          <a:p>
            <a:r>
              <a:rPr lang="en-US" dirty="0" smtClean="0"/>
              <a:t>Changes to mandated CMS Process measure sets</a:t>
            </a:r>
          </a:p>
          <a:p>
            <a:r>
              <a:rPr lang="en-US" dirty="0" smtClean="0"/>
              <a:t>HCAHPS undergoing annual updates</a:t>
            </a:r>
          </a:p>
          <a:p>
            <a:r>
              <a:rPr lang="en-US" dirty="0" smtClean="0"/>
              <a:t>ACES</a:t>
            </a:r>
          </a:p>
          <a:p>
            <a:pPr eaLnBrk="1" hangingPunct="1"/>
            <a:endParaRPr lang="en-US"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Title 1"/>
          <p:cNvSpPr>
            <a:spLocks noGrp="1"/>
          </p:cNvSpPr>
          <p:nvPr>
            <p:ph type="title"/>
          </p:nvPr>
        </p:nvSpPr>
        <p:spPr>
          <a:xfrm>
            <a:off x="735623" y="685800"/>
            <a:ext cx="7772400" cy="990600"/>
          </a:xfrm>
        </p:spPr>
        <p:txBody>
          <a:bodyPr/>
          <a:lstStyle/>
          <a:p>
            <a:pPr eaLnBrk="1" hangingPunct="1"/>
            <a:r>
              <a:rPr lang="en-US" dirty="0"/>
              <a:t>Revisions to the SQMS recommendation</a:t>
            </a:r>
            <a:br>
              <a:rPr lang="en-US" dirty="0"/>
            </a:br>
            <a:r>
              <a:rPr lang="en-US" dirty="0">
                <a:latin typeface="Arial Black"/>
              </a:rPr>
              <a:t>► </a:t>
            </a:r>
            <a:r>
              <a:rPr lang="en-US" dirty="0" smtClean="0"/>
              <a:t>Alignment with other quality measure sets?</a:t>
            </a:r>
          </a:p>
        </p:txBody>
      </p:sp>
      <p:sp>
        <p:nvSpPr>
          <p:cNvPr id="2" name="TextBox 1"/>
          <p:cNvSpPr txBox="1"/>
          <p:nvPr/>
        </p:nvSpPr>
        <p:spPr>
          <a:xfrm>
            <a:off x="773723" y="1905000"/>
            <a:ext cx="7924800" cy="6463308"/>
          </a:xfrm>
          <a:prstGeom prst="rect">
            <a:avLst/>
          </a:prstGeom>
          <a:noFill/>
        </p:spPr>
        <p:txBody>
          <a:bodyPr wrap="square" numCol="2" rtlCol="0">
            <a:spAutoFit/>
          </a:bodyPr>
          <a:lstStyle/>
          <a:p>
            <a:r>
              <a:rPr lang="en-US" b="1" dirty="0" smtClean="0">
                <a:solidFill>
                  <a:schemeClr val="accent6">
                    <a:lumMod val="75000"/>
                  </a:schemeClr>
                </a:solidFill>
                <a:latin typeface="Calibri" pitchFamily="34" charset="0"/>
              </a:rPr>
              <a:t>MEASUREMENT EXAMPLES</a:t>
            </a:r>
          </a:p>
          <a:p>
            <a:r>
              <a:rPr lang="en-US" b="1" dirty="0" smtClean="0">
                <a:solidFill>
                  <a:schemeClr val="accent6">
                    <a:lumMod val="75000"/>
                  </a:schemeClr>
                </a:solidFill>
                <a:latin typeface="Calibri" pitchFamily="34" charset="0"/>
              </a:rPr>
              <a:t>Payment</a:t>
            </a:r>
          </a:p>
          <a:p>
            <a:pPr marL="285750" indent="-285750">
              <a:buFont typeface="Arial" pitchFamily="34" charset="0"/>
              <a:buChar char="•"/>
            </a:pPr>
            <a:r>
              <a:rPr lang="en-US" dirty="0" smtClean="0">
                <a:solidFill>
                  <a:schemeClr val="accent6">
                    <a:lumMod val="75000"/>
                  </a:schemeClr>
                </a:solidFill>
                <a:latin typeface="Calibri" pitchFamily="34" charset="0"/>
              </a:rPr>
              <a:t>Commercial P4P/alternative     payment contracts</a:t>
            </a:r>
          </a:p>
          <a:p>
            <a:pPr marL="285750" indent="-285750">
              <a:buFont typeface="Arial" pitchFamily="34" charset="0"/>
              <a:buChar char="•"/>
            </a:pPr>
            <a:r>
              <a:rPr lang="en-US" dirty="0" smtClean="0">
                <a:solidFill>
                  <a:schemeClr val="accent6">
                    <a:lumMod val="75000"/>
                  </a:schemeClr>
                </a:solidFill>
                <a:latin typeface="Calibri" pitchFamily="34" charset="0"/>
              </a:rPr>
              <a:t>GIC CPII</a:t>
            </a:r>
          </a:p>
          <a:p>
            <a:pPr marL="285750" indent="-285750">
              <a:buFont typeface="Arial" pitchFamily="34" charset="0"/>
              <a:buChar char="•"/>
            </a:pPr>
            <a:r>
              <a:rPr lang="en-US" dirty="0" smtClean="0">
                <a:solidFill>
                  <a:schemeClr val="accent6">
                    <a:lumMod val="75000"/>
                  </a:schemeClr>
                </a:solidFill>
                <a:latin typeface="Calibri" pitchFamily="34" charset="0"/>
              </a:rPr>
              <a:t>MassHealth </a:t>
            </a:r>
          </a:p>
          <a:p>
            <a:pPr marL="285750" indent="-285750">
              <a:buFont typeface="Arial" pitchFamily="34" charset="0"/>
              <a:buChar char="•"/>
            </a:pPr>
            <a:r>
              <a:rPr lang="en-US" dirty="0" smtClean="0">
                <a:solidFill>
                  <a:schemeClr val="accent6">
                    <a:lumMod val="75000"/>
                  </a:schemeClr>
                </a:solidFill>
                <a:latin typeface="Calibri" pitchFamily="34" charset="0"/>
              </a:rPr>
              <a:t>Meaningful Use standards</a:t>
            </a:r>
          </a:p>
          <a:p>
            <a:pPr marL="285750" indent="-285750">
              <a:buFont typeface="Arial" pitchFamily="34" charset="0"/>
              <a:buChar char="•"/>
            </a:pPr>
            <a:r>
              <a:rPr lang="en-US" dirty="0" smtClean="0">
                <a:solidFill>
                  <a:schemeClr val="accent6">
                    <a:lumMod val="75000"/>
                  </a:schemeClr>
                </a:solidFill>
                <a:latin typeface="Calibri" pitchFamily="34" charset="0"/>
              </a:rPr>
              <a:t>Federal value-based payments</a:t>
            </a:r>
          </a:p>
          <a:p>
            <a:pPr marL="285750" indent="-285750">
              <a:buFont typeface="Arial" pitchFamily="34" charset="0"/>
              <a:buChar char="•"/>
            </a:pPr>
            <a:r>
              <a:rPr lang="en-US" dirty="0" smtClean="0">
                <a:solidFill>
                  <a:schemeClr val="accent6">
                    <a:lumMod val="75000"/>
                  </a:schemeClr>
                </a:solidFill>
                <a:latin typeface="Calibri" pitchFamily="34" charset="0"/>
              </a:rPr>
              <a:t>Pioneer ACO program</a:t>
            </a:r>
          </a:p>
          <a:p>
            <a:endParaRPr lang="en-US" b="1" dirty="0">
              <a:solidFill>
                <a:schemeClr val="accent6">
                  <a:lumMod val="75000"/>
                </a:schemeClr>
              </a:solidFill>
              <a:latin typeface="Calibri" pitchFamily="34" charset="0"/>
            </a:endParaRPr>
          </a:p>
          <a:p>
            <a:r>
              <a:rPr lang="en-US" b="1" dirty="0">
                <a:solidFill>
                  <a:schemeClr val="accent6">
                    <a:lumMod val="75000"/>
                  </a:schemeClr>
                </a:solidFill>
                <a:latin typeface="Calibri" pitchFamily="34" charset="0"/>
              </a:rPr>
              <a:t>Quality Improvement</a:t>
            </a:r>
          </a:p>
          <a:p>
            <a:pPr marL="285750" indent="-285750">
              <a:buFont typeface="Arial" pitchFamily="34" charset="0"/>
              <a:buChar char="•"/>
            </a:pPr>
            <a:r>
              <a:rPr lang="en-US" dirty="0">
                <a:solidFill>
                  <a:schemeClr val="accent6">
                    <a:lumMod val="75000"/>
                  </a:schemeClr>
                </a:solidFill>
                <a:latin typeface="Calibri" pitchFamily="34" charset="0"/>
              </a:rPr>
              <a:t>CHIPRA program</a:t>
            </a:r>
          </a:p>
          <a:p>
            <a:pPr marL="285750" indent="-285750">
              <a:buFont typeface="Arial" pitchFamily="34" charset="0"/>
              <a:buChar char="•"/>
            </a:pPr>
            <a:r>
              <a:rPr lang="en-US" dirty="0">
                <a:solidFill>
                  <a:schemeClr val="accent6">
                    <a:lumMod val="75000"/>
                  </a:schemeClr>
                </a:solidFill>
                <a:latin typeface="Calibri" pitchFamily="34" charset="0"/>
              </a:rPr>
              <a:t>DPH reporting</a:t>
            </a:r>
          </a:p>
          <a:p>
            <a:endParaRPr lang="en-US" b="1" dirty="0" smtClean="0">
              <a:solidFill>
                <a:schemeClr val="accent6">
                  <a:lumMod val="75000"/>
                </a:schemeClr>
              </a:solidFill>
              <a:latin typeface="Calibri" pitchFamily="34" charset="0"/>
            </a:endParaRPr>
          </a:p>
          <a:p>
            <a:endParaRPr lang="en-US" b="1" dirty="0">
              <a:solidFill>
                <a:schemeClr val="accent6">
                  <a:lumMod val="75000"/>
                </a:schemeClr>
              </a:solidFill>
              <a:latin typeface="Calibri" pitchFamily="34" charset="0"/>
            </a:endParaRPr>
          </a:p>
          <a:p>
            <a:endParaRPr lang="en-US" b="1" dirty="0" smtClean="0">
              <a:solidFill>
                <a:schemeClr val="accent6">
                  <a:lumMod val="75000"/>
                </a:schemeClr>
              </a:solidFill>
              <a:latin typeface="Calibri" pitchFamily="34" charset="0"/>
            </a:endParaRPr>
          </a:p>
          <a:p>
            <a:endParaRPr lang="en-US" b="1" dirty="0">
              <a:solidFill>
                <a:schemeClr val="accent6">
                  <a:lumMod val="75000"/>
                </a:schemeClr>
              </a:solidFill>
              <a:latin typeface="Calibri" pitchFamily="34" charset="0"/>
            </a:endParaRPr>
          </a:p>
          <a:p>
            <a:endParaRPr lang="en-US" b="1" dirty="0" smtClean="0">
              <a:solidFill>
                <a:schemeClr val="accent6">
                  <a:lumMod val="75000"/>
                </a:schemeClr>
              </a:solidFill>
              <a:latin typeface="Calibri" pitchFamily="34" charset="0"/>
            </a:endParaRPr>
          </a:p>
          <a:p>
            <a:endParaRPr lang="en-US" b="1" dirty="0">
              <a:solidFill>
                <a:schemeClr val="accent6">
                  <a:lumMod val="75000"/>
                </a:schemeClr>
              </a:solidFill>
              <a:latin typeface="Calibri" pitchFamily="34" charset="0"/>
            </a:endParaRPr>
          </a:p>
          <a:p>
            <a:endParaRPr lang="en-US" b="1" dirty="0" smtClean="0">
              <a:solidFill>
                <a:schemeClr val="accent6">
                  <a:lumMod val="75000"/>
                </a:schemeClr>
              </a:solidFill>
              <a:latin typeface="Calibri" pitchFamily="34" charset="0"/>
            </a:endParaRPr>
          </a:p>
          <a:p>
            <a:endParaRPr lang="en-US" b="1" dirty="0">
              <a:solidFill>
                <a:schemeClr val="accent6">
                  <a:lumMod val="75000"/>
                </a:schemeClr>
              </a:solidFill>
              <a:latin typeface="Calibri" pitchFamily="34" charset="0"/>
            </a:endParaRPr>
          </a:p>
          <a:p>
            <a:endParaRPr lang="en-US" b="1" dirty="0" smtClean="0">
              <a:solidFill>
                <a:schemeClr val="accent6">
                  <a:lumMod val="75000"/>
                </a:schemeClr>
              </a:solidFill>
              <a:latin typeface="Calibri" pitchFamily="34" charset="0"/>
            </a:endParaRPr>
          </a:p>
          <a:p>
            <a:endParaRPr lang="en-US" b="1" dirty="0">
              <a:solidFill>
                <a:schemeClr val="accent6">
                  <a:lumMod val="75000"/>
                </a:schemeClr>
              </a:solidFill>
              <a:latin typeface="Calibri" pitchFamily="34" charset="0"/>
            </a:endParaRPr>
          </a:p>
          <a:p>
            <a:endParaRPr lang="en-US" b="1" dirty="0" smtClean="0">
              <a:solidFill>
                <a:schemeClr val="accent6">
                  <a:lumMod val="75000"/>
                </a:schemeClr>
              </a:solidFill>
              <a:latin typeface="Calibri" pitchFamily="34" charset="0"/>
            </a:endParaRPr>
          </a:p>
          <a:p>
            <a:r>
              <a:rPr lang="en-US" b="1" dirty="0" smtClean="0">
                <a:solidFill>
                  <a:schemeClr val="accent6">
                    <a:lumMod val="75000"/>
                  </a:schemeClr>
                </a:solidFill>
                <a:latin typeface="Calibri" pitchFamily="34" charset="0"/>
              </a:rPr>
              <a:t>Other</a:t>
            </a:r>
            <a:endParaRPr lang="en-US" b="1" dirty="0">
              <a:solidFill>
                <a:schemeClr val="accent6">
                  <a:lumMod val="75000"/>
                </a:schemeClr>
              </a:solidFill>
              <a:latin typeface="Calibri" pitchFamily="34" charset="0"/>
            </a:endParaRPr>
          </a:p>
          <a:p>
            <a:pPr marL="285750" indent="-285750">
              <a:buFont typeface="Arial" pitchFamily="34" charset="0"/>
              <a:buChar char="•"/>
            </a:pPr>
            <a:r>
              <a:rPr lang="en-US" dirty="0" smtClean="0">
                <a:solidFill>
                  <a:schemeClr val="accent6">
                    <a:lumMod val="75000"/>
                  </a:schemeClr>
                </a:solidFill>
                <a:latin typeface="Calibri" pitchFamily="34" charset="0"/>
              </a:rPr>
              <a:t>CMS consumer website</a:t>
            </a:r>
          </a:p>
          <a:p>
            <a:pPr marL="285750" indent="-285750">
              <a:buFont typeface="Arial" pitchFamily="34" charset="0"/>
              <a:buChar char="•"/>
            </a:pPr>
            <a:r>
              <a:rPr lang="en-US" dirty="0" smtClean="0">
                <a:solidFill>
                  <a:schemeClr val="accent6">
                    <a:lumMod val="75000"/>
                  </a:schemeClr>
                </a:solidFill>
                <a:latin typeface="Calibri" pitchFamily="34" charset="0"/>
              </a:rPr>
              <a:t>CHIA consumer website</a:t>
            </a:r>
          </a:p>
          <a:p>
            <a:pPr marL="285750" indent="-285750">
              <a:buFont typeface="Arial" pitchFamily="34" charset="0"/>
              <a:buChar char="•"/>
            </a:pPr>
            <a:r>
              <a:rPr lang="en-US" dirty="0" smtClean="0">
                <a:solidFill>
                  <a:schemeClr val="accent6">
                    <a:lumMod val="75000"/>
                  </a:schemeClr>
                </a:solidFill>
                <a:latin typeface="Calibri" pitchFamily="34" charset="0"/>
              </a:rPr>
              <a:t>MHQP consumer website</a:t>
            </a:r>
          </a:p>
          <a:p>
            <a:endParaRPr lang="en-US" b="1" dirty="0" smtClean="0">
              <a:solidFill>
                <a:schemeClr val="accent6">
                  <a:lumMod val="75000"/>
                </a:schemeClr>
              </a:solidFill>
              <a:latin typeface="Calibri" pitchFamily="34" charset="0"/>
            </a:endParaRPr>
          </a:p>
          <a:p>
            <a:r>
              <a:rPr lang="en-US" b="1" dirty="0" smtClean="0">
                <a:solidFill>
                  <a:schemeClr val="accent6">
                    <a:lumMod val="75000"/>
                  </a:schemeClr>
                </a:solidFill>
                <a:latin typeface="Calibri" pitchFamily="34" charset="0"/>
              </a:rPr>
              <a:t>ALIGNMENT EFFORTS</a:t>
            </a:r>
          </a:p>
          <a:p>
            <a:pPr marL="285750" indent="-285750">
              <a:buFont typeface="Arial" pitchFamily="34" charset="0"/>
              <a:buChar char="•"/>
            </a:pPr>
            <a:r>
              <a:rPr lang="en-US" dirty="0" smtClean="0">
                <a:solidFill>
                  <a:schemeClr val="accent6">
                    <a:lumMod val="75000"/>
                  </a:schemeClr>
                </a:solidFill>
                <a:latin typeface="Calibri" pitchFamily="34" charset="0"/>
              </a:rPr>
              <a:t>HHS Measurement Policy Council</a:t>
            </a:r>
          </a:p>
          <a:p>
            <a:endParaRPr lang="en-US" b="1" dirty="0" smtClean="0">
              <a:solidFill>
                <a:schemeClr val="accent6">
                  <a:lumMod val="75000"/>
                </a:schemeClr>
              </a:solidFill>
              <a:latin typeface="Calibri" pitchFamily="34" charset="0"/>
            </a:endParaRPr>
          </a:p>
          <a:p>
            <a:r>
              <a:rPr lang="en-US" b="1" dirty="0" smtClean="0">
                <a:solidFill>
                  <a:schemeClr val="accent6">
                    <a:lumMod val="75000"/>
                  </a:schemeClr>
                </a:solidFill>
                <a:latin typeface="Calibri" pitchFamily="34" charset="0"/>
              </a:rPr>
              <a:t>OTHER STATE EFFORTS </a:t>
            </a:r>
          </a:p>
          <a:p>
            <a:pPr marL="285750" indent="-285750">
              <a:buFont typeface="Arial" pitchFamily="34" charset="0"/>
              <a:buChar char="•"/>
            </a:pPr>
            <a:r>
              <a:rPr lang="en-US" dirty="0" smtClean="0">
                <a:solidFill>
                  <a:schemeClr val="accent6">
                    <a:lumMod val="75000"/>
                  </a:schemeClr>
                </a:solidFill>
                <a:latin typeface="Calibri" pitchFamily="34" charset="0"/>
              </a:rPr>
              <a:t>Minnesota’s Statewide Quality Reporting and Measurement System</a:t>
            </a:r>
            <a:endParaRPr lang="en-US" dirty="0">
              <a:solidFill>
                <a:schemeClr val="accent6">
                  <a:lumMod val="75000"/>
                </a:schemeClr>
              </a:solidFill>
              <a:latin typeface="Calibri" pitchFamily="34" charset="0"/>
            </a:endParaRPr>
          </a:p>
          <a:p>
            <a:endParaRPr lang="en-US" b="1" dirty="0" smtClean="0">
              <a:solidFill>
                <a:schemeClr val="accent6">
                  <a:lumMod val="75000"/>
                </a:schemeClr>
              </a:solidFill>
              <a:latin typeface="Calibri" pitchFamily="34" charset="0"/>
            </a:endParaRPr>
          </a:p>
          <a:p>
            <a:endParaRPr lang="en-US" dirty="0" smtClean="0">
              <a:solidFill>
                <a:schemeClr val="accent6">
                  <a:lumMod val="75000"/>
                </a:schemeClr>
              </a:solidFill>
              <a:latin typeface="Calibri" pitchFamily="34" charset="0"/>
            </a:endParaRPr>
          </a:p>
          <a:p>
            <a:endParaRPr lang="en-US" dirty="0">
              <a:solidFill>
                <a:schemeClr val="accent6">
                  <a:lumMod val="75000"/>
                </a:schemeClr>
              </a:solidFill>
              <a:latin typeface="Calibri" pitchFamily="34" charset="0"/>
            </a:endParaRPr>
          </a:p>
          <a:p>
            <a:endParaRPr lang="en-US" dirty="0" smtClean="0">
              <a:solidFill>
                <a:schemeClr val="accent6">
                  <a:lumMod val="75000"/>
                </a:schemeClr>
              </a:solidFill>
              <a:latin typeface="Calibri" pitchFamily="34" charset="0"/>
            </a:endParaRPr>
          </a:p>
          <a:p>
            <a:endParaRPr lang="en-US" dirty="0">
              <a:solidFill>
                <a:schemeClr val="accent6">
                  <a:lumMod val="75000"/>
                </a:schemeClr>
              </a:solidFill>
              <a:latin typeface="Calibri" pitchFamily="34" charset="0"/>
            </a:endParaRPr>
          </a:p>
          <a:p>
            <a:endParaRPr lang="en-US" dirty="0" smtClean="0">
              <a:solidFill>
                <a:schemeClr val="accent6">
                  <a:lumMod val="75000"/>
                </a:schemeClr>
              </a:solidFill>
              <a:latin typeface="Calibri" pitchFamily="34" charset="0"/>
            </a:endParaRPr>
          </a:p>
          <a:p>
            <a:endParaRPr lang="en-US" dirty="0">
              <a:solidFill>
                <a:schemeClr val="accent6">
                  <a:lumMod val="75000"/>
                </a:schemeClr>
              </a:solidFill>
              <a:latin typeface="Calibri" pitchFamily="34" charset="0"/>
            </a:endParaRPr>
          </a:p>
        </p:txBody>
      </p:sp>
    </p:spTree>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Verdana Bold"/>
        <a:ea typeface="Osaka"/>
        <a:cs typeface=""/>
      </a:majorFont>
      <a:minorFont>
        <a:latin typeface="Verdana Bold"/>
        <a:ea typeface="Osaka"/>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FHC PPT Template (Ben)</Template>
  <TotalTime>0</TotalTime>
  <Words>493</Words>
  <Application>Microsoft Office PowerPoint</Application>
  <PresentationFormat>On-screen Show (4:3)</PresentationFormat>
  <Paragraphs>193</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Blank Presentation</vt:lpstr>
      <vt:lpstr>Statewide Quality Advisory Committee (SQAC) Meeting</vt:lpstr>
      <vt:lpstr>Agenda</vt:lpstr>
      <vt:lpstr>Mission Statement</vt:lpstr>
      <vt:lpstr>SQMS Regulatory Process</vt:lpstr>
      <vt:lpstr>SQMS Regulation – Draft Timeline</vt:lpstr>
      <vt:lpstr>SQAC 2013 Agenda</vt:lpstr>
      <vt:lpstr>SQAC 2013 Agenda: annual revisions to the SQMS recommendation </vt:lpstr>
      <vt:lpstr>Revisions to the SQMS recommendation ► Changes to Mandated Sets</vt:lpstr>
      <vt:lpstr>Revisions to the SQMS recommendation ► Alignment with other quality measure sets?</vt:lpstr>
      <vt:lpstr>Revisions to the SQMS recommendation ► Gaps in the SQMS?</vt:lpstr>
      <vt:lpstr>Next steps</vt:lpstr>
      <vt:lpstr>2013 Committee Meeting Schedule</vt:lpstr>
      <vt:lpstr>Next meeting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2013-04-22T13:14:10Z</dcterms:created>
  <dcterms:modified xsi:type="dcterms:W3CDTF">2013-04-23T19:14:09Z</dcterms:modified>
</cp:coreProperties>
</file>