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73" r:id="rId3"/>
    <p:sldId id="364" r:id="rId4"/>
    <p:sldId id="365" r:id="rId5"/>
    <p:sldId id="378" r:id="rId6"/>
    <p:sldId id="381" r:id="rId7"/>
    <p:sldId id="384" r:id="rId8"/>
    <p:sldId id="382" r:id="rId9"/>
    <p:sldId id="375" r:id="rId10"/>
    <p:sldId id="380" r:id="rId11"/>
    <p:sldId id="385" r:id="rId12"/>
    <p:sldId id="386" r:id="rId13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ines, Kathy" initials="HK" lastIdx="1" clrIdx="0"/>
  <p:cmAuthor id="1" name="Lauren Dale" initials="LD" lastIdx="4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99FF99"/>
    <a:srgbClr val="0043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555" autoAdjust="0"/>
    <p:restoredTop sz="93143" autoAdjust="0"/>
  </p:normalViewPr>
  <p:slideViewPr>
    <p:cSldViewPr snapToGrid="0" snapToObjects="1" showGuides="1">
      <p:cViewPr>
        <p:scale>
          <a:sx n="100" d="100"/>
          <a:sy n="100" d="100"/>
        </p:scale>
        <p:origin x="-2664" y="-462"/>
      </p:cViewPr>
      <p:guideLst>
        <p:guide orient="horz" pos="973"/>
        <p:guide pos="332"/>
      </p:guideLst>
    </p:cSldViewPr>
  </p:slideViewPr>
  <p:outlineViewPr>
    <p:cViewPr>
      <p:scale>
        <a:sx n="33" d="100"/>
        <a:sy n="33" d="100"/>
      </p:scale>
      <p:origin x="0" y="43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7" d="100"/>
          <a:sy n="87" d="100"/>
        </p:scale>
        <p:origin x="-3780" y="-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205ED6-27EF-497D-A22A-81F9AC2D6FFC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5E9DD3E-0456-4CBD-8034-D555209ED932}">
      <dgm:prSet phldrT="[Text]"/>
      <dgm:spPr/>
      <dgm:t>
        <a:bodyPr/>
        <a:lstStyle/>
        <a:p>
          <a:r>
            <a:rPr lang="en-US" b="1" dirty="0" smtClean="0"/>
            <a:t>Step 1</a:t>
          </a:r>
          <a:endParaRPr lang="en-US" b="1" dirty="0"/>
        </a:p>
      </dgm:t>
    </dgm:pt>
    <dgm:pt modelId="{D2AF82B2-4E68-431D-860D-DCBFA00B1684}" type="parTrans" cxnId="{5E91C80C-1A5C-4BCB-8C04-B80B76678D2F}">
      <dgm:prSet/>
      <dgm:spPr/>
      <dgm:t>
        <a:bodyPr/>
        <a:lstStyle/>
        <a:p>
          <a:endParaRPr lang="en-US"/>
        </a:p>
      </dgm:t>
    </dgm:pt>
    <dgm:pt modelId="{FF914982-F948-4B54-B89D-38274BC21A23}" type="sibTrans" cxnId="{5E91C80C-1A5C-4BCB-8C04-B80B76678D2F}">
      <dgm:prSet/>
      <dgm:spPr/>
      <dgm:t>
        <a:bodyPr/>
        <a:lstStyle/>
        <a:p>
          <a:endParaRPr lang="en-US"/>
        </a:p>
      </dgm:t>
    </dgm:pt>
    <dgm:pt modelId="{CBBE3DDB-420E-44C2-A499-A98B3A3D705B}">
      <dgm:prSet phldrT="[Text]" custT="1"/>
      <dgm:spPr>
        <a:solidFill>
          <a:schemeClr val="accent3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n-US" sz="2400" b="1" dirty="0" smtClean="0">
              <a:solidFill>
                <a:srgbClr val="00436E"/>
              </a:solidFill>
            </a:rPr>
            <a:t>Gather the Business Requirements</a:t>
          </a:r>
          <a:endParaRPr lang="en-US" sz="2400" b="1" dirty="0">
            <a:solidFill>
              <a:srgbClr val="00436E"/>
            </a:solidFill>
          </a:endParaRPr>
        </a:p>
      </dgm:t>
    </dgm:pt>
    <dgm:pt modelId="{15FE0917-84A7-4647-8F1B-4ACC2E391F47}" type="parTrans" cxnId="{7DCD0C25-C07B-4DA5-A193-F5368990317E}">
      <dgm:prSet/>
      <dgm:spPr/>
      <dgm:t>
        <a:bodyPr/>
        <a:lstStyle/>
        <a:p>
          <a:endParaRPr lang="en-US"/>
        </a:p>
      </dgm:t>
    </dgm:pt>
    <dgm:pt modelId="{79335F54-A1A0-4DF5-BFB2-A0944249D82F}" type="sibTrans" cxnId="{7DCD0C25-C07B-4DA5-A193-F5368990317E}">
      <dgm:prSet/>
      <dgm:spPr/>
      <dgm:t>
        <a:bodyPr/>
        <a:lstStyle/>
        <a:p>
          <a:endParaRPr lang="en-US"/>
        </a:p>
      </dgm:t>
    </dgm:pt>
    <dgm:pt modelId="{58F644B3-9555-4F46-B119-F1D849A00117}">
      <dgm:prSet phldrT="[Text]"/>
      <dgm:spPr/>
      <dgm:t>
        <a:bodyPr/>
        <a:lstStyle/>
        <a:p>
          <a:r>
            <a:rPr lang="en-US" b="1" dirty="0" smtClean="0"/>
            <a:t>Step 2</a:t>
          </a:r>
          <a:endParaRPr lang="en-US" b="1" dirty="0"/>
        </a:p>
      </dgm:t>
    </dgm:pt>
    <dgm:pt modelId="{30A2BE55-619D-4F00-B287-EB959D7BFB04}" type="parTrans" cxnId="{EC87C53A-6186-4C74-B84C-4E074EA90CD6}">
      <dgm:prSet/>
      <dgm:spPr/>
      <dgm:t>
        <a:bodyPr/>
        <a:lstStyle/>
        <a:p>
          <a:endParaRPr lang="en-US"/>
        </a:p>
      </dgm:t>
    </dgm:pt>
    <dgm:pt modelId="{E11BE57C-4991-4EEE-971B-7E5C91E10CD0}" type="sibTrans" cxnId="{EC87C53A-6186-4C74-B84C-4E074EA90CD6}">
      <dgm:prSet/>
      <dgm:spPr/>
      <dgm:t>
        <a:bodyPr/>
        <a:lstStyle/>
        <a:p>
          <a:endParaRPr lang="en-US"/>
        </a:p>
      </dgm:t>
    </dgm:pt>
    <dgm:pt modelId="{B4BA45D8-9DD4-44D4-9502-9A49D7519B3F}">
      <dgm:prSet phldrT="[Text]" custT="1"/>
      <dgm:spPr>
        <a:solidFill>
          <a:schemeClr val="accent3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n-US" sz="2400" b="1" dirty="0" smtClean="0">
              <a:solidFill>
                <a:srgbClr val="00436E"/>
              </a:solidFill>
            </a:rPr>
            <a:t>Adopt the Submission Guidelines</a:t>
          </a:r>
          <a:endParaRPr lang="en-US" sz="2400" b="1" dirty="0">
            <a:solidFill>
              <a:srgbClr val="00436E"/>
            </a:solidFill>
          </a:endParaRPr>
        </a:p>
      </dgm:t>
    </dgm:pt>
    <dgm:pt modelId="{0950FF30-5735-4763-B364-A2252F8DFE1B}" type="parTrans" cxnId="{065EFAFE-EF8B-4B83-A121-2989ACBE9635}">
      <dgm:prSet/>
      <dgm:spPr/>
      <dgm:t>
        <a:bodyPr/>
        <a:lstStyle/>
        <a:p>
          <a:endParaRPr lang="en-US"/>
        </a:p>
      </dgm:t>
    </dgm:pt>
    <dgm:pt modelId="{F16D4C8C-AA9F-4A79-81FA-BD49A9F14C4B}" type="sibTrans" cxnId="{065EFAFE-EF8B-4B83-A121-2989ACBE9635}">
      <dgm:prSet/>
      <dgm:spPr/>
      <dgm:t>
        <a:bodyPr/>
        <a:lstStyle/>
        <a:p>
          <a:endParaRPr lang="en-US"/>
        </a:p>
      </dgm:t>
    </dgm:pt>
    <dgm:pt modelId="{94D69557-1BE5-4220-A2D7-241521AC0DFA}">
      <dgm:prSet phldrT="[Text]"/>
      <dgm:spPr/>
      <dgm:t>
        <a:bodyPr/>
        <a:lstStyle/>
        <a:p>
          <a:r>
            <a:rPr lang="en-US" b="1" dirty="0" smtClean="0"/>
            <a:t>Step 3</a:t>
          </a:r>
          <a:endParaRPr lang="en-US" b="1" dirty="0"/>
        </a:p>
      </dgm:t>
    </dgm:pt>
    <dgm:pt modelId="{7DDD1839-7804-4FAA-B72D-B370A650B9A1}" type="parTrans" cxnId="{470080AF-61AF-4BA8-BF2B-13ECECE3F2A7}">
      <dgm:prSet/>
      <dgm:spPr/>
      <dgm:t>
        <a:bodyPr/>
        <a:lstStyle/>
        <a:p>
          <a:endParaRPr lang="en-US"/>
        </a:p>
      </dgm:t>
    </dgm:pt>
    <dgm:pt modelId="{B6148EBA-747C-4429-A1E4-642910BEE8B9}" type="sibTrans" cxnId="{470080AF-61AF-4BA8-BF2B-13ECECE3F2A7}">
      <dgm:prSet/>
      <dgm:spPr/>
      <dgm:t>
        <a:bodyPr/>
        <a:lstStyle/>
        <a:p>
          <a:endParaRPr lang="en-US"/>
        </a:p>
      </dgm:t>
    </dgm:pt>
    <dgm:pt modelId="{68475A16-3C8E-466C-A399-83FDD356F03A}">
      <dgm:prSet phldrT="[Text]" custT="1"/>
      <dgm:spPr>
        <a:solidFill>
          <a:srgbClr val="FFFF00">
            <a:alpha val="90000"/>
          </a:srgbClr>
        </a:solidFill>
      </dgm:spPr>
      <dgm:t>
        <a:bodyPr/>
        <a:lstStyle/>
        <a:p>
          <a:r>
            <a:rPr lang="en-US" sz="2400" b="1" dirty="0" smtClean="0">
              <a:solidFill>
                <a:srgbClr val="00436E"/>
              </a:solidFill>
            </a:rPr>
            <a:t>Develop the Supporting Systems </a:t>
          </a:r>
          <a:endParaRPr lang="en-US" sz="2400" b="1" dirty="0">
            <a:solidFill>
              <a:srgbClr val="00436E"/>
            </a:solidFill>
          </a:endParaRPr>
        </a:p>
      </dgm:t>
    </dgm:pt>
    <dgm:pt modelId="{14D4DFB1-24E9-4A7F-84F0-7EC429823180}" type="parTrans" cxnId="{80BA8489-89B5-49B2-8FAC-B30F3F29A5CF}">
      <dgm:prSet/>
      <dgm:spPr/>
      <dgm:t>
        <a:bodyPr/>
        <a:lstStyle/>
        <a:p>
          <a:endParaRPr lang="en-US"/>
        </a:p>
      </dgm:t>
    </dgm:pt>
    <dgm:pt modelId="{8D524567-C816-4C66-9F94-7471018FEA73}" type="sibTrans" cxnId="{80BA8489-89B5-49B2-8FAC-B30F3F29A5CF}">
      <dgm:prSet/>
      <dgm:spPr/>
      <dgm:t>
        <a:bodyPr/>
        <a:lstStyle/>
        <a:p>
          <a:endParaRPr lang="en-US"/>
        </a:p>
      </dgm:t>
    </dgm:pt>
    <dgm:pt modelId="{9AE51DB7-53FF-41D0-81EE-3AD043A88FAB}">
      <dgm:prSet phldrT="[Text]"/>
      <dgm:spPr/>
      <dgm:t>
        <a:bodyPr/>
        <a:lstStyle/>
        <a:p>
          <a:r>
            <a:rPr lang="en-US" b="1" dirty="0" smtClean="0"/>
            <a:t>Step 4</a:t>
          </a:r>
          <a:endParaRPr lang="en-US" b="1" dirty="0"/>
        </a:p>
      </dgm:t>
    </dgm:pt>
    <dgm:pt modelId="{A96DA3DD-2F00-41C5-9FAF-1452FDC30966}" type="parTrans" cxnId="{9F2AF48D-E7B9-42E1-8F1E-F182D67D6803}">
      <dgm:prSet/>
      <dgm:spPr/>
      <dgm:t>
        <a:bodyPr/>
        <a:lstStyle/>
        <a:p>
          <a:endParaRPr lang="en-US"/>
        </a:p>
      </dgm:t>
    </dgm:pt>
    <dgm:pt modelId="{23E0C9A5-0390-4CE0-AF6B-21E874F9A5DD}" type="sibTrans" cxnId="{9F2AF48D-E7B9-42E1-8F1E-F182D67D6803}">
      <dgm:prSet/>
      <dgm:spPr/>
      <dgm:t>
        <a:bodyPr/>
        <a:lstStyle/>
        <a:p>
          <a:endParaRPr lang="en-US"/>
        </a:p>
      </dgm:t>
    </dgm:pt>
    <dgm:pt modelId="{E97B86E4-24C9-4451-B975-99B56ED64007}">
      <dgm:prSet phldrT="[Text]"/>
      <dgm:spPr/>
      <dgm:t>
        <a:bodyPr/>
        <a:lstStyle/>
        <a:p>
          <a:r>
            <a:rPr lang="en-US" b="1" dirty="0" smtClean="0"/>
            <a:t>Step 5</a:t>
          </a:r>
          <a:endParaRPr lang="en-US" b="1" dirty="0"/>
        </a:p>
      </dgm:t>
    </dgm:pt>
    <dgm:pt modelId="{E45F0910-EF92-4B10-B0EF-F3D894FD4C96}" type="parTrans" cxnId="{42C41EF0-5BC6-4726-B6F0-BF88591CF4FD}">
      <dgm:prSet/>
      <dgm:spPr/>
      <dgm:t>
        <a:bodyPr/>
        <a:lstStyle/>
        <a:p>
          <a:endParaRPr lang="en-US"/>
        </a:p>
      </dgm:t>
    </dgm:pt>
    <dgm:pt modelId="{CC33C67A-11FA-497C-99E5-54027F9DF295}" type="sibTrans" cxnId="{42C41EF0-5BC6-4726-B6F0-BF88591CF4FD}">
      <dgm:prSet/>
      <dgm:spPr/>
      <dgm:t>
        <a:bodyPr/>
        <a:lstStyle/>
        <a:p>
          <a:endParaRPr lang="en-US"/>
        </a:p>
      </dgm:t>
    </dgm:pt>
    <dgm:pt modelId="{1F04B48A-9D71-4775-823D-ECC9510142C8}">
      <dgm:prSet custT="1"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r>
            <a:rPr lang="en-US" sz="2400" b="1" dirty="0" smtClean="0">
              <a:solidFill>
                <a:srgbClr val="00436E"/>
              </a:solidFill>
            </a:rPr>
            <a:t>Collect Test Data from Facilities</a:t>
          </a:r>
          <a:endParaRPr lang="en-US" sz="2400" b="1" dirty="0">
            <a:solidFill>
              <a:srgbClr val="00436E"/>
            </a:solidFill>
          </a:endParaRPr>
        </a:p>
      </dgm:t>
    </dgm:pt>
    <dgm:pt modelId="{F67E8A46-22C3-478E-813A-92D1535B1141}" type="parTrans" cxnId="{8401403D-030A-4D20-903B-94343E3F6FD8}">
      <dgm:prSet/>
      <dgm:spPr/>
      <dgm:t>
        <a:bodyPr/>
        <a:lstStyle/>
        <a:p>
          <a:endParaRPr lang="en-US"/>
        </a:p>
      </dgm:t>
    </dgm:pt>
    <dgm:pt modelId="{326B877F-B89E-460B-BB67-F29CA71F9281}" type="sibTrans" cxnId="{8401403D-030A-4D20-903B-94343E3F6FD8}">
      <dgm:prSet/>
      <dgm:spPr/>
      <dgm:t>
        <a:bodyPr/>
        <a:lstStyle/>
        <a:p>
          <a:endParaRPr lang="en-US"/>
        </a:p>
      </dgm:t>
    </dgm:pt>
    <dgm:pt modelId="{8799D1D5-9011-4CBE-8F77-942A2B20A62C}">
      <dgm:prSet custT="1"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r>
            <a:rPr lang="en-US" sz="2400" b="1" dirty="0" smtClean="0">
              <a:solidFill>
                <a:srgbClr val="00436E"/>
              </a:solidFill>
            </a:rPr>
            <a:t>Collect Production Data from Facilities</a:t>
          </a:r>
          <a:endParaRPr lang="en-US" sz="2400" b="1" dirty="0">
            <a:solidFill>
              <a:srgbClr val="00436E"/>
            </a:solidFill>
          </a:endParaRPr>
        </a:p>
      </dgm:t>
    </dgm:pt>
    <dgm:pt modelId="{F7C27DA6-5BDD-4035-A311-953F06B88D8C}" type="parTrans" cxnId="{C037D4F8-DABD-4945-9564-B09C1F67ABBA}">
      <dgm:prSet/>
      <dgm:spPr/>
      <dgm:t>
        <a:bodyPr/>
        <a:lstStyle/>
        <a:p>
          <a:endParaRPr lang="en-US"/>
        </a:p>
      </dgm:t>
    </dgm:pt>
    <dgm:pt modelId="{525B255D-2045-4881-9890-9A0FF8A30C4B}" type="sibTrans" cxnId="{C037D4F8-DABD-4945-9564-B09C1F67ABBA}">
      <dgm:prSet/>
      <dgm:spPr/>
      <dgm:t>
        <a:bodyPr/>
        <a:lstStyle/>
        <a:p>
          <a:endParaRPr lang="en-US"/>
        </a:p>
      </dgm:t>
    </dgm:pt>
    <dgm:pt modelId="{B9E2C90B-71C4-4291-BBDE-8961442F63D9}" type="pres">
      <dgm:prSet presAssocID="{DE205ED6-27EF-497D-A22A-81F9AC2D6FFC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1F80C1B-B999-4783-A7E7-DD8F5E5B8A8D}" type="pres">
      <dgm:prSet presAssocID="{55E9DD3E-0456-4CBD-8034-D555209ED932}" presName="composite" presStyleCnt="0"/>
      <dgm:spPr/>
    </dgm:pt>
    <dgm:pt modelId="{EA951344-446C-413C-8545-9B265EC355D7}" type="pres">
      <dgm:prSet presAssocID="{55E9DD3E-0456-4CBD-8034-D555209ED932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7BEA8E-316F-4E7A-9076-78C88960C6D0}" type="pres">
      <dgm:prSet presAssocID="{55E9DD3E-0456-4CBD-8034-D555209ED932}" presName="descendantText" presStyleLbl="alignAcc1" presStyleIdx="0" presStyleCnt="5" custLinFactNeighborX="0" custLinFactNeighborY="-1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99ACA3-18B9-4335-AACA-A606D75A7279}" type="pres">
      <dgm:prSet presAssocID="{FF914982-F948-4B54-B89D-38274BC21A23}" presName="sp" presStyleCnt="0"/>
      <dgm:spPr/>
    </dgm:pt>
    <dgm:pt modelId="{9BA7D104-AA39-461B-8DAE-728BE8E384EC}" type="pres">
      <dgm:prSet presAssocID="{58F644B3-9555-4F46-B119-F1D849A00117}" presName="composite" presStyleCnt="0"/>
      <dgm:spPr/>
    </dgm:pt>
    <dgm:pt modelId="{1A907A06-D5C7-4CB6-872D-7683D54A8834}" type="pres">
      <dgm:prSet presAssocID="{58F644B3-9555-4F46-B119-F1D849A00117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9799CB-58D1-4B4C-ADB1-1E2B938388E1}" type="pres">
      <dgm:prSet presAssocID="{58F644B3-9555-4F46-B119-F1D849A00117}" presName="descendantText" presStyleLbl="alignAcc1" presStyleIdx="1" presStyleCnt="5" custLinFactNeighborX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6FA23C-015E-48F9-823F-FD83B7B178BD}" type="pres">
      <dgm:prSet presAssocID="{E11BE57C-4991-4EEE-971B-7E5C91E10CD0}" presName="sp" presStyleCnt="0"/>
      <dgm:spPr/>
    </dgm:pt>
    <dgm:pt modelId="{F8BCFBD4-94F9-4140-A1F3-A00128C181DC}" type="pres">
      <dgm:prSet presAssocID="{94D69557-1BE5-4220-A2D7-241521AC0DFA}" presName="composite" presStyleCnt="0"/>
      <dgm:spPr/>
    </dgm:pt>
    <dgm:pt modelId="{3330DD44-0D35-4ED7-BB10-CCDF270DBB09}" type="pres">
      <dgm:prSet presAssocID="{94D69557-1BE5-4220-A2D7-241521AC0DFA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EC0F2E-3063-4DC5-AD05-A4C3042D87E1}" type="pres">
      <dgm:prSet presAssocID="{94D69557-1BE5-4220-A2D7-241521AC0DFA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BFB143-C5E1-4C2E-BC0F-495F1567E542}" type="pres">
      <dgm:prSet presAssocID="{B6148EBA-747C-4429-A1E4-642910BEE8B9}" presName="sp" presStyleCnt="0"/>
      <dgm:spPr/>
    </dgm:pt>
    <dgm:pt modelId="{A7AC5A6E-52B1-402C-A2DB-C4822ABB68E1}" type="pres">
      <dgm:prSet presAssocID="{9AE51DB7-53FF-41D0-81EE-3AD043A88FAB}" presName="composite" presStyleCnt="0"/>
      <dgm:spPr/>
    </dgm:pt>
    <dgm:pt modelId="{E570459C-DA2E-4E78-B064-CC8E57002E3B}" type="pres">
      <dgm:prSet presAssocID="{9AE51DB7-53FF-41D0-81EE-3AD043A88FAB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842E91-D667-415D-A7F7-46820762E867}" type="pres">
      <dgm:prSet presAssocID="{9AE51DB7-53FF-41D0-81EE-3AD043A88FAB}" presName="descendantText" presStyleLbl="alignAcc1" presStyleIdx="3" presStyleCnt="5" custLinFactNeighborX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16E9F0-FEA5-4352-8B9C-F977876CC44C}" type="pres">
      <dgm:prSet presAssocID="{23E0C9A5-0390-4CE0-AF6B-21E874F9A5DD}" presName="sp" presStyleCnt="0"/>
      <dgm:spPr/>
    </dgm:pt>
    <dgm:pt modelId="{17AC315E-FA30-476D-950F-9E2F1917557F}" type="pres">
      <dgm:prSet presAssocID="{E97B86E4-24C9-4451-B975-99B56ED64007}" presName="composite" presStyleCnt="0"/>
      <dgm:spPr/>
    </dgm:pt>
    <dgm:pt modelId="{DDC2D3FD-A510-4EB3-9B23-08D50CB7DBE3}" type="pres">
      <dgm:prSet presAssocID="{E97B86E4-24C9-4451-B975-99B56ED64007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FA986D-23E0-49C4-BA01-61BDD98F058E}" type="pres">
      <dgm:prSet presAssocID="{E97B86E4-24C9-4451-B975-99B56ED64007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9C5F8DC-8AAC-4728-B236-5C6E32299AD6}" type="presOf" srcId="{94D69557-1BE5-4220-A2D7-241521AC0DFA}" destId="{3330DD44-0D35-4ED7-BB10-CCDF270DBB09}" srcOrd="0" destOrd="0" presId="urn:microsoft.com/office/officeart/2005/8/layout/chevron2"/>
    <dgm:cxn modelId="{572329D6-EB16-419D-85FD-97F2DFC85F1E}" type="presOf" srcId="{CBBE3DDB-420E-44C2-A499-A98B3A3D705B}" destId="{BC7BEA8E-316F-4E7A-9076-78C88960C6D0}" srcOrd="0" destOrd="0" presId="urn:microsoft.com/office/officeart/2005/8/layout/chevron2"/>
    <dgm:cxn modelId="{139FC668-E8BF-45AE-8FFD-0406DC86B242}" type="presOf" srcId="{1F04B48A-9D71-4775-823D-ECC9510142C8}" destId="{97842E91-D667-415D-A7F7-46820762E867}" srcOrd="0" destOrd="0" presId="urn:microsoft.com/office/officeart/2005/8/layout/chevron2"/>
    <dgm:cxn modelId="{EC87C53A-6186-4C74-B84C-4E074EA90CD6}" srcId="{DE205ED6-27EF-497D-A22A-81F9AC2D6FFC}" destId="{58F644B3-9555-4F46-B119-F1D849A00117}" srcOrd="1" destOrd="0" parTransId="{30A2BE55-619D-4F00-B287-EB959D7BFB04}" sibTransId="{E11BE57C-4991-4EEE-971B-7E5C91E10CD0}"/>
    <dgm:cxn modelId="{5E91C80C-1A5C-4BCB-8C04-B80B76678D2F}" srcId="{DE205ED6-27EF-497D-A22A-81F9AC2D6FFC}" destId="{55E9DD3E-0456-4CBD-8034-D555209ED932}" srcOrd="0" destOrd="0" parTransId="{D2AF82B2-4E68-431D-860D-DCBFA00B1684}" sibTransId="{FF914982-F948-4B54-B89D-38274BC21A23}"/>
    <dgm:cxn modelId="{42C41EF0-5BC6-4726-B6F0-BF88591CF4FD}" srcId="{DE205ED6-27EF-497D-A22A-81F9AC2D6FFC}" destId="{E97B86E4-24C9-4451-B975-99B56ED64007}" srcOrd="4" destOrd="0" parTransId="{E45F0910-EF92-4B10-B0EF-F3D894FD4C96}" sibTransId="{CC33C67A-11FA-497C-99E5-54027F9DF295}"/>
    <dgm:cxn modelId="{B1A3587B-95F8-458F-996B-445A97A3E059}" type="presOf" srcId="{DE205ED6-27EF-497D-A22A-81F9AC2D6FFC}" destId="{B9E2C90B-71C4-4291-BBDE-8961442F63D9}" srcOrd="0" destOrd="0" presId="urn:microsoft.com/office/officeart/2005/8/layout/chevron2"/>
    <dgm:cxn modelId="{9F2AF48D-E7B9-42E1-8F1E-F182D67D6803}" srcId="{DE205ED6-27EF-497D-A22A-81F9AC2D6FFC}" destId="{9AE51DB7-53FF-41D0-81EE-3AD043A88FAB}" srcOrd="3" destOrd="0" parTransId="{A96DA3DD-2F00-41C5-9FAF-1452FDC30966}" sibTransId="{23E0C9A5-0390-4CE0-AF6B-21E874F9A5DD}"/>
    <dgm:cxn modelId="{0F5852F4-C95F-4D0C-A12E-60A5E7ED5FC9}" type="presOf" srcId="{58F644B3-9555-4F46-B119-F1D849A00117}" destId="{1A907A06-D5C7-4CB6-872D-7683D54A8834}" srcOrd="0" destOrd="0" presId="urn:microsoft.com/office/officeart/2005/8/layout/chevron2"/>
    <dgm:cxn modelId="{8401403D-030A-4D20-903B-94343E3F6FD8}" srcId="{9AE51DB7-53FF-41D0-81EE-3AD043A88FAB}" destId="{1F04B48A-9D71-4775-823D-ECC9510142C8}" srcOrd="0" destOrd="0" parTransId="{F67E8A46-22C3-478E-813A-92D1535B1141}" sibTransId="{326B877F-B89E-460B-BB67-F29CA71F9281}"/>
    <dgm:cxn modelId="{1AB4E0CA-EED8-4694-B9D2-8600D8E28A2E}" type="presOf" srcId="{8799D1D5-9011-4CBE-8F77-942A2B20A62C}" destId="{28FA986D-23E0-49C4-BA01-61BDD98F058E}" srcOrd="0" destOrd="0" presId="urn:microsoft.com/office/officeart/2005/8/layout/chevron2"/>
    <dgm:cxn modelId="{CD168A02-843F-49E3-B089-B3064C920961}" type="presOf" srcId="{68475A16-3C8E-466C-A399-83FDD356F03A}" destId="{AAEC0F2E-3063-4DC5-AD05-A4C3042D87E1}" srcOrd="0" destOrd="0" presId="urn:microsoft.com/office/officeart/2005/8/layout/chevron2"/>
    <dgm:cxn modelId="{470080AF-61AF-4BA8-BF2B-13ECECE3F2A7}" srcId="{DE205ED6-27EF-497D-A22A-81F9AC2D6FFC}" destId="{94D69557-1BE5-4220-A2D7-241521AC0DFA}" srcOrd="2" destOrd="0" parTransId="{7DDD1839-7804-4FAA-B72D-B370A650B9A1}" sibTransId="{B6148EBA-747C-4429-A1E4-642910BEE8B9}"/>
    <dgm:cxn modelId="{C037D4F8-DABD-4945-9564-B09C1F67ABBA}" srcId="{E97B86E4-24C9-4451-B975-99B56ED64007}" destId="{8799D1D5-9011-4CBE-8F77-942A2B20A62C}" srcOrd="0" destOrd="0" parTransId="{F7C27DA6-5BDD-4035-A311-953F06B88D8C}" sibTransId="{525B255D-2045-4881-9890-9A0FF8A30C4B}"/>
    <dgm:cxn modelId="{8EFC7285-ADF2-47A2-A854-B13227DC06FB}" type="presOf" srcId="{E97B86E4-24C9-4451-B975-99B56ED64007}" destId="{DDC2D3FD-A510-4EB3-9B23-08D50CB7DBE3}" srcOrd="0" destOrd="0" presId="urn:microsoft.com/office/officeart/2005/8/layout/chevron2"/>
    <dgm:cxn modelId="{FEEB2F6E-25AE-4204-99BE-5A9266323813}" type="presOf" srcId="{55E9DD3E-0456-4CBD-8034-D555209ED932}" destId="{EA951344-446C-413C-8545-9B265EC355D7}" srcOrd="0" destOrd="0" presId="urn:microsoft.com/office/officeart/2005/8/layout/chevron2"/>
    <dgm:cxn modelId="{BED059BE-AB4E-487E-938D-633D84138135}" type="presOf" srcId="{B4BA45D8-9DD4-44D4-9502-9A49D7519B3F}" destId="{6D9799CB-58D1-4B4C-ADB1-1E2B938388E1}" srcOrd="0" destOrd="0" presId="urn:microsoft.com/office/officeart/2005/8/layout/chevron2"/>
    <dgm:cxn modelId="{80BA8489-89B5-49B2-8FAC-B30F3F29A5CF}" srcId="{94D69557-1BE5-4220-A2D7-241521AC0DFA}" destId="{68475A16-3C8E-466C-A399-83FDD356F03A}" srcOrd="0" destOrd="0" parTransId="{14D4DFB1-24E9-4A7F-84F0-7EC429823180}" sibTransId="{8D524567-C816-4C66-9F94-7471018FEA73}"/>
    <dgm:cxn modelId="{065EFAFE-EF8B-4B83-A121-2989ACBE9635}" srcId="{58F644B3-9555-4F46-B119-F1D849A00117}" destId="{B4BA45D8-9DD4-44D4-9502-9A49D7519B3F}" srcOrd="0" destOrd="0" parTransId="{0950FF30-5735-4763-B364-A2252F8DFE1B}" sibTransId="{F16D4C8C-AA9F-4A79-81FA-BD49A9F14C4B}"/>
    <dgm:cxn modelId="{79A6DBA8-14F6-4309-A534-078E2F440C85}" type="presOf" srcId="{9AE51DB7-53FF-41D0-81EE-3AD043A88FAB}" destId="{E570459C-DA2E-4E78-B064-CC8E57002E3B}" srcOrd="0" destOrd="0" presId="urn:microsoft.com/office/officeart/2005/8/layout/chevron2"/>
    <dgm:cxn modelId="{7DCD0C25-C07B-4DA5-A193-F5368990317E}" srcId="{55E9DD3E-0456-4CBD-8034-D555209ED932}" destId="{CBBE3DDB-420E-44C2-A499-A98B3A3D705B}" srcOrd="0" destOrd="0" parTransId="{15FE0917-84A7-4647-8F1B-4ACC2E391F47}" sibTransId="{79335F54-A1A0-4DF5-BFB2-A0944249D82F}"/>
    <dgm:cxn modelId="{65EE1878-2A25-4A93-A537-0AE3A0606A3A}" type="presParOf" srcId="{B9E2C90B-71C4-4291-BBDE-8961442F63D9}" destId="{61F80C1B-B999-4783-A7E7-DD8F5E5B8A8D}" srcOrd="0" destOrd="0" presId="urn:microsoft.com/office/officeart/2005/8/layout/chevron2"/>
    <dgm:cxn modelId="{3E5A9E79-5A09-4462-A9EE-C600DAED57D8}" type="presParOf" srcId="{61F80C1B-B999-4783-A7E7-DD8F5E5B8A8D}" destId="{EA951344-446C-413C-8545-9B265EC355D7}" srcOrd="0" destOrd="0" presId="urn:microsoft.com/office/officeart/2005/8/layout/chevron2"/>
    <dgm:cxn modelId="{391E65AB-11D4-4463-BB2B-130FC98A036B}" type="presParOf" srcId="{61F80C1B-B999-4783-A7E7-DD8F5E5B8A8D}" destId="{BC7BEA8E-316F-4E7A-9076-78C88960C6D0}" srcOrd="1" destOrd="0" presId="urn:microsoft.com/office/officeart/2005/8/layout/chevron2"/>
    <dgm:cxn modelId="{A5B9B53D-0895-4A3F-9D81-5F09B5119C54}" type="presParOf" srcId="{B9E2C90B-71C4-4291-BBDE-8961442F63D9}" destId="{E999ACA3-18B9-4335-AACA-A606D75A7279}" srcOrd="1" destOrd="0" presId="urn:microsoft.com/office/officeart/2005/8/layout/chevron2"/>
    <dgm:cxn modelId="{330884F4-F74B-44E6-BB52-B964852BC65B}" type="presParOf" srcId="{B9E2C90B-71C4-4291-BBDE-8961442F63D9}" destId="{9BA7D104-AA39-461B-8DAE-728BE8E384EC}" srcOrd="2" destOrd="0" presId="urn:microsoft.com/office/officeart/2005/8/layout/chevron2"/>
    <dgm:cxn modelId="{6C147CD8-864D-435A-BB9C-16AE1276C1F1}" type="presParOf" srcId="{9BA7D104-AA39-461B-8DAE-728BE8E384EC}" destId="{1A907A06-D5C7-4CB6-872D-7683D54A8834}" srcOrd="0" destOrd="0" presId="urn:microsoft.com/office/officeart/2005/8/layout/chevron2"/>
    <dgm:cxn modelId="{E71BB53D-2BA5-42FB-BF5E-142638365F3A}" type="presParOf" srcId="{9BA7D104-AA39-461B-8DAE-728BE8E384EC}" destId="{6D9799CB-58D1-4B4C-ADB1-1E2B938388E1}" srcOrd="1" destOrd="0" presId="urn:microsoft.com/office/officeart/2005/8/layout/chevron2"/>
    <dgm:cxn modelId="{6B8C05EE-1DFB-4FF8-8E2A-158B6C8CB72A}" type="presParOf" srcId="{B9E2C90B-71C4-4291-BBDE-8961442F63D9}" destId="{3D6FA23C-015E-48F9-823F-FD83B7B178BD}" srcOrd="3" destOrd="0" presId="urn:microsoft.com/office/officeart/2005/8/layout/chevron2"/>
    <dgm:cxn modelId="{852C9729-EE95-4523-9641-C875B34E5FE6}" type="presParOf" srcId="{B9E2C90B-71C4-4291-BBDE-8961442F63D9}" destId="{F8BCFBD4-94F9-4140-A1F3-A00128C181DC}" srcOrd="4" destOrd="0" presId="urn:microsoft.com/office/officeart/2005/8/layout/chevron2"/>
    <dgm:cxn modelId="{CBDCE1E0-DEDE-41B9-B856-403828022131}" type="presParOf" srcId="{F8BCFBD4-94F9-4140-A1F3-A00128C181DC}" destId="{3330DD44-0D35-4ED7-BB10-CCDF270DBB09}" srcOrd="0" destOrd="0" presId="urn:microsoft.com/office/officeart/2005/8/layout/chevron2"/>
    <dgm:cxn modelId="{BF4CC061-269C-44E7-BD59-E04D4BA98771}" type="presParOf" srcId="{F8BCFBD4-94F9-4140-A1F3-A00128C181DC}" destId="{AAEC0F2E-3063-4DC5-AD05-A4C3042D87E1}" srcOrd="1" destOrd="0" presId="urn:microsoft.com/office/officeart/2005/8/layout/chevron2"/>
    <dgm:cxn modelId="{D45F8D27-574A-4F1F-B40B-43B15E96DA83}" type="presParOf" srcId="{B9E2C90B-71C4-4291-BBDE-8961442F63D9}" destId="{AEBFB143-C5E1-4C2E-BC0F-495F1567E542}" srcOrd="5" destOrd="0" presId="urn:microsoft.com/office/officeart/2005/8/layout/chevron2"/>
    <dgm:cxn modelId="{C2DA0B9F-8E6B-48FD-BB96-F46D12D5D903}" type="presParOf" srcId="{B9E2C90B-71C4-4291-BBDE-8961442F63D9}" destId="{A7AC5A6E-52B1-402C-A2DB-C4822ABB68E1}" srcOrd="6" destOrd="0" presId="urn:microsoft.com/office/officeart/2005/8/layout/chevron2"/>
    <dgm:cxn modelId="{FB54F28E-23D5-4A6F-8B2F-6855AF15755C}" type="presParOf" srcId="{A7AC5A6E-52B1-402C-A2DB-C4822ABB68E1}" destId="{E570459C-DA2E-4E78-B064-CC8E57002E3B}" srcOrd="0" destOrd="0" presId="urn:microsoft.com/office/officeart/2005/8/layout/chevron2"/>
    <dgm:cxn modelId="{82661A22-D56F-4EB2-83AD-F7E5B6A497B8}" type="presParOf" srcId="{A7AC5A6E-52B1-402C-A2DB-C4822ABB68E1}" destId="{97842E91-D667-415D-A7F7-46820762E867}" srcOrd="1" destOrd="0" presId="urn:microsoft.com/office/officeart/2005/8/layout/chevron2"/>
    <dgm:cxn modelId="{5E4BBFE2-7F58-4F23-BFA8-67E01A9EA079}" type="presParOf" srcId="{B9E2C90B-71C4-4291-BBDE-8961442F63D9}" destId="{4816E9F0-FEA5-4352-8B9C-F977876CC44C}" srcOrd="7" destOrd="0" presId="urn:microsoft.com/office/officeart/2005/8/layout/chevron2"/>
    <dgm:cxn modelId="{0E8AFC51-F827-4F89-A100-70733E2AEA04}" type="presParOf" srcId="{B9E2C90B-71C4-4291-BBDE-8961442F63D9}" destId="{17AC315E-FA30-476D-950F-9E2F1917557F}" srcOrd="8" destOrd="0" presId="urn:microsoft.com/office/officeart/2005/8/layout/chevron2"/>
    <dgm:cxn modelId="{5C36CC65-3D1C-47CA-9F7D-BCAF398269F4}" type="presParOf" srcId="{17AC315E-FA30-476D-950F-9E2F1917557F}" destId="{DDC2D3FD-A510-4EB3-9B23-08D50CB7DBE3}" srcOrd="0" destOrd="0" presId="urn:microsoft.com/office/officeart/2005/8/layout/chevron2"/>
    <dgm:cxn modelId="{63AE50BF-D9D6-4231-9DA4-1488CE7FDBF8}" type="presParOf" srcId="{17AC315E-FA30-476D-950F-9E2F1917557F}" destId="{28FA986D-23E0-49C4-BA01-61BDD98F058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951344-446C-413C-8545-9B265EC355D7}">
      <dsp:nvSpPr>
        <dsp:cNvPr id="0" name=""/>
        <dsp:cNvSpPr/>
      </dsp:nvSpPr>
      <dsp:spPr>
        <a:xfrm rot="5400000">
          <a:off x="-136177" y="137878"/>
          <a:ext cx="907851" cy="63549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/>
            <a:t>Step 1</a:t>
          </a:r>
          <a:endParaRPr lang="en-US" sz="1700" b="1" kern="1200" dirty="0"/>
        </a:p>
      </dsp:txBody>
      <dsp:txXfrm rot="-5400000">
        <a:off x="1" y="319448"/>
        <a:ext cx="635496" cy="272355"/>
      </dsp:txXfrm>
    </dsp:sp>
    <dsp:sp modelId="{BC7BEA8E-316F-4E7A-9076-78C88960C6D0}">
      <dsp:nvSpPr>
        <dsp:cNvPr id="0" name=""/>
        <dsp:cNvSpPr/>
      </dsp:nvSpPr>
      <dsp:spPr>
        <a:xfrm rot="5400000">
          <a:off x="3070696" y="-2434219"/>
          <a:ext cx="590103" cy="5460503"/>
        </a:xfrm>
        <a:prstGeom prst="round2SameRect">
          <a:avLst/>
        </a:prstGeom>
        <a:solidFill>
          <a:schemeClr val="accent3">
            <a:lumMod val="60000"/>
            <a:lumOff val="4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1" kern="1200" dirty="0" smtClean="0">
              <a:solidFill>
                <a:srgbClr val="00436E"/>
              </a:solidFill>
            </a:rPr>
            <a:t>Gather the Business Requirements</a:t>
          </a:r>
          <a:endParaRPr lang="en-US" sz="2400" b="1" kern="1200" dirty="0">
            <a:solidFill>
              <a:srgbClr val="00436E"/>
            </a:solidFill>
          </a:endParaRPr>
        </a:p>
      </dsp:txBody>
      <dsp:txXfrm rot="-5400000">
        <a:off x="635496" y="29787"/>
        <a:ext cx="5431697" cy="532491"/>
      </dsp:txXfrm>
    </dsp:sp>
    <dsp:sp modelId="{1A907A06-D5C7-4CB6-872D-7683D54A8834}">
      <dsp:nvSpPr>
        <dsp:cNvPr id="0" name=""/>
        <dsp:cNvSpPr/>
      </dsp:nvSpPr>
      <dsp:spPr>
        <a:xfrm rot="5400000">
          <a:off x="-136177" y="926065"/>
          <a:ext cx="907851" cy="63549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/>
            <a:t>Step 2</a:t>
          </a:r>
          <a:endParaRPr lang="en-US" sz="1700" b="1" kern="1200" dirty="0"/>
        </a:p>
      </dsp:txBody>
      <dsp:txXfrm rot="-5400000">
        <a:off x="1" y="1107635"/>
        <a:ext cx="635496" cy="272355"/>
      </dsp:txXfrm>
    </dsp:sp>
    <dsp:sp modelId="{6D9799CB-58D1-4B4C-ADB1-1E2B938388E1}">
      <dsp:nvSpPr>
        <dsp:cNvPr id="0" name=""/>
        <dsp:cNvSpPr/>
      </dsp:nvSpPr>
      <dsp:spPr>
        <a:xfrm rot="5400000">
          <a:off x="3070696" y="-1645312"/>
          <a:ext cx="590103" cy="5460503"/>
        </a:xfrm>
        <a:prstGeom prst="round2SameRect">
          <a:avLst/>
        </a:prstGeom>
        <a:solidFill>
          <a:schemeClr val="accent3">
            <a:lumMod val="60000"/>
            <a:lumOff val="4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1" kern="1200" dirty="0" smtClean="0">
              <a:solidFill>
                <a:srgbClr val="00436E"/>
              </a:solidFill>
            </a:rPr>
            <a:t>Adopt the Submission Guidelines</a:t>
          </a:r>
          <a:endParaRPr lang="en-US" sz="2400" b="1" kern="1200" dirty="0">
            <a:solidFill>
              <a:srgbClr val="00436E"/>
            </a:solidFill>
          </a:endParaRPr>
        </a:p>
      </dsp:txBody>
      <dsp:txXfrm rot="-5400000">
        <a:off x="635496" y="818694"/>
        <a:ext cx="5431697" cy="532491"/>
      </dsp:txXfrm>
    </dsp:sp>
    <dsp:sp modelId="{3330DD44-0D35-4ED7-BB10-CCDF270DBB09}">
      <dsp:nvSpPr>
        <dsp:cNvPr id="0" name=""/>
        <dsp:cNvSpPr/>
      </dsp:nvSpPr>
      <dsp:spPr>
        <a:xfrm rot="5400000">
          <a:off x="-136177" y="1714251"/>
          <a:ext cx="907851" cy="63549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/>
            <a:t>Step 3</a:t>
          </a:r>
          <a:endParaRPr lang="en-US" sz="1700" b="1" kern="1200" dirty="0"/>
        </a:p>
      </dsp:txBody>
      <dsp:txXfrm rot="-5400000">
        <a:off x="1" y="1895821"/>
        <a:ext cx="635496" cy="272355"/>
      </dsp:txXfrm>
    </dsp:sp>
    <dsp:sp modelId="{AAEC0F2E-3063-4DC5-AD05-A4C3042D87E1}">
      <dsp:nvSpPr>
        <dsp:cNvPr id="0" name=""/>
        <dsp:cNvSpPr/>
      </dsp:nvSpPr>
      <dsp:spPr>
        <a:xfrm rot="5400000">
          <a:off x="3070696" y="-857125"/>
          <a:ext cx="590103" cy="5460503"/>
        </a:xfrm>
        <a:prstGeom prst="round2SameRect">
          <a:avLst/>
        </a:prstGeom>
        <a:solidFill>
          <a:srgbClr val="FFFF00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1" kern="1200" dirty="0" smtClean="0">
              <a:solidFill>
                <a:srgbClr val="00436E"/>
              </a:solidFill>
            </a:rPr>
            <a:t>Develop the Supporting Systems </a:t>
          </a:r>
          <a:endParaRPr lang="en-US" sz="2400" b="1" kern="1200" dirty="0">
            <a:solidFill>
              <a:srgbClr val="00436E"/>
            </a:solidFill>
          </a:endParaRPr>
        </a:p>
      </dsp:txBody>
      <dsp:txXfrm rot="-5400000">
        <a:off x="635496" y="1606881"/>
        <a:ext cx="5431697" cy="532491"/>
      </dsp:txXfrm>
    </dsp:sp>
    <dsp:sp modelId="{E570459C-DA2E-4E78-B064-CC8E57002E3B}">
      <dsp:nvSpPr>
        <dsp:cNvPr id="0" name=""/>
        <dsp:cNvSpPr/>
      </dsp:nvSpPr>
      <dsp:spPr>
        <a:xfrm rot="5400000">
          <a:off x="-136177" y="2502438"/>
          <a:ext cx="907851" cy="63549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/>
            <a:t>Step 4</a:t>
          </a:r>
          <a:endParaRPr lang="en-US" sz="1700" b="1" kern="1200" dirty="0"/>
        </a:p>
      </dsp:txBody>
      <dsp:txXfrm rot="-5400000">
        <a:off x="1" y="2684008"/>
        <a:ext cx="635496" cy="272355"/>
      </dsp:txXfrm>
    </dsp:sp>
    <dsp:sp modelId="{97842E91-D667-415D-A7F7-46820762E867}">
      <dsp:nvSpPr>
        <dsp:cNvPr id="0" name=""/>
        <dsp:cNvSpPr/>
      </dsp:nvSpPr>
      <dsp:spPr>
        <a:xfrm rot="5400000">
          <a:off x="3070696" y="-68939"/>
          <a:ext cx="590103" cy="5460503"/>
        </a:xfrm>
        <a:prstGeom prst="round2SameRect">
          <a:avLst/>
        </a:prstGeom>
        <a:solidFill>
          <a:schemeClr val="bg1">
            <a:lumMod val="85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1" kern="1200" dirty="0" smtClean="0">
              <a:solidFill>
                <a:srgbClr val="00436E"/>
              </a:solidFill>
            </a:rPr>
            <a:t>Collect Test Data from Facilities</a:t>
          </a:r>
          <a:endParaRPr lang="en-US" sz="2400" b="1" kern="1200" dirty="0">
            <a:solidFill>
              <a:srgbClr val="00436E"/>
            </a:solidFill>
          </a:endParaRPr>
        </a:p>
      </dsp:txBody>
      <dsp:txXfrm rot="-5400000">
        <a:off x="635496" y="2395067"/>
        <a:ext cx="5431697" cy="532491"/>
      </dsp:txXfrm>
    </dsp:sp>
    <dsp:sp modelId="{DDC2D3FD-A510-4EB3-9B23-08D50CB7DBE3}">
      <dsp:nvSpPr>
        <dsp:cNvPr id="0" name=""/>
        <dsp:cNvSpPr/>
      </dsp:nvSpPr>
      <dsp:spPr>
        <a:xfrm rot="5400000">
          <a:off x="-136177" y="3290625"/>
          <a:ext cx="907851" cy="63549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/>
            <a:t>Step 5</a:t>
          </a:r>
          <a:endParaRPr lang="en-US" sz="1700" b="1" kern="1200" dirty="0"/>
        </a:p>
      </dsp:txBody>
      <dsp:txXfrm rot="-5400000">
        <a:off x="1" y="3472195"/>
        <a:ext cx="635496" cy="272355"/>
      </dsp:txXfrm>
    </dsp:sp>
    <dsp:sp modelId="{28FA986D-23E0-49C4-BA01-61BDD98F058E}">
      <dsp:nvSpPr>
        <dsp:cNvPr id="0" name=""/>
        <dsp:cNvSpPr/>
      </dsp:nvSpPr>
      <dsp:spPr>
        <a:xfrm rot="5400000">
          <a:off x="3070696" y="719247"/>
          <a:ext cx="590103" cy="5460503"/>
        </a:xfrm>
        <a:prstGeom prst="round2SameRect">
          <a:avLst/>
        </a:prstGeom>
        <a:solidFill>
          <a:schemeClr val="bg1">
            <a:lumMod val="85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1" kern="1200" dirty="0" smtClean="0">
              <a:solidFill>
                <a:srgbClr val="00436E"/>
              </a:solidFill>
            </a:rPr>
            <a:t>Collect Production Data from Facilities</a:t>
          </a:r>
          <a:endParaRPr lang="en-US" sz="2400" b="1" kern="1200" dirty="0">
            <a:solidFill>
              <a:srgbClr val="00436E"/>
            </a:solidFill>
          </a:endParaRPr>
        </a:p>
      </dsp:txBody>
      <dsp:txXfrm rot="-5400000">
        <a:off x="635496" y="3183253"/>
        <a:ext cx="5431697" cy="5324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C334750-2352-4B2E-BA89-7D4D92F6063F}" type="datetimeFigureOut">
              <a:rPr lang="en-US" altLang="en-US"/>
              <a:pPr/>
              <a:t>2/6/2018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7923F82-0C55-4A82-ADB7-C020DF7AEF2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046039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Calibri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EFC4FF3-F2B4-4986-85D7-E6C0D0EDDD3C}" type="datetimeFigureOut">
              <a:rPr lang="en-US" altLang="en-US"/>
              <a:pPr/>
              <a:t>2/6/2018</a:t>
            </a:fld>
            <a:endParaRPr lang="en-US" alt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Calibri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3E6E6-89C7-4DE2-8571-13BA2D2041F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957505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dirty="0" smtClean="0">
                <a:ea typeface="ＭＳ Ｐゴシック" charset="-128"/>
              </a:rPr>
              <a:t>Hello.</a:t>
            </a:r>
            <a:r>
              <a:rPr lang="en-US" altLang="en-US" baseline="0" dirty="0" smtClean="0">
                <a:ea typeface="ＭＳ Ｐゴシック" charset="-128"/>
              </a:rPr>
              <a:t>  </a:t>
            </a:r>
          </a:p>
          <a:p>
            <a:pPr eaLnBrk="1" hangingPunct="1">
              <a:spcBef>
                <a:spcPct val="0"/>
              </a:spcBef>
            </a:pPr>
            <a:endParaRPr lang="en-US" altLang="en-US" baseline="0" dirty="0" smtClean="0">
              <a:ea typeface="ＭＳ Ｐゴシック" charset="-128"/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en-US" baseline="0" dirty="0" smtClean="0">
                <a:ea typeface="ＭＳ Ｐゴシック" charset="-128"/>
              </a:rPr>
              <a:t>Welcome to CHIA’s </a:t>
            </a:r>
            <a:r>
              <a:rPr lang="en-US" altLang="en-US" b="1" baseline="0" dirty="0" smtClean="0">
                <a:ea typeface="ＭＳ Ｐゴシック" charset="-128"/>
              </a:rPr>
              <a:t>Technical Advisory Group Meeting </a:t>
            </a:r>
            <a:r>
              <a:rPr lang="en-US" altLang="en-US" baseline="0" dirty="0" smtClean="0">
                <a:ea typeface="ＭＳ Ｐゴシック" charset="-128"/>
              </a:rPr>
              <a:t>to </a:t>
            </a:r>
            <a:r>
              <a:rPr lang="en-US" altLang="en-US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ea typeface="ＭＳ Ｐゴシック" charset="-128"/>
              </a:rPr>
              <a:t>Review the Draft Submission Guide for Collecting Inpatient Discharge Data from Behavioral Health Facilitie</a:t>
            </a:r>
            <a:r>
              <a:rPr lang="en-US" altLang="en-US" baseline="0" dirty="0" smtClean="0">
                <a:ea typeface="ＭＳ Ｐゴシック" charset="-128"/>
              </a:rPr>
              <a:t>s.</a:t>
            </a:r>
          </a:p>
          <a:p>
            <a:pPr eaLnBrk="1" hangingPunct="1">
              <a:spcBef>
                <a:spcPct val="0"/>
              </a:spcBef>
            </a:pPr>
            <a:endParaRPr lang="en-US" altLang="en-US" baseline="0" dirty="0" smtClean="0">
              <a:ea typeface="ＭＳ Ｐゴシック" charset="-128"/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en-US" dirty="0" smtClean="0">
                <a:ea typeface="ＭＳ Ｐゴシック" charset="-128"/>
              </a:rPr>
              <a:t>My name is Betty</a:t>
            </a:r>
            <a:r>
              <a:rPr lang="en-US" altLang="en-US" baseline="0" dirty="0" smtClean="0">
                <a:ea typeface="ＭＳ Ｐゴシック" charset="-128"/>
              </a:rPr>
              <a:t> Harney and I’m the Data Curator at CHIA.</a:t>
            </a:r>
          </a:p>
          <a:p>
            <a:pPr eaLnBrk="1" hangingPunct="1">
              <a:spcBef>
                <a:spcPct val="0"/>
              </a:spcBef>
            </a:pPr>
            <a:endParaRPr lang="en-US" altLang="en-US" baseline="0" dirty="0" smtClean="0">
              <a:ea typeface="ＭＳ Ｐゴシック" charset="-128"/>
            </a:endParaRPr>
          </a:p>
          <a:p>
            <a:pPr eaLnBrk="1" hangingPunct="1">
              <a:spcBef>
                <a:spcPct val="0"/>
              </a:spcBef>
            </a:pPr>
            <a:endParaRPr lang="en-US" altLang="en-US" baseline="0" dirty="0" smtClean="0">
              <a:ea typeface="ＭＳ Ｐゴシック" charset="-128"/>
            </a:endParaRPr>
          </a:p>
        </p:txBody>
      </p:sp>
      <p:sp>
        <p:nvSpPr>
          <p:cNvPr id="81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57066" indent="-291179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64717" indent="-232943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30604" indent="-232943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96491" indent="-232943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62377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3028264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94151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960038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/>
            <a:fld id="{F4311CE4-E988-47FC-95D4-86132A681C2E}" type="slidenum">
              <a:rPr lang="en-US" altLang="en-US" sz="1200"/>
              <a:pPr eaLnBrk="1" hangingPunct="1"/>
              <a:t>1</a:t>
            </a:fld>
            <a:endParaRPr lang="en-US" altLang="en-US" sz="12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631580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472164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272801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785406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2800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10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43104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 Layou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449263" y="1646114"/>
            <a:ext cx="8039100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49263" y="736600"/>
            <a:ext cx="8039100" cy="641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CD77F8D-BCE2-4DEF-A10E-9452B17B910D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06765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 2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/>
          <p:cNvSpPr>
            <a:spLocks noGrp="1"/>
          </p:cNvSpPr>
          <p:nvPr>
            <p:ph idx="1"/>
          </p:nvPr>
        </p:nvSpPr>
        <p:spPr>
          <a:xfrm>
            <a:off x="449263" y="1646114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49263" y="736600"/>
            <a:ext cx="8039100" cy="641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0"/>
          </p:nvPr>
        </p:nvSpPr>
        <p:spPr>
          <a:xfrm>
            <a:off x="4628697" y="1646114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E6BEC1-6C80-4843-84D8-EF9FABDC7B1C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59032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coverfinal-01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04"/>
          <a:stretch>
            <a:fillRect/>
          </a:stretch>
        </p:blipFill>
        <p:spPr bwMode="auto">
          <a:xfrm>
            <a:off x="-96838" y="-261938"/>
            <a:ext cx="9536113" cy="713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853173" y="928285"/>
            <a:ext cx="7772400" cy="516948"/>
          </a:xfrm>
        </p:spPr>
        <p:txBody>
          <a:bodyPr>
            <a:normAutofit/>
          </a:bodyPr>
          <a:lstStyle>
            <a:lvl1pPr algn="r">
              <a:defRPr sz="3800" b="0" cap="all" baseline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2224773" y="1505281"/>
            <a:ext cx="6400800" cy="443587"/>
          </a:xfrm>
        </p:spPr>
        <p:txBody>
          <a:bodyPr>
            <a:normAutofit/>
          </a:bodyPr>
          <a:lstStyle>
            <a:lvl1pPr marL="0" indent="0" algn="r">
              <a:buNone/>
              <a:defRPr sz="2400" cap="all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523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Slide Tex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ogoplain-03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6675" y="109538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 userDrawn="1"/>
        </p:nvCxnSpPr>
        <p:spPr>
          <a:xfrm>
            <a:off x="346075" y="6353175"/>
            <a:ext cx="8489950" cy="0"/>
          </a:xfrm>
          <a:prstGeom prst="line">
            <a:avLst/>
          </a:prstGeom>
          <a:ln w="6350" cmpd="sng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49263" y="1074078"/>
            <a:ext cx="8039100" cy="641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 bwMode="auto">
          <a:xfrm>
            <a:off x="449263" y="1983716"/>
            <a:ext cx="8039100" cy="35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2pPr marL="457200" indent="-457200">
              <a:buFont typeface="Wingdings" charset="2"/>
              <a:buChar char="§"/>
              <a:defRPr sz="2400" b="0"/>
            </a:lvl2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354013" y="6465888"/>
            <a:ext cx="2225675" cy="365125"/>
          </a:xfrm>
        </p:spPr>
        <p:txBody>
          <a:bodyPr/>
          <a:lstStyle>
            <a:lvl1pPr algn="ctr">
              <a:defRPr dirty="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6702425" y="6465888"/>
            <a:ext cx="2133600" cy="365125"/>
          </a:xfrm>
        </p:spPr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</a:lstStyle>
          <a:p>
            <a:fld id="{6A4B19A9-79AC-44A8-B774-53CFB0574B6A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93507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Slide Text N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ogoplain-03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6675" y="109538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49263" y="1074078"/>
            <a:ext cx="8039100" cy="641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 bwMode="auto">
          <a:xfrm>
            <a:off x="449263" y="1983716"/>
            <a:ext cx="8039100" cy="35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2pPr marL="457200" indent="-457200">
              <a:buFont typeface="Wingdings" charset="2"/>
              <a:buChar char="§"/>
              <a:defRPr sz="2400" b="0"/>
            </a:lvl2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6702425" y="6465888"/>
            <a:ext cx="2133600" cy="365125"/>
          </a:xfrm>
        </p:spPr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</a:lstStyle>
          <a:p>
            <a:fld id="{6A4B19A9-79AC-44A8-B774-53CFB0574B6A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23531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and Graphics Layou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8" descr="logoplain-03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6675" y="109538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 userDrawn="1"/>
        </p:nvCxnSpPr>
        <p:spPr>
          <a:xfrm>
            <a:off x="346075" y="6353175"/>
            <a:ext cx="8489950" cy="0"/>
          </a:xfrm>
          <a:prstGeom prst="line">
            <a:avLst/>
          </a:prstGeom>
          <a:ln w="6350" cmpd="sng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 Placeholder 2"/>
          <p:cNvSpPr>
            <a:spLocks noGrp="1"/>
          </p:cNvSpPr>
          <p:nvPr>
            <p:ph idx="1"/>
          </p:nvPr>
        </p:nvSpPr>
        <p:spPr>
          <a:xfrm>
            <a:off x="449263" y="1974711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49263" y="1065197"/>
            <a:ext cx="8039100" cy="641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idx="10"/>
          </p:nvPr>
        </p:nvSpPr>
        <p:spPr>
          <a:xfrm>
            <a:off x="4628697" y="1974711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46075" y="6465888"/>
            <a:ext cx="2225675" cy="365125"/>
          </a:xfrm>
        </p:spPr>
        <p:txBody>
          <a:bodyPr/>
          <a:lstStyle>
            <a:lvl1pPr algn="ctr">
              <a:defRPr dirty="0" smtClean="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702425" y="6465888"/>
            <a:ext cx="2133600" cy="365125"/>
          </a:xfrm>
        </p:spPr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</a:lstStyle>
          <a:p>
            <a:fld id="{453C5610-CA60-43AB-B212-AA21431CD306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05497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bottomborderfinal-04.tif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4"/>
          <a:stretch>
            <a:fillRect/>
          </a:stretch>
        </p:blipFill>
        <p:spPr bwMode="auto">
          <a:xfrm>
            <a:off x="-69850" y="6045200"/>
            <a:ext cx="9220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519113" y="736600"/>
            <a:ext cx="80391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>Click to Edit Master Title Slide</a:t>
            </a:r>
            <a:br>
              <a:rPr lang="en-US" altLang="en-US" smtClean="0"/>
            </a:br>
            <a:r>
              <a:rPr lang="en-US" altLang="en-US" smtClean="0"/>
              <a:t/>
            </a:r>
            <a:br>
              <a:rPr lang="en-US" altLang="en-US" smtClean="0"/>
            </a:br>
            <a:endParaRPr lang="en-US" altLang="en-US" smtClean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93700" y="6465888"/>
            <a:ext cx="222567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000" dirty="0">
                <a:solidFill>
                  <a:srgbClr val="FFFFFF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pPr algn="ctr">
              <a:defRPr/>
            </a:pPr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19113" y="1646238"/>
            <a:ext cx="8039100" cy="35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/>
            <a:r>
              <a:rPr lang="en-US" altLang="en-US" smtClean="0"/>
              <a:t>Click to add text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203950" y="646588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FFFFF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69A4E1B-3F2C-44F4-9ABA-DF446E663189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4" r:id="rId5"/>
    <p:sldLayoutId id="2147483753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tx1"/>
          </a:solidFill>
          <a:latin typeface="Arial"/>
          <a:ea typeface="ＭＳ Ｐゴシック" charset="0"/>
          <a:cs typeface="Arial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ctr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defRPr sz="2000" kern="1200">
          <a:solidFill>
            <a:schemeClr val="tx1"/>
          </a:solidFill>
          <a:latin typeface="Arial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Wingdings" pitchFamily="2" charset="2"/>
        <a:defRPr sz="2400" kern="1200">
          <a:solidFill>
            <a:schemeClr val="tx1"/>
          </a:solidFill>
          <a:latin typeface="Arial"/>
          <a:ea typeface="ＭＳ Ｐゴシック" charset="0"/>
          <a:cs typeface="Aria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Arial" charset="0"/>
          <a:cs typeface="Arial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Arial" charset="0"/>
          <a:cs typeface="Arial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Arial" charset="0"/>
          <a:cs typeface="Arial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Kathy.Hines@MassMail.State.MA.US" TargetMode="External"/><Relationship Id="rId7" Type="http://schemas.openxmlformats.org/officeDocument/2006/relationships/hyperlink" Target="mailto:CHIA-DL-Data-Submitter-HelpDesk@MassMail.State.MA.US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6" Type="http://schemas.openxmlformats.org/officeDocument/2006/relationships/hyperlink" Target="mailto:Linda.Stiller@MassMail.State.MA.US" TargetMode="External"/><Relationship Id="rId5" Type="http://schemas.openxmlformats.org/officeDocument/2006/relationships/hyperlink" Target="mailto:Cynthia.Dukes-Reed@MassMail.State.MA.US" TargetMode="External"/><Relationship Id="rId4" Type="http://schemas.openxmlformats.org/officeDocument/2006/relationships/hyperlink" Target="mailto:Kevin.P.Walsh@MassMail.State.MA.US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hiamass.gov/behavioral-health-facilities-case-mix-data/" TargetMode="Externa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chiamass.gov/behavioral-health-facilities-case-mix-data/" TargetMode="Externa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hiamass.gov/behavioral-health-facilities-case-mix-data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Picture 3" descr="coverfinal-01.t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04"/>
          <a:stretch>
            <a:fillRect/>
          </a:stretch>
        </p:blipFill>
        <p:spPr bwMode="auto">
          <a:xfrm>
            <a:off x="-366713" y="-261938"/>
            <a:ext cx="9536113" cy="713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-76200" y="1943099"/>
            <a:ext cx="8943975" cy="1743075"/>
          </a:xfrm>
          <a:prstGeom prst="rect">
            <a:avLst/>
          </a:prstGeom>
        </p:spPr>
        <p:txBody>
          <a:bodyPr anchor="ctr">
            <a:normAutofit fontScale="90000" lnSpcReduction="10000"/>
          </a:bodyPr>
          <a:lstStyle>
            <a:lvl1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 i="0" kern="1200">
                <a:solidFill>
                  <a:schemeClr val="tx1"/>
                </a:solidFill>
                <a:latin typeface="Times"/>
                <a:ea typeface="ＭＳ Ｐゴシック" charset="0"/>
                <a:cs typeface="ＭＳ Ｐゴシック" charset="0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 sz="4000" b="0" cap="all" spc="300" dirty="0" smtClean="0">
                <a:solidFill>
                  <a:schemeClr val="bg1"/>
                </a:solidFill>
                <a:latin typeface="Arial"/>
                <a:cs typeface="Arial"/>
              </a:rPr>
              <a:t>Case Mix Data collection </a:t>
            </a:r>
          </a:p>
          <a:p>
            <a:pPr algn="l">
              <a:defRPr/>
            </a:pPr>
            <a:endParaRPr lang="en-US" sz="4000" b="0" cap="all" spc="300" dirty="0">
              <a:solidFill>
                <a:schemeClr val="bg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n-US" sz="2500" b="0" cap="all" spc="300" dirty="0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Behavioral Health Inpatient Data </a:t>
            </a:r>
          </a:p>
          <a:p>
            <a:pPr>
              <a:defRPr/>
            </a:pPr>
            <a:r>
              <a:rPr lang="en-US" sz="2500" b="0" cap="all" spc="300" dirty="0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(BHID)</a:t>
            </a:r>
            <a:endParaRPr lang="en-US" sz="2500" b="0" cap="all" spc="300" dirty="0">
              <a:solidFill>
                <a:schemeClr val="bg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114044" y="3686174"/>
            <a:ext cx="6400800" cy="4503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  <a:latin typeface="Arial"/>
                <a:cs typeface="Times New Roman"/>
              </a:rPr>
              <a:t>Feb 6, 2018</a:t>
            </a:r>
            <a:endParaRPr lang="en-US" sz="1600" dirty="0">
              <a:solidFill>
                <a:schemeClr val="bg1">
                  <a:lumMod val="65000"/>
                </a:schemeClr>
              </a:solidFill>
              <a:latin typeface="Arial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49263" y="616878"/>
            <a:ext cx="8039100" cy="641350"/>
          </a:xfrm>
        </p:spPr>
        <p:txBody>
          <a:bodyPr/>
          <a:lstStyle/>
          <a:p>
            <a:r>
              <a:rPr lang="en-US" sz="2400" i="1" dirty="0">
                <a:solidFill>
                  <a:schemeClr val="accent1">
                    <a:lumMod val="50000"/>
                  </a:schemeClr>
                </a:solidFill>
              </a:rPr>
              <a:t>CHIA Contact Information: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25463" y="1476375"/>
            <a:ext cx="8039100" cy="4457700"/>
          </a:xfrm>
        </p:spPr>
        <p:txBody>
          <a:bodyPr>
            <a:normAutofit/>
          </a:bodyPr>
          <a:lstStyle/>
          <a:p>
            <a:pPr algn="l"/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Kathy Hines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Senior Director of Partner Operations and Data Compliance </a:t>
            </a:r>
          </a:p>
          <a:p>
            <a:pPr algn="l"/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	 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Kathy.Hines@MassMail.State.MA.US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Compliance and Support Team</a:t>
            </a:r>
          </a:p>
          <a:p>
            <a:pPr lvl="3"/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Kevin Walsh</a:t>
            </a: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Manager  </a:t>
            </a:r>
          </a:p>
          <a:p>
            <a:pPr marL="1143000" lvl="3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Kevin.P.Walsh@MassMail.State.MA.US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/>
            <a:endParaRPr lang="en-US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/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Cynthia Dukes-Reed, </a:t>
            </a: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Sr. Health Care Data Liaison </a:t>
            </a:r>
          </a:p>
          <a:p>
            <a:pPr marL="1143000" lvl="3" indent="0">
              <a:buNone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Cynthia.Dukes-Reed@MassMail.State.MA.US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/>
            <a:endParaRPr lang="en-US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/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Linda Stiller</a:t>
            </a: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Sr. Health Care Data Liaison</a:t>
            </a:r>
            <a:endParaRPr lang="en-US" sz="16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lvl="3" indent="0">
              <a:buNone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Linda.Stiller@MassMail.State.MA.US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algn="l"/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Application Support Help Desk (CHIA Submissions System Access) </a:t>
            </a:r>
          </a:p>
          <a:p>
            <a:pPr algn="l"/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	 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CHIA-DL-Data-Submitter-HelpDesk@MassMail.State.MA.US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617-701-8217</a:t>
            </a:r>
          </a:p>
          <a:p>
            <a:pPr algn="l"/>
            <a:endParaRPr lang="en-US" sz="1600" dirty="0" smtClean="0">
              <a:latin typeface="+mn-lt"/>
            </a:endParaRPr>
          </a:p>
          <a:p>
            <a:pPr algn="l"/>
            <a:endParaRPr lang="en-US" sz="1600" dirty="0"/>
          </a:p>
          <a:p>
            <a:pPr algn="l"/>
            <a:endParaRPr lang="en-US" sz="1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562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263" y="1564616"/>
            <a:ext cx="8039100" cy="4321834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System Access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Liaison Contact: </a:t>
            </a:r>
          </a:p>
          <a:p>
            <a:pPr marL="1257300" lvl="2"/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 Facility Technical Contacts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TAG Session Schedule – Monthly</a:t>
            </a:r>
          </a:p>
          <a:p>
            <a:pPr marL="0" lvl="1" indent="0">
              <a:buNone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- All Webinar materials will be posted to the CHIA website 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</a:t>
            </a:r>
            <a:r>
              <a:rPr lang="en-US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</a:t>
            </a: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://www.chiamass.gov/behavioral-health-facilities-case-mix-data/</a:t>
            </a: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Open Discussion – Questions - Comments</a:t>
            </a:r>
          </a:p>
          <a:p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4B19A9-79AC-44A8-B774-53CFB0574B6A}" type="slidenum">
              <a:rPr lang="en-US" altLang="en-US" smtClean="0"/>
              <a:pPr/>
              <a:t>11</a:t>
            </a:fld>
            <a:endParaRPr lang="en-US" alt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49263" y="626403"/>
            <a:ext cx="8039100" cy="641350"/>
          </a:xfrm>
        </p:spPr>
        <p:txBody>
          <a:bodyPr/>
          <a:lstStyle/>
          <a:p>
            <a:r>
              <a:rPr lang="en-US" sz="2400" i="1" dirty="0" smtClean="0">
                <a:solidFill>
                  <a:schemeClr val="accent1">
                    <a:lumMod val="50000"/>
                  </a:schemeClr>
                </a:solidFill>
              </a:rPr>
              <a:t>Session Wrap-Up: </a:t>
            </a:r>
            <a:r>
              <a:rPr lang="en-US" sz="2400" i="1" dirty="0" smtClean="0">
                <a:solidFill>
                  <a:schemeClr val="accent6">
                    <a:lumMod val="75000"/>
                  </a:schemeClr>
                </a:solidFill>
              </a:rPr>
              <a:t>Next Steps</a:t>
            </a:r>
            <a:endParaRPr lang="en-US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8378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7000">
              <a:schemeClr val="accent1">
                <a:tint val="66000"/>
                <a:satMod val="160000"/>
              </a:schemeClr>
            </a:gs>
            <a:gs pos="9000">
              <a:schemeClr val="accent1">
                <a:tint val="44500"/>
                <a:satMod val="160000"/>
              </a:schemeClr>
            </a:gs>
            <a:gs pos="43000">
              <a:schemeClr val="accent1">
                <a:tint val="23500"/>
                <a:satMod val="16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4B19A9-79AC-44A8-B774-53CFB0574B6A}" type="slidenum">
              <a:rPr lang="en-US" altLang="en-US" smtClean="0"/>
              <a:pPr/>
              <a:t>12</a:t>
            </a:fld>
            <a:endParaRPr lang="en-US" altLang="en-US" dirty="0"/>
          </a:p>
        </p:txBody>
      </p:sp>
      <p:sp>
        <p:nvSpPr>
          <p:cNvPr id="5" name="Flowchart: Connector 4"/>
          <p:cNvSpPr/>
          <p:nvPr/>
        </p:nvSpPr>
        <p:spPr>
          <a:xfrm>
            <a:off x="2505075" y="1543051"/>
            <a:ext cx="4114800" cy="3781424"/>
          </a:xfrm>
          <a:prstGeom prst="flowChartConnector">
            <a:avLst/>
          </a:prstGeom>
          <a:noFill/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accent6">
                    <a:lumMod val="75000"/>
                  </a:schemeClr>
                </a:solidFill>
              </a:rPr>
              <a:t>THANK YOU FOR </a:t>
            </a:r>
            <a:br>
              <a:rPr lang="en-US" sz="40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sz="4000" dirty="0">
                <a:solidFill>
                  <a:schemeClr val="accent6">
                    <a:lumMod val="75000"/>
                  </a:schemeClr>
                </a:solidFill>
              </a:rPr>
              <a:t>JOINING US TODAY!</a:t>
            </a:r>
          </a:p>
        </p:txBody>
      </p:sp>
    </p:spTree>
    <p:extLst>
      <p:ext uri="{BB962C8B-B14F-4D97-AF65-F5344CB8AC3E}">
        <p14:creationId xmlns:p14="http://schemas.microsoft.com/office/powerpoint/2010/main" val="748311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44513" y="1343024"/>
            <a:ext cx="8039100" cy="4638676"/>
          </a:xfrm>
        </p:spPr>
        <p:txBody>
          <a:bodyPr>
            <a:normAutofit fontScale="77500" lnSpcReduction="20000"/>
          </a:bodyPr>
          <a:lstStyle/>
          <a:p>
            <a:pPr lvl="0" algn="l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0" algn="l"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Introductions</a:t>
            </a:r>
          </a:p>
          <a:p>
            <a:pPr lvl="0" algn="l">
              <a:buFont typeface="Arial" panose="020B0604020202020204" pitchFamily="34" charset="0"/>
              <a:buChar char="•"/>
            </a:pPr>
            <a:endParaRPr lang="en-US" sz="26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Status: </a:t>
            </a:r>
            <a:r>
              <a:rPr lang="en-US" sz="26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Milestones</a:t>
            </a:r>
          </a:p>
          <a:p>
            <a:pPr marL="0" lvl="0" indent="0" algn="l"/>
            <a:endParaRPr lang="en-US" sz="26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Tools: </a:t>
            </a:r>
            <a:r>
              <a:rPr lang="en-US" sz="26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System Access</a:t>
            </a:r>
          </a:p>
          <a:p>
            <a:pPr marL="914400" lvl="2" indent="0">
              <a:buNone/>
            </a:pPr>
            <a:r>
              <a:rPr lang="en-US" sz="23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300" i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CHIA Submissions</a:t>
            </a:r>
          </a:p>
          <a:p>
            <a:pPr marL="914400" lvl="2" indent="0">
              <a:buNone/>
            </a:pPr>
            <a:r>
              <a:rPr lang="en-US" sz="23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300" i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File Secure</a:t>
            </a:r>
          </a:p>
          <a:p>
            <a:pPr marL="914400" lvl="2" indent="0">
              <a:buNone/>
            </a:pPr>
            <a:endParaRPr lang="en-US" sz="26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Submission Guide: </a:t>
            </a:r>
            <a:r>
              <a:rPr lang="en-US" sz="26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Business Rule Updates</a:t>
            </a:r>
          </a:p>
          <a:p>
            <a:pPr lvl="0" algn="l">
              <a:buFont typeface="Arial" panose="020B0604020202020204" pitchFamily="34" charset="0"/>
              <a:buChar char="•"/>
            </a:pPr>
            <a:endParaRPr lang="en-US" sz="26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Support: </a:t>
            </a:r>
            <a:r>
              <a:rPr lang="en-US" sz="26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Liaisons </a:t>
            </a:r>
          </a:p>
          <a:p>
            <a:pPr marL="0" lvl="1" indent="0">
              <a:buNone/>
            </a:pPr>
            <a:r>
              <a:rPr lang="en-US" sz="2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23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Contact Information </a:t>
            </a:r>
          </a:p>
          <a:p>
            <a:pPr marL="0" lvl="0" indent="0" algn="l"/>
            <a:endParaRPr lang="en-US" sz="26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accent1">
                    <a:lumMod val="50000"/>
                  </a:schemeClr>
                </a:solidFill>
              </a:rPr>
              <a:t>Session Wrap-Up: </a:t>
            </a:r>
            <a:r>
              <a:rPr lang="en-US" sz="2600" dirty="0">
                <a:solidFill>
                  <a:schemeClr val="accent6">
                    <a:lumMod val="75000"/>
                  </a:schemeClr>
                </a:solidFill>
              </a:rPr>
              <a:t>Next Steps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1116013" y="670462"/>
            <a:ext cx="6208712" cy="641350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tx1"/>
                </a:solidFill>
                <a:latin typeface="Arial"/>
                <a:ea typeface="ＭＳ Ｐゴシック" charset="0"/>
                <a:cs typeface="Arial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/>
            <a:r>
              <a:rPr lang="en-US" sz="2400" i="1" dirty="0" smtClean="0">
                <a:solidFill>
                  <a:schemeClr val="accent1">
                    <a:lumMod val="50000"/>
                  </a:schemeClr>
                </a:solidFill>
              </a:rPr>
              <a:t>Webinar Agenda</a:t>
            </a:r>
            <a:endParaRPr lang="en-US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1777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938" y="624156"/>
            <a:ext cx="8039100" cy="641350"/>
          </a:xfrm>
        </p:spPr>
        <p:txBody>
          <a:bodyPr/>
          <a:lstStyle/>
          <a:p>
            <a:r>
              <a:rPr lang="en-US" sz="2400" i="1" dirty="0" smtClean="0">
                <a:solidFill>
                  <a:schemeClr val="accent1">
                    <a:lumMod val="50000"/>
                  </a:schemeClr>
                </a:solidFill>
              </a:rPr>
              <a:t>Project Status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: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CHIA High-Level Project Steps</a:t>
            </a:r>
            <a:endParaRPr lang="en-US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/>
            <a:r>
              <a:rPr lang="en-US" sz="2400" dirty="0" smtClean="0"/>
              <a:t> </a:t>
            </a:r>
            <a:endParaRPr lang="en-US" dirty="0" smtClean="0"/>
          </a:p>
          <a:p>
            <a:pPr marL="0" indent="0" algn="l"/>
            <a:endParaRPr lang="en-US" sz="2400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168633788"/>
              </p:ext>
            </p:extLst>
          </p:nvPr>
        </p:nvGraphicFramePr>
        <p:xfrm>
          <a:off x="600075" y="149952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64120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088" y="588303"/>
            <a:ext cx="8039100" cy="641350"/>
          </a:xfrm>
        </p:spPr>
        <p:txBody>
          <a:bodyPr/>
          <a:lstStyle/>
          <a:p>
            <a:r>
              <a:rPr lang="en-US" sz="2400" i="1" dirty="0" smtClean="0">
                <a:solidFill>
                  <a:schemeClr val="accent1">
                    <a:lumMod val="50000"/>
                  </a:schemeClr>
                </a:solidFill>
              </a:rPr>
              <a:t>Project Status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: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Project Milestones</a:t>
            </a:r>
            <a:endParaRPr lang="en-US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0847819"/>
              </p:ext>
            </p:extLst>
          </p:nvPr>
        </p:nvGraphicFramePr>
        <p:xfrm>
          <a:off x="573090" y="1603375"/>
          <a:ext cx="8039098" cy="2951446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5570537"/>
                <a:gridCol w="2468561"/>
              </a:tblGrid>
              <a:tr h="499825"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Milestone</a:t>
                      </a:r>
                      <a:r>
                        <a:rPr lang="en-US" sz="200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Tasks</a:t>
                      </a:r>
                      <a:endParaRPr lang="en-US" sz="2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822" marR="7282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42135" algn="r"/>
                        </a:tabLst>
                      </a:pPr>
                      <a:r>
                        <a:rPr lang="en-US" sz="20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Targeted Dates</a:t>
                      </a:r>
                    </a:p>
                  </a:txBody>
                  <a:tcPr marL="72822" marR="7282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89078"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Submit Data to </a:t>
                      </a:r>
                      <a:r>
                        <a:rPr lang="en-US" sz="1400" i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CHIA Submissions </a:t>
                      </a:r>
                      <a:r>
                        <a:rPr lang="en-US" sz="14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 Application</a:t>
                      </a:r>
                      <a:endParaRPr lang="en-US" sz="14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822" marR="7282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rgbClr val="00436E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April, 2018</a:t>
                      </a:r>
                      <a:endParaRPr lang="en-US" sz="1400" b="1" kern="1200" dirty="0">
                        <a:solidFill>
                          <a:srgbClr val="00436E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822" marR="7282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8632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Submit Quarter </a:t>
                      </a:r>
                      <a:r>
                        <a:rPr lang="en-US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 </a:t>
                      </a:r>
                      <a:r>
                        <a:rPr lang="en-US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en-US" sz="1400" dirty="0" smtClean="0">
                          <a:solidFill>
                            <a:srgbClr val="00436E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Reporting Period</a:t>
                      </a:r>
                      <a:r>
                        <a:rPr lang="en-US" sz="14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:</a:t>
                      </a:r>
                      <a:r>
                        <a:rPr lang="en-US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 October </a:t>
                      </a:r>
                      <a:r>
                        <a:rPr lang="en-US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 – December 31)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822" marR="7282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May, 2018</a:t>
                      </a:r>
                      <a:endParaRPr lang="en-US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822" marR="7282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1064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Submit Quarter </a:t>
                      </a:r>
                      <a:r>
                        <a:rPr lang="en-US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2 </a:t>
                      </a:r>
                      <a:r>
                        <a:rPr lang="en-US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en-US" sz="1400" dirty="0" smtClean="0">
                          <a:solidFill>
                            <a:srgbClr val="00436E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Reporting Period</a:t>
                      </a:r>
                      <a:r>
                        <a:rPr lang="en-US" sz="14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:</a:t>
                      </a:r>
                      <a:r>
                        <a:rPr lang="en-US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 January </a:t>
                      </a:r>
                      <a:r>
                        <a:rPr lang="en-US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 – March 31)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822" marR="7282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436E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June </a:t>
                      </a:r>
                      <a:r>
                        <a:rPr lang="en-US" sz="1400" b="1" dirty="0">
                          <a:solidFill>
                            <a:srgbClr val="00436E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14, </a:t>
                      </a:r>
                      <a:r>
                        <a:rPr lang="en-US" sz="1400" b="1" dirty="0" smtClean="0">
                          <a:solidFill>
                            <a:srgbClr val="00436E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2018</a:t>
                      </a:r>
                      <a:endParaRPr lang="en-US" sz="1400" b="1" dirty="0">
                        <a:solidFill>
                          <a:srgbClr val="00436E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822" marR="7282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620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Submit Quarter </a:t>
                      </a:r>
                      <a:r>
                        <a:rPr lang="en-US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3 </a:t>
                      </a:r>
                      <a:r>
                        <a:rPr lang="en-US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en-US" sz="1400" dirty="0" smtClean="0">
                          <a:solidFill>
                            <a:srgbClr val="00436E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Reporting Period</a:t>
                      </a:r>
                      <a:r>
                        <a:rPr lang="en-US" sz="14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:</a:t>
                      </a:r>
                      <a:r>
                        <a:rPr lang="en-US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 April </a:t>
                      </a:r>
                      <a:r>
                        <a:rPr lang="en-US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 – June 30)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822" marR="7282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436E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September </a:t>
                      </a:r>
                      <a:r>
                        <a:rPr lang="en-US" sz="1400" b="1" dirty="0">
                          <a:solidFill>
                            <a:srgbClr val="00436E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13, </a:t>
                      </a:r>
                      <a:r>
                        <a:rPr lang="en-US" sz="1400" b="1" dirty="0" smtClean="0">
                          <a:solidFill>
                            <a:srgbClr val="00436E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2018</a:t>
                      </a:r>
                      <a:endParaRPr lang="en-US" sz="1400" b="1" dirty="0">
                        <a:solidFill>
                          <a:srgbClr val="00436E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822" marR="7282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0356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436E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Submit Quarter </a:t>
                      </a:r>
                      <a:r>
                        <a:rPr lang="en-US" sz="1400" dirty="0">
                          <a:solidFill>
                            <a:srgbClr val="00436E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4 </a:t>
                      </a:r>
                      <a:r>
                        <a:rPr lang="en-US" sz="1400" dirty="0" smtClean="0">
                          <a:solidFill>
                            <a:srgbClr val="00436E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(Reporting Period</a:t>
                      </a:r>
                      <a:r>
                        <a:rPr lang="en-US" sz="1400" baseline="0" dirty="0" smtClean="0">
                          <a:solidFill>
                            <a:srgbClr val="00436E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:</a:t>
                      </a:r>
                      <a:r>
                        <a:rPr lang="en-US" sz="1400" dirty="0" smtClean="0">
                          <a:solidFill>
                            <a:srgbClr val="00436E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 July </a:t>
                      </a:r>
                      <a:r>
                        <a:rPr lang="en-US" sz="1400" dirty="0">
                          <a:solidFill>
                            <a:srgbClr val="00436E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 – September 30)</a:t>
                      </a:r>
                      <a:endParaRPr lang="en-US" sz="1400" dirty="0">
                        <a:solidFill>
                          <a:srgbClr val="00436E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822" marR="7282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436E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December </a:t>
                      </a:r>
                      <a:r>
                        <a:rPr lang="en-US" sz="1400" b="1" dirty="0">
                          <a:solidFill>
                            <a:srgbClr val="00436E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14, </a:t>
                      </a:r>
                      <a:r>
                        <a:rPr lang="en-US" sz="1400" b="1" dirty="0" smtClean="0">
                          <a:solidFill>
                            <a:srgbClr val="00436E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2018</a:t>
                      </a:r>
                      <a:endParaRPr lang="en-US" sz="1400" b="1" dirty="0">
                        <a:solidFill>
                          <a:srgbClr val="00436E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822" marR="7282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8459606"/>
              </p:ext>
            </p:extLst>
          </p:nvPr>
        </p:nvGraphicFramePr>
        <p:xfrm>
          <a:off x="573090" y="4554821"/>
          <a:ext cx="8039101" cy="504825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8039101"/>
              </a:tblGrid>
              <a:tr h="50482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 dirty="0" smtClean="0">
                          <a:solidFill>
                            <a:srgbClr val="00436E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NOTE:  Facility file submissions are typically required</a:t>
                      </a:r>
                      <a:r>
                        <a:rPr lang="en-US" sz="1200" b="1" i="1" baseline="0" dirty="0" smtClean="0">
                          <a:solidFill>
                            <a:srgbClr val="00436E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no later than </a:t>
                      </a:r>
                      <a:r>
                        <a:rPr lang="en-US" sz="1200" b="1" i="1" dirty="0" smtClean="0">
                          <a:solidFill>
                            <a:srgbClr val="00436E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75 Days following</a:t>
                      </a:r>
                      <a:r>
                        <a:rPr lang="en-US" sz="1200" b="1" i="1" baseline="0" dirty="0" smtClean="0">
                          <a:solidFill>
                            <a:srgbClr val="00436E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b="1" i="1" dirty="0" smtClean="0">
                          <a:solidFill>
                            <a:srgbClr val="00436E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the end of the reporting period.</a:t>
                      </a:r>
                      <a:endParaRPr lang="en-US" sz="1200" b="1" i="1" dirty="0">
                        <a:solidFill>
                          <a:srgbClr val="00436E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822" marR="7282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1000">
                          <a:schemeClr val="accent1">
                            <a:tint val="66000"/>
                            <a:satMod val="160000"/>
                          </a:schemeClr>
                        </a:gs>
                        <a:gs pos="18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6552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49288" y="654978"/>
            <a:ext cx="8039100" cy="641350"/>
          </a:xfrm>
        </p:spPr>
        <p:txBody>
          <a:bodyPr/>
          <a:lstStyle/>
          <a:p>
            <a:r>
              <a:rPr lang="en-US" sz="2400" i="1" dirty="0" smtClean="0">
                <a:solidFill>
                  <a:srgbClr val="00436E"/>
                </a:solidFill>
              </a:rPr>
              <a:t>Tools:</a:t>
            </a:r>
            <a:r>
              <a:rPr lang="en-US" sz="2400" i="1" dirty="0" smtClean="0"/>
              <a:t>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CHIA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Submissions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82613" y="1555091"/>
            <a:ext cx="7878762" cy="702334"/>
          </a:xfrm>
        </p:spPr>
        <p:txBody>
          <a:bodyPr/>
          <a:lstStyle/>
          <a:p>
            <a:pPr marL="0" indent="0" algn="l"/>
            <a:r>
              <a:rPr lang="en-US" sz="1400" b="1" dirty="0" smtClean="0">
                <a:solidFill>
                  <a:srgbClr val="00436E"/>
                </a:solidFill>
              </a:rPr>
              <a:t>CHIA Submissions</a:t>
            </a:r>
            <a:r>
              <a:rPr lang="en-US" sz="1400" dirty="0" smtClean="0">
                <a:solidFill>
                  <a:srgbClr val="00436E"/>
                </a:solidFill>
              </a:rPr>
              <a:t>: Is the Center’s online file submission/retrieval tool. Providers will apply for access using the </a:t>
            </a:r>
            <a:r>
              <a:rPr lang="en-US" sz="1400" b="1" dirty="0" smtClean="0">
                <a:solidFill>
                  <a:srgbClr val="00436E"/>
                </a:solidFill>
              </a:rPr>
              <a:t>CHIA User Interface Agreement</a:t>
            </a:r>
            <a:r>
              <a:rPr lang="en-US" sz="1400" dirty="0" smtClean="0">
                <a:solidFill>
                  <a:srgbClr val="00436E"/>
                </a:solidFill>
              </a:rPr>
              <a:t> found on the Case Mix Behavioral Health web page for Data Submitters.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9565" y="2276475"/>
            <a:ext cx="8351836" cy="313932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lvl="1"/>
            <a:r>
              <a:rPr lang="en-US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System Functionality Includes:</a:t>
            </a:r>
          </a:p>
          <a:p>
            <a:pPr lvl="1"/>
            <a:endParaRPr lang="en-US" sz="8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Software Access</a:t>
            </a:r>
            <a:r>
              <a:rPr lang="en-US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Users can download a copy of </a:t>
            </a:r>
            <a:r>
              <a:rPr lang="en-US" sz="1400" b="1" i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File Secure </a:t>
            </a:r>
            <a:r>
              <a:rPr lang="en-US" sz="1400" i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CHIA’s encryption software; the program hashes sensitive PHI/PII data and encrypts the file as a whole.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sz="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Web-Based Upload/Download capability</a:t>
            </a:r>
            <a:r>
              <a:rPr lang="en-US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Upload encrypted/hashed quarterly files and download Edit Detail Report files, which 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provide file status, </a:t>
            </a:r>
            <a:r>
              <a:rPr lang="en-US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may 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include </a:t>
            </a:r>
            <a:r>
              <a:rPr lang="en-US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helpful file error details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4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Security </a:t>
            </a:r>
            <a:r>
              <a:rPr lang="en-US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CHIA’s 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secured file transmission </a:t>
            </a:r>
            <a:r>
              <a:rPr lang="en-US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environment is HTTPS based. File encryption is AES 256 and each facility will have its own </a:t>
            </a:r>
            <a:r>
              <a:rPr lang="en-US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unique </a:t>
            </a:r>
            <a:r>
              <a:rPr lang="en-US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encryption key. </a:t>
            </a:r>
            <a:r>
              <a:rPr lang="en-US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Only </a:t>
            </a:r>
            <a:r>
              <a:rPr lang="en-US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CHIA and the facility have access to </a:t>
            </a:r>
            <a:r>
              <a:rPr lang="en-US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facility-specific </a:t>
            </a:r>
            <a:r>
              <a:rPr lang="en-US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key.</a:t>
            </a:r>
            <a:endParaRPr lang="en-US" sz="14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en-US" sz="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14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System Requirements: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sz="6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400" b="1" i="1" kern="10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CHIA Submissions </a:t>
            </a:r>
            <a:r>
              <a:rPr lang="en-US" sz="1400" kern="10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designed for use with the </a:t>
            </a:r>
            <a:r>
              <a:rPr lang="en-US" sz="1400" b="1" kern="10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glow rad="12700">
                    <a:schemeClr val="tx1">
                      <a:alpha val="26000"/>
                    </a:schemeClr>
                  </a:glow>
                  <a:innerShdw blurRad="114300">
                    <a:prstClr val="black"/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US" sz="1400" b="1" kern="1000" dirty="0" smtClean="0">
                <a:solidFill>
                  <a:srgbClr val="FF0000"/>
                </a:solidFill>
                <a:effectLst>
                  <a:glow rad="12700">
                    <a:schemeClr val="tx1">
                      <a:alpha val="26000"/>
                    </a:schemeClr>
                  </a:glow>
                  <a:innerShdw blurRad="114300">
                    <a:prstClr val="black"/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1400" b="1" kern="1000" dirty="0" smtClean="0">
                <a:solidFill>
                  <a:srgbClr val="FFFF00"/>
                </a:solidFill>
                <a:effectLst>
                  <a:glow rad="12700">
                    <a:schemeClr val="tx1">
                      <a:alpha val="26000"/>
                    </a:schemeClr>
                  </a:glow>
                  <a:innerShdw blurRad="114300">
                    <a:prstClr val="black"/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1400" b="1" kern="10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glow rad="12700">
                    <a:schemeClr val="tx1">
                      <a:alpha val="26000"/>
                    </a:schemeClr>
                  </a:glow>
                  <a:innerShdw blurRad="114300">
                    <a:prstClr val="black"/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US" sz="1400" b="1" kern="1000" dirty="0" smtClean="0">
                <a:solidFill>
                  <a:schemeClr val="accent6">
                    <a:lumMod val="75000"/>
                  </a:schemeClr>
                </a:solidFill>
                <a:effectLst>
                  <a:glow rad="12700">
                    <a:schemeClr val="tx1">
                      <a:alpha val="26000"/>
                    </a:schemeClr>
                  </a:glow>
                  <a:innerShdw blurRad="114300">
                    <a:prstClr val="black"/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sz="1400" b="1" kern="1000" dirty="0" smtClean="0">
                <a:solidFill>
                  <a:srgbClr val="FF0000"/>
                </a:solidFill>
                <a:effectLst>
                  <a:glow rad="12700">
                    <a:schemeClr val="tx1">
                      <a:alpha val="26000"/>
                    </a:schemeClr>
                  </a:glow>
                  <a:innerShdw blurRad="114300">
                    <a:prstClr val="black"/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1400" b="1" kern="1000" dirty="0" smtClean="0">
                <a:solidFill>
                  <a:schemeClr val="accent6">
                    <a:lumMod val="75000"/>
                  </a:schemeClr>
                </a:solidFill>
                <a:effectLst>
                  <a:glow rad="12700">
                    <a:schemeClr val="tx1">
                      <a:alpha val="26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kern="1000" dirty="0" smtClean="0">
                <a:solidFill>
                  <a:schemeClr val="bg1">
                    <a:lumMod val="50000"/>
                  </a:schemeClr>
                </a:solidFill>
                <a:effectLst>
                  <a:glow rad="12700">
                    <a:schemeClr val="tx1">
                      <a:alpha val="26000"/>
                    </a:schemeClr>
                  </a:glow>
                  <a:innerShdw blurRad="114300">
                    <a:prstClr val="black"/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Chrome</a:t>
            </a:r>
            <a:r>
              <a:rPr lang="en-US" sz="1400" kern="1000" dirty="0" smtClean="0">
                <a:solidFill>
                  <a:schemeClr val="accent1">
                    <a:lumMod val="50000"/>
                  </a:schemeClr>
                </a:solidFill>
                <a:effectLst>
                  <a:glow rad="12700">
                    <a:schemeClr val="tx1">
                      <a:alpha val="26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kern="10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browser only</a:t>
            </a:r>
            <a:r>
              <a:rPr lang="en-US" sz="1400" kern="1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(</a:t>
            </a:r>
            <a:r>
              <a:rPr lang="en-US" sz="1400" kern="10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Unsupported</a:t>
            </a:r>
            <a:r>
              <a:rPr lang="en-US" sz="1400" kern="1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400" kern="10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Internet Explorer, Edge, Firefox, Safari, Opera</a:t>
            </a:r>
            <a:r>
              <a:rPr lang="en-US" sz="1400" kern="1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1400" kern="1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6281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4B19A9-79AC-44A8-B774-53CFB0574B6A}" type="slidenum">
              <a:rPr lang="en-US" altLang="en-US" smtClean="0"/>
              <a:pPr/>
              <a:t>6</a:t>
            </a:fld>
            <a:endParaRPr lang="en-US" alt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49288" y="614631"/>
            <a:ext cx="8039100" cy="641350"/>
          </a:xfrm>
        </p:spPr>
        <p:txBody>
          <a:bodyPr/>
          <a:lstStyle/>
          <a:p>
            <a:r>
              <a:rPr lang="en-US" sz="2400" i="1" dirty="0" smtClean="0">
                <a:solidFill>
                  <a:schemeClr val="accent1">
                    <a:lumMod val="50000"/>
                  </a:schemeClr>
                </a:solidFill>
              </a:rPr>
              <a:t>Tools: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System Access</a:t>
            </a:r>
            <a:endParaRPr lang="en-US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29035" y="5770659"/>
            <a:ext cx="7338638" cy="388009"/>
          </a:xfrm>
          <a:solidFill>
            <a:schemeClr val="bg1">
              <a:lumMod val="9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/>
          <a:lstStyle/>
          <a:p>
            <a:pPr marL="342900" lvl="1" indent="-342900" algn="ctr">
              <a:buNone/>
            </a:pP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http://www.chiamass.gov/behavioral-health-facilities-case-mix-data/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59" t="19228" r="20156" b="15606"/>
          <a:stretch/>
        </p:blipFill>
        <p:spPr bwMode="auto">
          <a:xfrm>
            <a:off x="729038" y="1352551"/>
            <a:ext cx="7338635" cy="441810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Oval 2"/>
          <p:cNvSpPr/>
          <p:nvPr/>
        </p:nvSpPr>
        <p:spPr>
          <a:xfrm>
            <a:off x="5133975" y="1429737"/>
            <a:ext cx="1428750" cy="513363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49288" y="3895725"/>
            <a:ext cx="1076327" cy="257175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295773" y="5257800"/>
            <a:ext cx="1076327" cy="257175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2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59" t="19228" r="20156" b="15606"/>
          <a:stretch/>
        </p:blipFill>
        <p:spPr bwMode="auto">
          <a:xfrm>
            <a:off x="729038" y="1352551"/>
            <a:ext cx="7338635" cy="441810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4B19A9-79AC-44A8-B774-53CFB0574B6A}" type="slidenum">
              <a:rPr lang="en-US" altLang="en-US" smtClean="0"/>
              <a:pPr/>
              <a:t>7</a:t>
            </a:fld>
            <a:endParaRPr lang="en-US" altLang="en-US" dirty="0"/>
          </a:p>
        </p:txBody>
      </p:sp>
      <p:sp>
        <p:nvSpPr>
          <p:cNvPr id="5" name="Slide Number Placeholder 3"/>
          <p:cNvSpPr txBox="1">
            <a:spLocks/>
          </p:cNvSpPr>
          <p:nvPr/>
        </p:nvSpPr>
        <p:spPr>
          <a:xfrm>
            <a:off x="6702425" y="646588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defTabSz="457200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rgbClr val="7F7F7F"/>
                </a:solidFill>
                <a:latin typeface="Arial" pitchFamily="34" charset="0"/>
                <a:ea typeface="ＭＳ Ｐゴシック" charset="-128"/>
                <a:cs typeface="Arial" pitchFamily="34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9pPr>
          </a:lstStyle>
          <a:p>
            <a:fld id="{6A4B19A9-79AC-44A8-B774-53CFB0574B6A}" type="slidenum">
              <a:rPr lang="en-US" altLang="en-US" smtClean="0"/>
              <a:pPr/>
              <a:t>7</a:t>
            </a:fld>
            <a:endParaRPr lang="en-US" alt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649288" y="614631"/>
            <a:ext cx="80391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tx1"/>
                </a:solidFill>
                <a:latin typeface="Arial"/>
                <a:ea typeface="ＭＳ Ｐゴシック" charset="0"/>
                <a:cs typeface="Arial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2400" i="1" dirty="0" smtClean="0">
                <a:solidFill>
                  <a:schemeClr val="accent1">
                    <a:lumMod val="50000"/>
                  </a:schemeClr>
                </a:solidFill>
              </a:rPr>
              <a:t>Tools: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System Access</a:t>
            </a:r>
            <a:endParaRPr lang="en-US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Content Placeholder 1"/>
          <p:cNvSpPr txBox="1">
            <a:spLocks/>
          </p:cNvSpPr>
          <p:nvPr/>
        </p:nvSpPr>
        <p:spPr bwMode="auto">
          <a:xfrm>
            <a:off x="729038" y="5770658"/>
            <a:ext cx="7338636" cy="3880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50000"/>
              </a:schemeClr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ctr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defRPr sz="2000" kern="1200">
                <a:solidFill>
                  <a:schemeClr val="tx1"/>
                </a:solidFill>
                <a:latin typeface="Arial"/>
                <a:ea typeface="ＭＳ Ｐゴシック" charset="0"/>
                <a:cs typeface="ＭＳ Ｐゴシック" charset="0"/>
              </a:defRPr>
            </a:lvl1pPr>
            <a:lvl2pPr marL="457200" indent="-4572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Wingdings" charset="2"/>
              <a:buChar char="§"/>
              <a:defRPr sz="2400" b="0" kern="1200">
                <a:solidFill>
                  <a:schemeClr val="tx1"/>
                </a:solidFill>
                <a:latin typeface="Arial"/>
                <a:ea typeface="ＭＳ Ｐゴシック" charset="0"/>
                <a:cs typeface="Arial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Arial" charset="0"/>
                <a:cs typeface="Arial" charset="0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Arial" charset="0"/>
                <a:cs typeface="Arial" charset="0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Arial" charset="0"/>
                <a:cs typeface="Arial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-342900" algn="ctr">
              <a:buFont typeface="Wingdings" charset="2"/>
              <a:buNone/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http://www.chiamass.gov/behavioral-health-facilities-case-mix-data/</a:t>
            </a: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5297488" y="2972787"/>
            <a:ext cx="2809874" cy="1156794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739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3563" y="588303"/>
            <a:ext cx="8039100" cy="641350"/>
          </a:xfrm>
        </p:spPr>
        <p:txBody>
          <a:bodyPr/>
          <a:lstStyle/>
          <a:p>
            <a:r>
              <a:rPr lang="en-US" sz="2400" i="1" dirty="0" smtClean="0">
                <a:solidFill>
                  <a:schemeClr val="accent1">
                    <a:lumMod val="50000"/>
                  </a:schemeClr>
                </a:solidFill>
              </a:rPr>
              <a:t>Submission Guide: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Rule</a:t>
            </a:r>
            <a:r>
              <a:rPr lang="en-US" sz="2400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Updates</a:t>
            </a:r>
            <a:endParaRPr lang="en-US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4B19A9-79AC-44A8-B774-53CFB0574B6A}" type="slidenum">
              <a:rPr lang="en-US" altLang="en-US" smtClean="0"/>
              <a:pPr/>
              <a:t>8</a:t>
            </a:fld>
            <a:endParaRPr lang="en-US" alt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93055"/>
              </p:ext>
            </p:extLst>
          </p:nvPr>
        </p:nvGraphicFramePr>
        <p:xfrm>
          <a:off x="624205" y="2263458"/>
          <a:ext cx="7830185" cy="172339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57200"/>
                <a:gridCol w="1243330"/>
                <a:gridCol w="757555"/>
                <a:gridCol w="396240"/>
                <a:gridCol w="1143000"/>
                <a:gridCol w="2342515"/>
                <a:gridCol w="1490345"/>
              </a:tblGrid>
              <a:tr h="1723390">
                <a:tc>
                  <a:txBody>
                    <a:bodyPr/>
                    <a:lstStyle/>
                    <a:p>
                      <a:pPr marL="98425" marR="0"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2</a:t>
                      </a:r>
                      <a:endParaRPr lang="en-US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6675" marR="0"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en-US" sz="10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S</a:t>
                      </a: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en-US" sz="1000" spc="1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q</a:t>
                      </a: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uen</a:t>
                      </a:r>
                      <a:r>
                        <a:rPr lang="en-US" sz="1000" spc="5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c</a:t>
                      </a: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e</a:t>
                      </a:r>
                      <a:endParaRPr lang="en-US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9055" marR="0"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99</a:t>
                      </a:r>
                      <a:endParaRPr lang="en-US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1595" marR="0"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R/Z</a:t>
                      </a:r>
                      <a:endParaRPr lang="en-US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9055" marR="0"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3 </a:t>
                      </a:r>
                      <a:r>
                        <a:rPr lang="en-US" sz="1000" spc="265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4</a:t>
                      </a:r>
                      <a:endParaRPr lang="en-US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9055" marR="0"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-</a:t>
                      </a:r>
                      <a:r>
                        <a:rPr lang="en-US" sz="10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M</a:t>
                      </a: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u</a:t>
                      </a:r>
                      <a:r>
                        <a:rPr lang="en-US" sz="1000" spc="5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s</a:t>
                      </a: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</a:t>
                      </a:r>
                      <a:r>
                        <a:rPr lang="en-US" sz="1000" spc="-2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be</a:t>
                      </a:r>
                      <a:r>
                        <a:rPr lang="en-US" sz="10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nu</a:t>
                      </a:r>
                      <a:r>
                        <a:rPr lang="en-US" sz="1000" spc="2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</a:t>
                      </a: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en-US" sz="1000" spc="5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r</a:t>
                      </a:r>
                      <a:r>
                        <a:rPr lang="en-US" sz="10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c</a:t>
                      </a:r>
                    </a:p>
                    <a:p>
                      <a:pPr marL="0" marR="0">
                        <a:lnSpc>
                          <a:spcPts val="90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 marL="59055" marR="387985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-</a:t>
                      </a:r>
                      <a:r>
                        <a:rPr lang="en-US" sz="10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If</a:t>
                      </a:r>
                      <a:r>
                        <a:rPr lang="en-US" sz="1000" spc="5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000" spc="1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f</a:t>
                      </a:r>
                      <a:r>
                        <a:rPr lang="en-US" sz="10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en-US" sz="1000" spc="-1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r</a:t>
                      </a:r>
                      <a:r>
                        <a:rPr lang="en-US" sz="1000" spc="5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s</a:t>
                      </a: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</a:t>
                      </a:r>
                      <a:r>
                        <a:rPr lang="en-US" sz="1000" spc="-15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000" spc="5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r</a:t>
                      </a: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en-US" sz="1000" spc="5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c</a:t>
                      </a: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en-US" sz="1000" spc="5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r</a:t>
                      </a: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d</a:t>
                      </a:r>
                      <a:r>
                        <a:rPr lang="en-US" sz="1000" spc="-35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000" spc="1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f</a:t>
                      </a: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en-US" sz="10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ll</a:t>
                      </a:r>
                      <a:r>
                        <a:rPr lang="en-US" sz="1000" spc="1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w</a:t>
                      </a:r>
                      <a:r>
                        <a:rPr lang="en-US" sz="10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ng</a:t>
                      </a:r>
                      <a:r>
                        <a:rPr lang="en-US" sz="1000" spc="-3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0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</a:t>
                      </a:r>
                      <a:r>
                        <a:rPr lang="en-US" sz="1000" spc="1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d</a:t>
                      </a:r>
                      <a:r>
                        <a:rPr lang="en-US" sz="10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en-US" sz="1000" spc="5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c</a:t>
                      </a: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al</a:t>
                      </a:r>
                      <a:r>
                        <a:rPr lang="en-US" sz="1000" spc="-3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- D</a:t>
                      </a:r>
                      <a:r>
                        <a:rPr lang="en-US" sz="10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a</a:t>
                      </a:r>
                      <a:r>
                        <a:rPr lang="en-US" sz="1000" spc="1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g</a:t>
                      </a: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no</a:t>
                      </a:r>
                      <a:r>
                        <a:rPr lang="en-US" sz="1000" spc="5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s</a:t>
                      </a:r>
                      <a:r>
                        <a:rPr lang="en-US" sz="10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i</a:t>
                      </a: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s</a:t>
                      </a:r>
                      <a:r>
                        <a:rPr lang="en-US" sz="1000" spc="-4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000" spc="1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R</a:t>
                      </a: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en-US" sz="1000" spc="5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c</a:t>
                      </a: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en-US" sz="1000" spc="5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r</a:t>
                      </a: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d</a:t>
                      </a:r>
                      <a:r>
                        <a:rPr lang="en-US" sz="1000" spc="-35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000" spc="25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</a:t>
                      </a:r>
                      <a:r>
                        <a:rPr lang="en-US" sz="1000" spc="-2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y</a:t>
                      </a: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pe</a:t>
                      </a:r>
                      <a:r>
                        <a:rPr lang="en-US" sz="1000" spc="-25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000" spc="15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'</a:t>
                      </a: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60'</a:t>
                      </a:r>
                    </a:p>
                    <a:p>
                      <a:pPr marL="0" marR="0">
                        <a:lnSpc>
                          <a:spcPts val="6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en-US" sz="6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 marL="12890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pc="5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s</a:t>
                      </a: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equ</a:t>
                      </a:r>
                      <a:r>
                        <a:rPr lang="en-US" sz="1000" spc="1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n</a:t>
                      </a:r>
                      <a:r>
                        <a:rPr lang="en-US" sz="1000" spc="5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c</a:t>
                      </a: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e</a:t>
                      </a:r>
                      <a:r>
                        <a:rPr lang="en-US" sz="1000" spc="-5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000" spc="2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</a:t>
                      </a: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u</a:t>
                      </a:r>
                      <a:r>
                        <a:rPr lang="en-US" sz="1000" spc="5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s</a:t>
                      </a: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</a:t>
                      </a:r>
                      <a:r>
                        <a:rPr lang="en-US" sz="1000" spc="-2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=</a:t>
                      </a:r>
                      <a:r>
                        <a:rPr lang="en-US" sz="1000" spc="-15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'01'</a:t>
                      </a:r>
                    </a:p>
                    <a:p>
                      <a:pPr marL="0" marR="0">
                        <a:lnSpc>
                          <a:spcPts val="90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 marL="5905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-</a:t>
                      </a:r>
                      <a:r>
                        <a:rPr lang="en-US" sz="1000" spc="-5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000" strike="dblStrike" baseline="0" dirty="0">
                          <a:solidFill>
                            <a:srgbClr val="FF0000"/>
                          </a:solidFill>
                          <a:effectLst/>
                        </a:rPr>
                        <a:t>For</a:t>
                      </a:r>
                      <a:r>
                        <a:rPr lang="en-US" sz="1000" strike="dblStrike" spc="-15" baseline="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000" strike="dblStrike" baseline="0" dirty="0">
                          <a:solidFill>
                            <a:srgbClr val="FF0000"/>
                          </a:solidFill>
                          <a:effectLst/>
                        </a:rPr>
                        <a:t>ea</a:t>
                      </a:r>
                      <a:r>
                        <a:rPr lang="en-US" sz="1000" strike="dblStrike" spc="5" baseline="0" dirty="0">
                          <a:solidFill>
                            <a:srgbClr val="FF0000"/>
                          </a:solidFill>
                          <a:effectLst/>
                        </a:rPr>
                        <a:t>c</a:t>
                      </a:r>
                      <a:r>
                        <a:rPr lang="en-US" sz="1000" strike="dblStrike" baseline="0" dirty="0">
                          <a:solidFill>
                            <a:srgbClr val="FF0000"/>
                          </a:solidFill>
                          <a:effectLst/>
                        </a:rPr>
                        <a:t>h</a:t>
                      </a:r>
                      <a:r>
                        <a:rPr lang="en-US" sz="1000" strike="dblStrike" spc="-25" baseline="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000" strike="dblStrike" spc="5" baseline="0" dirty="0">
                          <a:solidFill>
                            <a:srgbClr val="FF0000"/>
                          </a:solidFill>
                          <a:effectLst/>
                        </a:rPr>
                        <a:t>s</a:t>
                      </a:r>
                      <a:r>
                        <a:rPr lang="en-US" sz="1000" strike="dblStrike" baseline="0" dirty="0">
                          <a:solidFill>
                            <a:srgbClr val="FF0000"/>
                          </a:solidFill>
                          <a:effectLst/>
                        </a:rPr>
                        <a:t>ub</a:t>
                      </a:r>
                      <a:r>
                        <a:rPr lang="en-US" sz="1000" strike="dblStrike" spc="5" baseline="0" dirty="0">
                          <a:solidFill>
                            <a:srgbClr val="FF0000"/>
                          </a:solidFill>
                          <a:effectLst/>
                        </a:rPr>
                        <a:t>s</a:t>
                      </a:r>
                      <a:r>
                        <a:rPr lang="en-US" sz="1000" strike="dblStrike" spc="10" baseline="0" dirty="0">
                          <a:solidFill>
                            <a:srgbClr val="FF0000"/>
                          </a:solidFill>
                          <a:effectLst/>
                        </a:rPr>
                        <a:t>e</a:t>
                      </a:r>
                      <a:r>
                        <a:rPr lang="en-US" sz="1000" strike="dblStrike" baseline="0" dirty="0">
                          <a:solidFill>
                            <a:srgbClr val="FF0000"/>
                          </a:solidFill>
                          <a:effectLst/>
                        </a:rPr>
                        <a:t>qu</a:t>
                      </a:r>
                      <a:r>
                        <a:rPr lang="en-US" sz="1000" strike="dblStrike" spc="10" baseline="0" dirty="0">
                          <a:solidFill>
                            <a:srgbClr val="FF0000"/>
                          </a:solidFill>
                          <a:effectLst/>
                        </a:rPr>
                        <a:t>e</a:t>
                      </a:r>
                      <a:r>
                        <a:rPr lang="en-US" sz="1000" strike="dblStrike" baseline="0" dirty="0">
                          <a:solidFill>
                            <a:srgbClr val="FF0000"/>
                          </a:solidFill>
                          <a:effectLst/>
                        </a:rPr>
                        <a:t>nt</a:t>
                      </a:r>
                      <a:r>
                        <a:rPr lang="en-US" sz="1000" strike="dblStrike" spc="-50" baseline="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000" strike="dblStrike" baseline="0" dirty="0">
                          <a:solidFill>
                            <a:srgbClr val="FF0000"/>
                          </a:solidFill>
                          <a:effectLst/>
                        </a:rPr>
                        <a:t>o</a:t>
                      </a:r>
                      <a:r>
                        <a:rPr lang="en-US" sz="1000" strike="dblStrike" spc="5" baseline="0" dirty="0">
                          <a:solidFill>
                            <a:srgbClr val="FF0000"/>
                          </a:solidFill>
                          <a:effectLst/>
                        </a:rPr>
                        <a:t>c</a:t>
                      </a:r>
                      <a:r>
                        <a:rPr lang="en-US" sz="1000" strike="dblStrike" spc="15" baseline="0" dirty="0">
                          <a:solidFill>
                            <a:srgbClr val="FF0000"/>
                          </a:solidFill>
                          <a:effectLst/>
                        </a:rPr>
                        <a:t>c</a:t>
                      </a:r>
                      <a:r>
                        <a:rPr lang="en-US" sz="1000" strike="dblStrike" baseline="0" dirty="0">
                          <a:solidFill>
                            <a:srgbClr val="FF0000"/>
                          </a:solidFill>
                          <a:effectLst/>
                        </a:rPr>
                        <a:t>u</a:t>
                      </a:r>
                      <a:r>
                        <a:rPr lang="en-US" sz="1000" strike="dblStrike" spc="5" baseline="0" dirty="0">
                          <a:solidFill>
                            <a:srgbClr val="FF0000"/>
                          </a:solidFill>
                          <a:effectLst/>
                        </a:rPr>
                        <a:t>rr</a:t>
                      </a:r>
                      <a:r>
                        <a:rPr lang="en-US" sz="1000" strike="dblStrike" baseline="0" dirty="0">
                          <a:solidFill>
                            <a:srgbClr val="FF0000"/>
                          </a:solidFill>
                          <a:effectLst/>
                        </a:rPr>
                        <a:t>en</a:t>
                      </a:r>
                      <a:r>
                        <a:rPr lang="en-US" sz="1000" strike="dblStrike" spc="5" baseline="0" dirty="0">
                          <a:solidFill>
                            <a:srgbClr val="FF0000"/>
                          </a:solidFill>
                          <a:effectLst/>
                        </a:rPr>
                        <a:t>c</a:t>
                      </a:r>
                      <a:r>
                        <a:rPr lang="en-US" sz="1000" strike="dblStrike" baseline="0" dirty="0">
                          <a:solidFill>
                            <a:srgbClr val="FF0000"/>
                          </a:solidFill>
                          <a:effectLst/>
                        </a:rPr>
                        <a:t>e</a:t>
                      </a:r>
                      <a:r>
                        <a:rPr lang="en-US" sz="1000" strike="dblStrike" spc="-55" baseline="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000" strike="dblStrike" baseline="0" dirty="0">
                          <a:solidFill>
                            <a:srgbClr val="FF0000"/>
                          </a:solidFill>
                          <a:effectLst/>
                        </a:rPr>
                        <a:t>of</a:t>
                      </a:r>
                    </a:p>
                    <a:p>
                      <a:pPr marL="0" marR="0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strike="dblStrike" baseline="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000" strike="dblStrike" baseline="0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59055" marR="153670" indent="69850">
                        <a:lnSpc>
                          <a:spcPct val="12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trike="dblStrike" baseline="0" dirty="0" smtClean="0">
                          <a:solidFill>
                            <a:srgbClr val="FF0000"/>
                          </a:solidFill>
                          <a:effectLst/>
                        </a:rPr>
                        <a:t>Re</a:t>
                      </a:r>
                      <a:r>
                        <a:rPr lang="en-US" sz="1000" strike="dblStrike" spc="5" baseline="0" dirty="0" smtClean="0">
                          <a:solidFill>
                            <a:srgbClr val="FF0000"/>
                          </a:solidFill>
                          <a:effectLst/>
                        </a:rPr>
                        <a:t>c</a:t>
                      </a:r>
                      <a:r>
                        <a:rPr lang="en-US" sz="1000" strike="dblStrike" baseline="0" dirty="0" smtClean="0">
                          <a:solidFill>
                            <a:srgbClr val="FF0000"/>
                          </a:solidFill>
                          <a:effectLst/>
                        </a:rPr>
                        <a:t>o</a:t>
                      </a:r>
                      <a:r>
                        <a:rPr lang="en-US" sz="1000" strike="dblStrike" spc="5" baseline="0" dirty="0" smtClean="0">
                          <a:solidFill>
                            <a:srgbClr val="FF0000"/>
                          </a:solidFill>
                          <a:effectLst/>
                        </a:rPr>
                        <a:t>r</a:t>
                      </a:r>
                      <a:r>
                        <a:rPr lang="en-US" sz="1000" strike="dblStrike" baseline="0" dirty="0" smtClean="0">
                          <a:solidFill>
                            <a:srgbClr val="FF0000"/>
                          </a:solidFill>
                          <a:effectLst/>
                        </a:rPr>
                        <a:t>d</a:t>
                      </a:r>
                      <a:r>
                        <a:rPr lang="en-US" sz="1000" strike="dblStrike" spc="-35" baseline="0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000" strike="dblStrike" spc="25" baseline="0" dirty="0" smtClean="0">
                          <a:solidFill>
                            <a:srgbClr val="FF0000"/>
                          </a:solidFill>
                          <a:effectLst/>
                        </a:rPr>
                        <a:t>T</a:t>
                      </a:r>
                      <a:r>
                        <a:rPr lang="en-US" sz="1000" strike="dblStrike" spc="-20" baseline="0" dirty="0" smtClean="0">
                          <a:solidFill>
                            <a:srgbClr val="FF0000"/>
                          </a:solidFill>
                          <a:effectLst/>
                        </a:rPr>
                        <a:t>y</a:t>
                      </a:r>
                      <a:r>
                        <a:rPr lang="en-US" sz="1000" strike="dblStrike" baseline="0" dirty="0" smtClean="0">
                          <a:solidFill>
                            <a:srgbClr val="FF0000"/>
                          </a:solidFill>
                          <a:effectLst/>
                        </a:rPr>
                        <a:t>pe</a:t>
                      </a:r>
                      <a:r>
                        <a:rPr lang="en-US" sz="1000" strike="dblStrike" spc="-15" baseline="0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000" strike="dblStrike" baseline="0" dirty="0" smtClean="0">
                          <a:solidFill>
                            <a:srgbClr val="FF0000"/>
                          </a:solidFill>
                          <a:effectLst/>
                        </a:rPr>
                        <a:t>'65'</a:t>
                      </a:r>
                      <a:r>
                        <a:rPr lang="en-US" sz="1000" strike="dblStrike" spc="-15" baseline="0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000" strike="dblStrike" spc="5" baseline="0" dirty="0" smtClean="0">
                          <a:solidFill>
                            <a:srgbClr val="FF0000"/>
                          </a:solidFill>
                          <a:effectLst/>
                        </a:rPr>
                        <a:t>s</a:t>
                      </a:r>
                      <a:r>
                        <a:rPr lang="en-US" sz="1000" strike="dblStrike" spc="10" baseline="0" dirty="0" smtClean="0">
                          <a:solidFill>
                            <a:srgbClr val="FF0000"/>
                          </a:solidFill>
                          <a:effectLst/>
                        </a:rPr>
                        <a:t>e</a:t>
                      </a:r>
                      <a:r>
                        <a:rPr lang="en-US" sz="1000" strike="dblStrike" baseline="0" dirty="0" smtClean="0">
                          <a:solidFill>
                            <a:srgbClr val="FF0000"/>
                          </a:solidFill>
                          <a:effectLst/>
                        </a:rPr>
                        <a:t>qu</a:t>
                      </a:r>
                      <a:r>
                        <a:rPr lang="en-US" sz="1000" strike="dblStrike" spc="10" baseline="0" dirty="0" smtClean="0">
                          <a:solidFill>
                            <a:srgbClr val="FF0000"/>
                          </a:solidFill>
                          <a:effectLst/>
                        </a:rPr>
                        <a:t>e</a:t>
                      </a:r>
                      <a:r>
                        <a:rPr lang="en-US" sz="1000" strike="dblStrike" baseline="0" dirty="0" smtClean="0">
                          <a:solidFill>
                            <a:srgbClr val="FF0000"/>
                          </a:solidFill>
                          <a:effectLst/>
                        </a:rPr>
                        <a:t>n</a:t>
                      </a:r>
                      <a:r>
                        <a:rPr lang="en-US" sz="1000" strike="dblStrike" spc="5" baseline="0" dirty="0" smtClean="0">
                          <a:solidFill>
                            <a:srgbClr val="FF0000"/>
                          </a:solidFill>
                          <a:effectLst/>
                        </a:rPr>
                        <a:t>c</a:t>
                      </a:r>
                      <a:r>
                        <a:rPr lang="en-US" sz="1000" strike="dblStrike" baseline="0" dirty="0" smtClean="0">
                          <a:solidFill>
                            <a:srgbClr val="FF0000"/>
                          </a:solidFill>
                          <a:effectLst/>
                        </a:rPr>
                        <a:t>e</a:t>
                      </a:r>
                      <a:r>
                        <a:rPr lang="en-US" sz="1000" strike="dblStrike" spc="-50" baseline="0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000" strike="dblStrike" spc="20" baseline="0" dirty="0" smtClean="0">
                          <a:solidFill>
                            <a:srgbClr val="FF0000"/>
                          </a:solidFill>
                          <a:effectLst/>
                        </a:rPr>
                        <a:t>m</a:t>
                      </a:r>
                      <a:r>
                        <a:rPr lang="en-US" sz="1000" strike="dblStrike" baseline="0" dirty="0" smtClean="0">
                          <a:solidFill>
                            <a:srgbClr val="FF0000"/>
                          </a:solidFill>
                          <a:effectLst/>
                        </a:rPr>
                        <a:t>u</a:t>
                      </a:r>
                      <a:r>
                        <a:rPr lang="en-US" sz="1000" strike="dblStrike" spc="5" baseline="0" dirty="0" smtClean="0">
                          <a:solidFill>
                            <a:srgbClr val="FF0000"/>
                          </a:solidFill>
                          <a:effectLst/>
                        </a:rPr>
                        <a:t>s</a:t>
                      </a:r>
                      <a:r>
                        <a:rPr lang="en-US" sz="1000" strike="dblStrike" baseline="0" dirty="0" smtClean="0">
                          <a:solidFill>
                            <a:srgbClr val="FF0000"/>
                          </a:solidFill>
                          <a:effectLst/>
                        </a:rPr>
                        <a:t>t</a:t>
                      </a:r>
                      <a:r>
                        <a:rPr lang="en-US" sz="1000" strike="dblStrike" spc="-20" baseline="0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000" strike="dblStrike" baseline="0" dirty="0" smtClean="0">
                          <a:solidFill>
                            <a:srgbClr val="FF0000"/>
                          </a:solidFill>
                          <a:effectLst/>
                        </a:rPr>
                        <a:t>be </a:t>
                      </a:r>
                      <a:r>
                        <a:rPr lang="en-US" sz="1000" strike="dblStrike" spc="-5" baseline="0" dirty="0" smtClean="0">
                          <a:solidFill>
                            <a:srgbClr val="FF0000"/>
                          </a:solidFill>
                          <a:effectLst/>
                        </a:rPr>
                        <a:t>i</a:t>
                      </a:r>
                      <a:r>
                        <a:rPr lang="en-US" sz="1000" strike="dblStrike" baseline="0" dirty="0" smtClean="0">
                          <a:solidFill>
                            <a:srgbClr val="FF0000"/>
                          </a:solidFill>
                          <a:effectLst/>
                        </a:rPr>
                        <a:t>n</a:t>
                      </a:r>
                      <a:r>
                        <a:rPr lang="en-US" sz="1000" strike="dblStrike" spc="5" baseline="0" dirty="0" smtClean="0">
                          <a:solidFill>
                            <a:srgbClr val="FF0000"/>
                          </a:solidFill>
                          <a:effectLst/>
                        </a:rPr>
                        <a:t>cr</a:t>
                      </a:r>
                      <a:r>
                        <a:rPr lang="en-US" sz="1000" strike="dblStrike" baseline="0" dirty="0" smtClean="0">
                          <a:solidFill>
                            <a:srgbClr val="FF0000"/>
                          </a:solidFill>
                          <a:effectLst/>
                        </a:rPr>
                        <a:t>e</a:t>
                      </a:r>
                      <a:r>
                        <a:rPr lang="en-US" sz="1000" strike="dblStrike" spc="20" baseline="0" dirty="0" smtClean="0">
                          <a:solidFill>
                            <a:srgbClr val="FF0000"/>
                          </a:solidFill>
                          <a:effectLst/>
                        </a:rPr>
                        <a:t>m</a:t>
                      </a:r>
                      <a:r>
                        <a:rPr lang="en-US" sz="1000" strike="dblStrike" baseline="0" dirty="0" smtClean="0">
                          <a:solidFill>
                            <a:srgbClr val="FF0000"/>
                          </a:solidFill>
                          <a:effectLst/>
                        </a:rPr>
                        <a:t>ented</a:t>
                      </a:r>
                      <a:r>
                        <a:rPr lang="en-US" sz="1000" strike="dblStrike" spc="-60" baseline="0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000" strike="dblStrike" spc="20" baseline="0" dirty="0" smtClean="0">
                          <a:solidFill>
                            <a:srgbClr val="FF0000"/>
                          </a:solidFill>
                          <a:effectLst/>
                        </a:rPr>
                        <a:t>b</a:t>
                      </a:r>
                      <a:r>
                        <a:rPr lang="en-US" sz="1000" strike="dblStrike" baseline="0" dirty="0" smtClean="0">
                          <a:solidFill>
                            <a:srgbClr val="FF0000"/>
                          </a:solidFill>
                          <a:effectLst/>
                        </a:rPr>
                        <a:t>y</a:t>
                      </a:r>
                      <a:r>
                        <a:rPr lang="en-US" sz="1000" strike="dblStrike" spc="-30" baseline="0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000" strike="dblStrike" spc="10" baseline="0" dirty="0" smtClean="0">
                          <a:solidFill>
                            <a:srgbClr val="FF0000"/>
                          </a:solidFill>
                          <a:effectLst/>
                        </a:rPr>
                        <a:t>o</a:t>
                      </a:r>
                      <a:r>
                        <a:rPr lang="en-US" sz="1000" strike="dblStrike" baseline="0" dirty="0" smtClean="0">
                          <a:solidFill>
                            <a:srgbClr val="FF0000"/>
                          </a:solidFill>
                          <a:effectLst/>
                        </a:rPr>
                        <a:t>ne</a:t>
                      </a:r>
                      <a:endParaRPr lang="en-US" sz="1000" strike="dblStrike" baseline="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9055" marR="0"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A</a:t>
                      </a:r>
                      <a:endParaRPr lang="en-US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4576513"/>
              </p:ext>
            </p:extLst>
          </p:nvPr>
        </p:nvGraphicFramePr>
        <p:xfrm>
          <a:off x="624205" y="4005898"/>
          <a:ext cx="7830185" cy="144240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57200"/>
                <a:gridCol w="1262380"/>
                <a:gridCol w="738505"/>
                <a:gridCol w="396240"/>
                <a:gridCol w="1143000"/>
                <a:gridCol w="2342515"/>
                <a:gridCol w="1490345"/>
              </a:tblGrid>
              <a:tr h="1442402">
                <a:tc>
                  <a:txBody>
                    <a:bodyPr/>
                    <a:lstStyle/>
                    <a:p>
                      <a:pPr marL="98425" marR="0"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600075">
                        <a:lnSpc>
                          <a:spcPct val="129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en-US" sz="1000" spc="-5" dirty="0" smtClean="0">
                          <a:solidFill>
                            <a:schemeClr val="tx1"/>
                          </a:solidFill>
                          <a:effectLst/>
                        </a:rPr>
                        <a:t>Si</a:t>
                      </a:r>
                      <a:r>
                        <a:rPr lang="en-US" sz="1000" spc="10" dirty="0" smtClean="0">
                          <a:solidFill>
                            <a:schemeClr val="tx1"/>
                          </a:solidFill>
                          <a:effectLst/>
                        </a:rPr>
                        <a:t>g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  <a:effectLst/>
                        </a:rPr>
                        <a:t>n</a:t>
                      </a:r>
                      <a:r>
                        <a:rPr lang="en-US" sz="1000" spc="-5" dirty="0" smtClean="0">
                          <a:solidFill>
                            <a:schemeClr val="tx1"/>
                          </a:solidFill>
                          <a:effectLst/>
                        </a:rPr>
                        <a:t>i</a:t>
                      </a:r>
                      <a:r>
                        <a:rPr lang="en-US" sz="1000" spc="10" dirty="0" smtClean="0">
                          <a:solidFill>
                            <a:schemeClr val="tx1"/>
                          </a:solidFill>
                          <a:effectLst/>
                        </a:rPr>
                        <a:t>f</a:t>
                      </a:r>
                      <a:r>
                        <a:rPr lang="en-US" sz="1000" spc="-5" dirty="0" smtClean="0">
                          <a:solidFill>
                            <a:schemeClr val="tx1"/>
                          </a:solidFill>
                          <a:effectLst/>
                        </a:rPr>
                        <a:t>i</a:t>
                      </a:r>
                      <a:r>
                        <a:rPr lang="en-US" sz="1000" spc="5" dirty="0" smtClean="0"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  <a:effectLst/>
                        </a:rPr>
                        <a:t>ant    HC</a:t>
                      </a:r>
                      <a:r>
                        <a:rPr lang="en-US" sz="1000" spc="-5" dirty="0" smtClean="0">
                          <a:solidFill>
                            <a:schemeClr val="tx1"/>
                          </a:solidFill>
                          <a:effectLst/>
                        </a:rPr>
                        <a:t>P</a:t>
                      </a:r>
                      <a:r>
                        <a:rPr lang="en-US" sz="1000" spc="10" dirty="0" smtClean="0"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  <a:r>
                        <a:rPr lang="en-US" sz="1000" spc="-5" dirty="0" smtClean="0">
                          <a:solidFill>
                            <a:schemeClr val="tx1"/>
                          </a:solidFill>
                          <a:effectLst/>
                        </a:rPr>
                        <a:t>S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  <a:effectLst/>
                        </a:rPr>
                        <a:t>/</a:t>
                      </a:r>
                      <a:r>
                        <a:rPr lang="en-US" sz="1000" spc="10" dirty="0" smtClean="0"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  <a:r>
                        <a:rPr lang="en-US" sz="1000" spc="-5" dirty="0" smtClean="0">
                          <a:solidFill>
                            <a:schemeClr val="tx1"/>
                          </a:solidFill>
                          <a:effectLst/>
                        </a:rPr>
                        <a:t>P</a:t>
                      </a:r>
                      <a:r>
                        <a:rPr lang="en-US" sz="1000" dirty="0" smtClean="0">
                          <a:solidFill>
                            <a:schemeClr val="tx1"/>
                          </a:solidFill>
                          <a:effectLst/>
                        </a:rPr>
                        <a:t>T </a:t>
                      </a:r>
                      <a:r>
                        <a:rPr lang="en-US" sz="1000" spc="-5" dirty="0">
                          <a:solidFill>
                            <a:schemeClr val="tx1"/>
                          </a:solidFill>
                          <a:effectLst/>
                        </a:rPr>
                        <a:t>P</a:t>
                      </a:r>
                      <a:r>
                        <a:rPr lang="en-US" sz="1000" spc="5" dirty="0">
                          <a:solidFill>
                            <a:schemeClr val="tx1"/>
                          </a:solidFill>
                          <a:effectLst/>
                        </a:rPr>
                        <a:t>r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o</a:t>
                      </a:r>
                      <a:r>
                        <a:rPr lang="en-US" sz="1000" spc="5" dirty="0"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edu</a:t>
                      </a:r>
                      <a:r>
                        <a:rPr lang="en-US" sz="1000" spc="15" dirty="0">
                          <a:solidFill>
                            <a:schemeClr val="tx1"/>
                          </a:solidFill>
                          <a:effectLst/>
                        </a:rPr>
                        <a:t>r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r>
                        <a:rPr lang="en-US" sz="1000" spc="-5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I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1595" marR="0"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en-US" sz="1000" spc="5" dirty="0">
                          <a:solidFill>
                            <a:schemeClr val="tx1"/>
                          </a:solidFill>
                          <a:effectLst/>
                        </a:rPr>
                        <a:t>X(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en-US" sz="1000" spc="-5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1595" marR="0"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L/B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1595" marR="0"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30 </a:t>
                      </a:r>
                      <a:r>
                        <a:rPr lang="en-US" sz="1000" spc="27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000" spc="-5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1595" marR="405130" algn="just">
                        <a:lnSpc>
                          <a:spcPct val="129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en-US" sz="1000" strike="dblStrike" baseline="0" dirty="0">
                          <a:solidFill>
                            <a:srgbClr val="FF0000"/>
                          </a:solidFill>
                          <a:effectLst/>
                        </a:rPr>
                        <a:t>-</a:t>
                      </a:r>
                      <a:r>
                        <a:rPr lang="en-US" sz="1000" strike="dblStrike" spc="-5" baseline="0" dirty="0">
                          <a:solidFill>
                            <a:srgbClr val="FF0000"/>
                          </a:solidFill>
                          <a:effectLst/>
                        </a:rPr>
                        <a:t> M</a:t>
                      </a:r>
                      <a:r>
                        <a:rPr lang="en-US" sz="1000" strike="dblStrike" spc="10" baseline="0" dirty="0">
                          <a:solidFill>
                            <a:srgbClr val="FF0000"/>
                          </a:solidFill>
                          <a:effectLst/>
                        </a:rPr>
                        <a:t>a</a:t>
                      </a:r>
                      <a:r>
                        <a:rPr lang="en-US" sz="1000" strike="dblStrike" baseline="0" dirty="0">
                          <a:solidFill>
                            <a:srgbClr val="FF0000"/>
                          </a:solidFill>
                          <a:effectLst/>
                        </a:rPr>
                        <a:t>y</a:t>
                      </a:r>
                      <a:r>
                        <a:rPr lang="en-US" sz="1000" strike="dblStrike" spc="-30" baseline="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000" strike="dblStrike" baseline="0" dirty="0">
                          <a:solidFill>
                            <a:srgbClr val="FF0000"/>
                          </a:solidFill>
                          <a:effectLst/>
                        </a:rPr>
                        <a:t>o</a:t>
                      </a:r>
                      <a:r>
                        <a:rPr lang="en-US" sz="1000" strike="dblStrike" spc="10" baseline="0" dirty="0">
                          <a:solidFill>
                            <a:srgbClr val="FF0000"/>
                          </a:solidFill>
                          <a:effectLst/>
                        </a:rPr>
                        <a:t>n</a:t>
                      </a:r>
                      <a:r>
                        <a:rPr lang="en-US" sz="1000" strike="dblStrike" spc="5" baseline="0" dirty="0">
                          <a:solidFill>
                            <a:srgbClr val="FF0000"/>
                          </a:solidFill>
                          <a:effectLst/>
                        </a:rPr>
                        <a:t>l</a:t>
                      </a:r>
                      <a:r>
                        <a:rPr lang="en-US" sz="1000" strike="dblStrike" baseline="0" dirty="0">
                          <a:solidFill>
                            <a:srgbClr val="FF0000"/>
                          </a:solidFill>
                          <a:effectLst/>
                        </a:rPr>
                        <a:t>y</a:t>
                      </a:r>
                      <a:r>
                        <a:rPr lang="en-US" sz="1000" strike="dblStrike" spc="-30" baseline="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000" strike="dblStrike" baseline="0" dirty="0">
                          <a:solidFill>
                            <a:srgbClr val="FF0000"/>
                          </a:solidFill>
                          <a:effectLst/>
                        </a:rPr>
                        <a:t>be</a:t>
                      </a:r>
                      <a:r>
                        <a:rPr lang="en-US" sz="1000" strike="dblStrike" spc="-5" baseline="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000" strike="dblStrike" baseline="0" dirty="0">
                          <a:solidFill>
                            <a:srgbClr val="FF0000"/>
                          </a:solidFill>
                          <a:effectLst/>
                        </a:rPr>
                        <a:t>p</a:t>
                      </a:r>
                      <a:r>
                        <a:rPr lang="en-US" sz="1000" strike="dblStrike" spc="5" baseline="0" dirty="0">
                          <a:solidFill>
                            <a:srgbClr val="FF0000"/>
                          </a:solidFill>
                          <a:effectLst/>
                        </a:rPr>
                        <a:t>r</a:t>
                      </a:r>
                      <a:r>
                        <a:rPr lang="en-US" sz="1000" strike="dblStrike" baseline="0" dirty="0">
                          <a:solidFill>
                            <a:srgbClr val="FF0000"/>
                          </a:solidFill>
                          <a:effectLst/>
                        </a:rPr>
                        <a:t>e</a:t>
                      </a:r>
                      <a:r>
                        <a:rPr lang="en-US" sz="1000" strike="dblStrike" spc="5" baseline="0" dirty="0">
                          <a:solidFill>
                            <a:srgbClr val="FF0000"/>
                          </a:solidFill>
                          <a:effectLst/>
                        </a:rPr>
                        <a:t>s</a:t>
                      </a:r>
                      <a:r>
                        <a:rPr lang="en-US" sz="1000" strike="dblStrike" baseline="0" dirty="0">
                          <a:solidFill>
                            <a:srgbClr val="FF0000"/>
                          </a:solidFill>
                          <a:effectLst/>
                        </a:rPr>
                        <a:t>ent</a:t>
                      </a:r>
                      <a:r>
                        <a:rPr lang="en-US" sz="1000" strike="dblStrike" spc="-25" baseline="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000" strike="dblStrike" spc="-5" baseline="0" dirty="0">
                          <a:solidFill>
                            <a:srgbClr val="FF0000"/>
                          </a:solidFill>
                          <a:effectLst/>
                        </a:rPr>
                        <a:t>i</a:t>
                      </a:r>
                      <a:r>
                        <a:rPr lang="en-US" sz="1000" strike="dblStrike" baseline="0" dirty="0">
                          <a:solidFill>
                            <a:srgbClr val="FF0000"/>
                          </a:solidFill>
                          <a:effectLst/>
                        </a:rPr>
                        <a:t>f</a:t>
                      </a:r>
                      <a:r>
                        <a:rPr lang="en-US" sz="1000" strike="dblStrike" spc="5" baseline="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000" strike="dblStrike" spc="-5" baseline="0" dirty="0">
                          <a:solidFill>
                            <a:srgbClr val="FF0000"/>
                          </a:solidFill>
                          <a:effectLst/>
                        </a:rPr>
                        <a:t>P</a:t>
                      </a:r>
                      <a:r>
                        <a:rPr lang="en-US" sz="1000" strike="dblStrike" spc="5" baseline="0" dirty="0">
                          <a:solidFill>
                            <a:srgbClr val="FF0000"/>
                          </a:solidFill>
                          <a:effectLst/>
                        </a:rPr>
                        <a:t>ri</a:t>
                      </a:r>
                      <a:r>
                        <a:rPr lang="en-US" sz="1000" strike="dblStrike" baseline="0" dirty="0">
                          <a:solidFill>
                            <a:srgbClr val="FF0000"/>
                          </a:solidFill>
                          <a:effectLst/>
                        </a:rPr>
                        <a:t>n</a:t>
                      </a:r>
                      <a:r>
                        <a:rPr lang="en-US" sz="1000" strike="dblStrike" spc="5" baseline="0" dirty="0">
                          <a:solidFill>
                            <a:srgbClr val="FF0000"/>
                          </a:solidFill>
                          <a:effectLst/>
                        </a:rPr>
                        <a:t>c</a:t>
                      </a:r>
                      <a:r>
                        <a:rPr lang="en-US" sz="1000" strike="dblStrike" spc="-5" baseline="0" dirty="0">
                          <a:solidFill>
                            <a:srgbClr val="FF0000"/>
                          </a:solidFill>
                          <a:effectLst/>
                        </a:rPr>
                        <a:t>i</a:t>
                      </a:r>
                      <a:r>
                        <a:rPr lang="en-US" sz="1000" strike="dblStrike" baseline="0" dirty="0">
                          <a:solidFill>
                            <a:srgbClr val="FF0000"/>
                          </a:solidFill>
                          <a:effectLst/>
                        </a:rPr>
                        <a:t>p</a:t>
                      </a:r>
                      <a:r>
                        <a:rPr lang="en-US" sz="1000" strike="dblStrike" spc="10" baseline="0" dirty="0">
                          <a:solidFill>
                            <a:srgbClr val="FF0000"/>
                          </a:solidFill>
                          <a:effectLst/>
                        </a:rPr>
                        <a:t>a</a:t>
                      </a:r>
                      <a:r>
                        <a:rPr lang="en-US" sz="1000" strike="dblStrike" baseline="0" dirty="0">
                          <a:solidFill>
                            <a:srgbClr val="FF0000"/>
                          </a:solidFill>
                          <a:effectLst/>
                        </a:rPr>
                        <a:t>l HC</a:t>
                      </a:r>
                      <a:r>
                        <a:rPr lang="en-US" sz="1000" strike="dblStrike" spc="-5" baseline="0" dirty="0">
                          <a:solidFill>
                            <a:srgbClr val="FF0000"/>
                          </a:solidFill>
                          <a:effectLst/>
                        </a:rPr>
                        <a:t>P</a:t>
                      </a:r>
                      <a:r>
                        <a:rPr lang="en-US" sz="1000" strike="dblStrike" spc="10" baseline="0" dirty="0">
                          <a:solidFill>
                            <a:srgbClr val="FF0000"/>
                          </a:solidFill>
                          <a:effectLst/>
                        </a:rPr>
                        <a:t>C</a:t>
                      </a:r>
                      <a:r>
                        <a:rPr lang="en-US" sz="1000" strike="dblStrike" spc="-5" baseline="0" dirty="0">
                          <a:solidFill>
                            <a:srgbClr val="FF0000"/>
                          </a:solidFill>
                          <a:effectLst/>
                        </a:rPr>
                        <a:t>S</a:t>
                      </a:r>
                      <a:r>
                        <a:rPr lang="en-US" sz="1000" strike="dblStrike" baseline="0" dirty="0">
                          <a:solidFill>
                            <a:srgbClr val="FF0000"/>
                          </a:solidFill>
                          <a:effectLst/>
                        </a:rPr>
                        <a:t>/</a:t>
                      </a:r>
                      <a:r>
                        <a:rPr lang="en-US" sz="1000" strike="dblStrike" spc="10" baseline="0" dirty="0">
                          <a:solidFill>
                            <a:srgbClr val="FF0000"/>
                          </a:solidFill>
                          <a:effectLst/>
                        </a:rPr>
                        <a:t>C</a:t>
                      </a:r>
                      <a:r>
                        <a:rPr lang="en-US" sz="1000" strike="dblStrike" spc="-5" baseline="0" dirty="0">
                          <a:solidFill>
                            <a:srgbClr val="FF0000"/>
                          </a:solidFill>
                          <a:effectLst/>
                        </a:rPr>
                        <a:t>P</a:t>
                      </a:r>
                      <a:r>
                        <a:rPr lang="en-US" sz="1000" strike="dblStrike" baseline="0" dirty="0">
                          <a:solidFill>
                            <a:srgbClr val="FF0000"/>
                          </a:solidFill>
                          <a:effectLst/>
                        </a:rPr>
                        <a:t>T</a:t>
                      </a:r>
                      <a:r>
                        <a:rPr lang="en-US" sz="1000" strike="dblStrike" spc="-45" baseline="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000" strike="dblStrike" spc="-5" baseline="0" dirty="0">
                          <a:solidFill>
                            <a:srgbClr val="FF0000"/>
                          </a:solidFill>
                          <a:effectLst/>
                        </a:rPr>
                        <a:t>P</a:t>
                      </a:r>
                      <a:r>
                        <a:rPr lang="en-US" sz="1000" strike="dblStrike" spc="5" baseline="0" dirty="0">
                          <a:solidFill>
                            <a:srgbClr val="FF0000"/>
                          </a:solidFill>
                          <a:effectLst/>
                        </a:rPr>
                        <a:t>r</a:t>
                      </a:r>
                      <a:r>
                        <a:rPr lang="en-US" sz="1000" strike="dblStrike" baseline="0" dirty="0">
                          <a:solidFill>
                            <a:srgbClr val="FF0000"/>
                          </a:solidFill>
                          <a:effectLst/>
                        </a:rPr>
                        <a:t>o</a:t>
                      </a:r>
                      <a:r>
                        <a:rPr lang="en-US" sz="1000" strike="dblStrike" spc="5" baseline="0" dirty="0">
                          <a:solidFill>
                            <a:srgbClr val="FF0000"/>
                          </a:solidFill>
                          <a:effectLst/>
                        </a:rPr>
                        <a:t>c</a:t>
                      </a:r>
                      <a:r>
                        <a:rPr lang="en-US" sz="1000" strike="dblStrike" baseline="0" dirty="0">
                          <a:solidFill>
                            <a:srgbClr val="FF0000"/>
                          </a:solidFill>
                          <a:effectLst/>
                        </a:rPr>
                        <a:t>e</a:t>
                      </a:r>
                      <a:r>
                        <a:rPr lang="en-US" sz="1000" strike="dblStrike" spc="-5" baseline="0" dirty="0">
                          <a:solidFill>
                            <a:srgbClr val="FF0000"/>
                          </a:solidFill>
                          <a:effectLst/>
                        </a:rPr>
                        <a:t>d</a:t>
                      </a:r>
                      <a:r>
                        <a:rPr lang="en-US" sz="1000" strike="dblStrike" baseline="0" dirty="0">
                          <a:solidFill>
                            <a:srgbClr val="FF0000"/>
                          </a:solidFill>
                          <a:effectLst/>
                        </a:rPr>
                        <a:t>u</a:t>
                      </a:r>
                      <a:r>
                        <a:rPr lang="en-US" sz="1000" strike="dblStrike" spc="5" baseline="0" dirty="0">
                          <a:solidFill>
                            <a:srgbClr val="FF0000"/>
                          </a:solidFill>
                          <a:effectLst/>
                        </a:rPr>
                        <a:t>r</a:t>
                      </a:r>
                      <a:r>
                        <a:rPr lang="en-US" sz="1000" strike="dblStrike" baseline="0" dirty="0">
                          <a:solidFill>
                            <a:srgbClr val="FF0000"/>
                          </a:solidFill>
                          <a:effectLst/>
                        </a:rPr>
                        <a:t>e</a:t>
                      </a:r>
                      <a:r>
                        <a:rPr lang="en-US" sz="1000" strike="dblStrike" spc="-40" baseline="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000" strike="dblStrike" baseline="0" dirty="0">
                          <a:solidFill>
                            <a:srgbClr val="FF0000"/>
                          </a:solidFill>
                          <a:effectLst/>
                        </a:rPr>
                        <a:t>C</a:t>
                      </a:r>
                      <a:r>
                        <a:rPr lang="en-US" sz="1000" strike="dblStrike" spc="10" baseline="0" dirty="0">
                          <a:solidFill>
                            <a:srgbClr val="FF0000"/>
                          </a:solidFill>
                          <a:effectLst/>
                        </a:rPr>
                        <a:t>o</a:t>
                      </a:r>
                      <a:r>
                        <a:rPr lang="en-US" sz="1000" strike="dblStrike" baseline="0" dirty="0">
                          <a:solidFill>
                            <a:srgbClr val="FF0000"/>
                          </a:solidFill>
                          <a:effectLst/>
                        </a:rPr>
                        <a:t>de</a:t>
                      </a:r>
                      <a:r>
                        <a:rPr lang="en-US" sz="1000" strike="dblStrike" spc="-30" baseline="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000" strike="dblStrike" spc="-5" baseline="0" dirty="0">
                          <a:solidFill>
                            <a:srgbClr val="FF0000"/>
                          </a:solidFill>
                          <a:effectLst/>
                        </a:rPr>
                        <a:t>i</a:t>
                      </a:r>
                      <a:r>
                        <a:rPr lang="en-US" sz="1000" strike="dblStrike" baseline="0" dirty="0">
                          <a:solidFill>
                            <a:srgbClr val="FF0000"/>
                          </a:solidFill>
                          <a:effectLst/>
                        </a:rPr>
                        <a:t>s p</a:t>
                      </a:r>
                      <a:r>
                        <a:rPr lang="en-US" sz="1000" strike="dblStrike" spc="5" baseline="0" dirty="0">
                          <a:solidFill>
                            <a:srgbClr val="FF0000"/>
                          </a:solidFill>
                          <a:effectLst/>
                        </a:rPr>
                        <a:t>r</a:t>
                      </a:r>
                      <a:r>
                        <a:rPr lang="en-US" sz="1000" strike="dblStrike" baseline="0" dirty="0">
                          <a:solidFill>
                            <a:srgbClr val="FF0000"/>
                          </a:solidFill>
                          <a:effectLst/>
                        </a:rPr>
                        <a:t>e</a:t>
                      </a:r>
                      <a:r>
                        <a:rPr lang="en-US" sz="1000" strike="dblStrike" spc="5" baseline="0" dirty="0">
                          <a:solidFill>
                            <a:srgbClr val="FF0000"/>
                          </a:solidFill>
                          <a:effectLst/>
                        </a:rPr>
                        <a:t>s</a:t>
                      </a:r>
                      <a:r>
                        <a:rPr lang="en-US" sz="1000" strike="dblStrike" baseline="0" dirty="0">
                          <a:solidFill>
                            <a:srgbClr val="FF0000"/>
                          </a:solidFill>
                          <a:effectLst/>
                        </a:rPr>
                        <a:t>ent</a:t>
                      </a:r>
                    </a:p>
                    <a:p>
                      <a:pPr marL="0" marR="0">
                        <a:lnSpc>
                          <a:spcPts val="6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61595" marR="34290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en-US" sz="1000" spc="-5" dirty="0">
                          <a:solidFill>
                            <a:schemeClr val="tx1"/>
                          </a:solidFill>
                          <a:effectLst/>
                        </a:rPr>
                        <a:t> M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u</a:t>
                      </a:r>
                      <a:r>
                        <a:rPr lang="en-US" sz="1000" spc="5" dirty="0">
                          <a:solidFill>
                            <a:schemeClr val="tx1"/>
                          </a:solidFill>
                          <a:effectLst/>
                        </a:rPr>
                        <a:t>s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t</a:t>
                      </a:r>
                      <a:r>
                        <a:rPr lang="en-US" sz="1000" spc="-2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be</a:t>
                      </a:r>
                      <a:r>
                        <a:rPr lang="en-US" sz="1000" spc="-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000" spc="5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r>
                        <a:rPr lang="en-US" sz="1000" spc="5" dirty="0">
                          <a:solidFill>
                            <a:schemeClr val="tx1"/>
                          </a:solidFill>
                          <a:effectLst/>
                        </a:rPr>
                        <a:t>l</a:t>
                      </a:r>
                      <a:r>
                        <a:rPr lang="en-US" sz="1000" spc="-5" dirty="0">
                          <a:solidFill>
                            <a:schemeClr val="tx1"/>
                          </a:solidFill>
                          <a:effectLst/>
                        </a:rPr>
                        <a:t>i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d</a:t>
                      </a:r>
                      <a:r>
                        <a:rPr lang="en-US" sz="1000" spc="-2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H</a:t>
                      </a:r>
                      <a:r>
                        <a:rPr lang="en-US" sz="1000" spc="10" dirty="0"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  <a:r>
                        <a:rPr lang="en-US" sz="1000" spc="-5" dirty="0">
                          <a:solidFill>
                            <a:schemeClr val="tx1"/>
                          </a:solidFill>
                          <a:effectLst/>
                        </a:rPr>
                        <a:t>P</a:t>
                      </a:r>
                      <a:r>
                        <a:rPr lang="en-US" sz="1000" spc="10" dirty="0"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  <a:r>
                        <a:rPr lang="en-US" sz="1000" spc="-5" dirty="0">
                          <a:solidFill>
                            <a:schemeClr val="tx1"/>
                          </a:solidFill>
                          <a:effectLst/>
                        </a:rPr>
                        <a:t>S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/</a:t>
                      </a:r>
                      <a:r>
                        <a:rPr lang="en-US" sz="1000" spc="10" dirty="0"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  <a:r>
                        <a:rPr lang="en-US" sz="1000" spc="5" dirty="0">
                          <a:solidFill>
                            <a:schemeClr val="tx1"/>
                          </a:solidFill>
                          <a:effectLst/>
                        </a:rPr>
                        <a:t>P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T</a:t>
                      </a:r>
                      <a:r>
                        <a:rPr lang="en-US" sz="1000" spc="-5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000" spc="5" dirty="0"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ode</a:t>
                      </a:r>
                    </a:p>
                    <a:p>
                      <a:pPr marL="0" marR="0">
                        <a:lnSpc>
                          <a:spcPts val="90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61595" marR="59055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en-US" sz="1000" spc="-5" dirty="0">
                          <a:solidFill>
                            <a:schemeClr val="tx1"/>
                          </a:solidFill>
                          <a:effectLst/>
                        </a:rPr>
                        <a:t> M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u</a:t>
                      </a:r>
                      <a:r>
                        <a:rPr lang="en-US" sz="1000" spc="5" dirty="0">
                          <a:solidFill>
                            <a:schemeClr val="tx1"/>
                          </a:solidFill>
                          <a:effectLst/>
                        </a:rPr>
                        <a:t>s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t</a:t>
                      </a:r>
                      <a:r>
                        <a:rPr lang="en-US" sz="1000" spc="-2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be</a:t>
                      </a:r>
                      <a:r>
                        <a:rPr lang="en-US" sz="1000" spc="-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000" spc="5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r>
                        <a:rPr lang="en-US" sz="1000" spc="5" dirty="0">
                          <a:solidFill>
                            <a:schemeClr val="tx1"/>
                          </a:solidFill>
                          <a:effectLst/>
                        </a:rPr>
                        <a:t>l</a:t>
                      </a:r>
                      <a:r>
                        <a:rPr lang="en-US" sz="1000" spc="-5" dirty="0">
                          <a:solidFill>
                            <a:schemeClr val="tx1"/>
                          </a:solidFill>
                          <a:effectLst/>
                        </a:rPr>
                        <a:t>i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d</a:t>
                      </a:r>
                      <a:r>
                        <a:rPr lang="en-US" sz="1000" spc="-2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000" spc="10" dirty="0">
                          <a:solidFill>
                            <a:schemeClr val="tx1"/>
                          </a:solidFill>
                          <a:effectLst/>
                        </a:rPr>
                        <a:t>f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or</a:t>
                      </a:r>
                      <a:r>
                        <a:rPr lang="en-US" sz="1000" spc="-1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pa</a:t>
                      </a:r>
                      <a:r>
                        <a:rPr lang="en-US" sz="1000" spc="10" dirty="0">
                          <a:solidFill>
                            <a:schemeClr val="tx1"/>
                          </a:solidFill>
                          <a:effectLst/>
                        </a:rPr>
                        <a:t>t</a:t>
                      </a:r>
                      <a:r>
                        <a:rPr lang="en-US" sz="1000" spc="-5" dirty="0">
                          <a:solidFill>
                            <a:schemeClr val="tx1"/>
                          </a:solidFill>
                          <a:effectLst/>
                        </a:rPr>
                        <a:t>i</a:t>
                      </a:r>
                      <a:r>
                        <a:rPr lang="en-US" sz="1000" spc="10" dirty="0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nt</a:t>
                      </a:r>
                      <a:r>
                        <a:rPr lang="en-US" sz="1000" spc="-3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000" spc="15" dirty="0">
                          <a:solidFill>
                            <a:schemeClr val="tx1"/>
                          </a:solidFill>
                          <a:effectLst/>
                        </a:rPr>
                        <a:t>s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ex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 bwMode="auto">
          <a:xfrm>
            <a:off x="623570" y="1238702"/>
            <a:ext cx="783018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tx1"/>
                </a:solidFill>
                <a:latin typeface="Arial"/>
                <a:ea typeface="ＭＳ Ｐゴシック" charset="0"/>
                <a:cs typeface="Arial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800" i="1" dirty="0" smtClean="0"/>
              <a:t>Record Type 65</a:t>
            </a:r>
            <a:endParaRPr lang="en-US" sz="1800" i="1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8502796"/>
              </p:ext>
            </p:extLst>
          </p:nvPr>
        </p:nvGraphicFramePr>
        <p:xfrm>
          <a:off x="623570" y="1794193"/>
          <a:ext cx="7830820" cy="46926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57835"/>
                <a:gridCol w="1252855"/>
                <a:gridCol w="742950"/>
                <a:gridCol w="401320"/>
                <a:gridCol w="1143000"/>
                <a:gridCol w="2342515"/>
                <a:gridCol w="1490345"/>
              </a:tblGrid>
              <a:tr h="469265">
                <a:tc>
                  <a:txBody>
                    <a:bodyPr/>
                    <a:lstStyle/>
                    <a:p>
                      <a:pPr marL="63500" marR="0"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F</a:t>
                      </a:r>
                      <a:r>
                        <a:rPr lang="en-US" sz="1200" spc="-5" dirty="0">
                          <a:effectLst/>
                        </a:rPr>
                        <a:t>i</a:t>
                      </a:r>
                      <a:r>
                        <a:rPr lang="en-US" sz="1200" dirty="0">
                          <a:effectLst/>
                        </a:rPr>
                        <a:t>e</a:t>
                      </a:r>
                      <a:r>
                        <a:rPr lang="en-US" sz="1200" spc="5" dirty="0">
                          <a:effectLst/>
                        </a:rPr>
                        <a:t>l</a:t>
                      </a:r>
                      <a:r>
                        <a:rPr lang="en-US" sz="1200" dirty="0">
                          <a:effectLst/>
                        </a:rPr>
                        <a:t>d</a:t>
                      </a:r>
                    </a:p>
                    <a:p>
                      <a:pPr marL="63500" marR="0"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No.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2865" marR="0"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F</a:t>
                      </a:r>
                      <a:r>
                        <a:rPr lang="en-US" sz="1200" spc="-5" dirty="0">
                          <a:effectLst/>
                        </a:rPr>
                        <a:t>i</a:t>
                      </a:r>
                      <a:r>
                        <a:rPr lang="en-US" sz="1200" dirty="0">
                          <a:effectLst/>
                        </a:rPr>
                        <a:t>e</a:t>
                      </a:r>
                      <a:r>
                        <a:rPr lang="en-US" sz="1200" spc="5" dirty="0">
                          <a:effectLst/>
                        </a:rPr>
                        <a:t>l</a:t>
                      </a:r>
                      <a:r>
                        <a:rPr lang="en-US" sz="1200" dirty="0">
                          <a:effectLst/>
                        </a:rPr>
                        <a:t>d</a:t>
                      </a:r>
                      <a:r>
                        <a:rPr lang="en-US" sz="1200" spc="-25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Na</a:t>
                      </a:r>
                      <a:r>
                        <a:rPr lang="en-US" sz="1200" spc="20" dirty="0">
                          <a:effectLst/>
                        </a:rPr>
                        <a:t>m</a:t>
                      </a:r>
                      <a:r>
                        <a:rPr lang="en-US" sz="1200" dirty="0">
                          <a:effectLst/>
                        </a:rPr>
                        <a:t>e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2865" marR="166370" algn="ctr">
                        <a:lnSpc>
                          <a:spcPct val="129000"/>
                        </a:lnSpc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en-US" sz="1200" spc="-5" dirty="0" smtClean="0">
                          <a:effectLst/>
                        </a:rPr>
                        <a:t>Pi</a:t>
                      </a:r>
                      <a:r>
                        <a:rPr lang="en-US" sz="1200" spc="5" dirty="0" smtClean="0">
                          <a:effectLst/>
                        </a:rPr>
                        <a:t>c</a:t>
                      </a:r>
                      <a:r>
                        <a:rPr lang="en-US" sz="1200" dirty="0" smtClean="0">
                          <a:effectLst/>
                        </a:rPr>
                        <a:t>tu</a:t>
                      </a:r>
                      <a:r>
                        <a:rPr lang="en-US" sz="1200" spc="5" dirty="0" smtClean="0">
                          <a:effectLst/>
                        </a:rPr>
                        <a:t>r</a:t>
                      </a:r>
                      <a:r>
                        <a:rPr lang="en-US" sz="1200" dirty="0" smtClean="0">
                          <a:effectLst/>
                        </a:rPr>
                        <a:t>e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1595" marR="0"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en-US" sz="1200" spc="-5" dirty="0">
                          <a:effectLst/>
                        </a:rPr>
                        <a:t>S</a:t>
                      </a:r>
                      <a:r>
                        <a:rPr lang="en-US" sz="1200" dirty="0">
                          <a:effectLst/>
                        </a:rPr>
                        <a:t>pe</a:t>
                      </a:r>
                      <a:r>
                        <a:rPr lang="en-US" sz="1200" spc="5" dirty="0">
                          <a:effectLst/>
                        </a:rPr>
                        <a:t>c</a:t>
                      </a:r>
                      <a:r>
                        <a:rPr lang="en-US" sz="1200" dirty="0">
                          <a:effectLst/>
                        </a:rPr>
                        <a:t>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1595" marR="0"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F</a:t>
                      </a:r>
                      <a:r>
                        <a:rPr lang="en-US" sz="1200" spc="-5" dirty="0">
                          <a:effectLst/>
                        </a:rPr>
                        <a:t>i</a:t>
                      </a:r>
                      <a:r>
                        <a:rPr lang="en-US" sz="1200" dirty="0">
                          <a:effectLst/>
                        </a:rPr>
                        <a:t>e</a:t>
                      </a:r>
                      <a:r>
                        <a:rPr lang="en-US" sz="1200" spc="5" dirty="0">
                          <a:effectLst/>
                        </a:rPr>
                        <a:t>l</a:t>
                      </a:r>
                      <a:r>
                        <a:rPr lang="en-US" sz="1200" dirty="0">
                          <a:effectLst/>
                        </a:rPr>
                        <a:t>d</a:t>
                      </a:r>
                      <a:r>
                        <a:rPr lang="en-US" sz="1200" spc="-25" dirty="0">
                          <a:effectLst/>
                        </a:rPr>
                        <a:t> </a:t>
                      </a:r>
                      <a:r>
                        <a:rPr lang="en-US" sz="1200" spc="5" dirty="0">
                          <a:effectLst/>
                        </a:rPr>
                        <a:t>P</a:t>
                      </a:r>
                      <a:r>
                        <a:rPr lang="en-US" sz="1200" dirty="0">
                          <a:effectLst/>
                        </a:rPr>
                        <a:t>o</a:t>
                      </a:r>
                      <a:r>
                        <a:rPr lang="en-US" sz="1200" spc="5" dirty="0">
                          <a:effectLst/>
                        </a:rPr>
                        <a:t>s</a:t>
                      </a:r>
                      <a:r>
                        <a:rPr lang="en-US" sz="1200" spc="-5" dirty="0">
                          <a:effectLst/>
                        </a:rPr>
                        <a:t>i</a:t>
                      </a:r>
                      <a:r>
                        <a:rPr lang="en-US" sz="1200" spc="10" dirty="0">
                          <a:effectLst/>
                        </a:rPr>
                        <a:t>t</a:t>
                      </a:r>
                      <a:r>
                        <a:rPr lang="en-US" sz="1200" spc="-5" dirty="0">
                          <a:effectLst/>
                        </a:rPr>
                        <a:t>i</a:t>
                      </a:r>
                      <a:r>
                        <a:rPr lang="en-US" sz="1200" dirty="0">
                          <a:effectLst/>
                        </a:rPr>
                        <a:t>on</a:t>
                      </a:r>
                    </a:p>
                    <a:p>
                      <a:pPr marL="61595" marR="0">
                        <a:spcBef>
                          <a:spcPts val="33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F</a:t>
                      </a:r>
                      <a:r>
                        <a:rPr lang="en-US" sz="1200" spc="5" dirty="0">
                          <a:effectLst/>
                        </a:rPr>
                        <a:t>r</a:t>
                      </a:r>
                      <a:r>
                        <a:rPr lang="en-US" sz="1200" spc="-15" dirty="0">
                          <a:effectLst/>
                        </a:rPr>
                        <a:t>o</a:t>
                      </a:r>
                      <a:r>
                        <a:rPr lang="en-US" sz="1200" spc="25" dirty="0">
                          <a:effectLst/>
                        </a:rPr>
                        <a:t>m</a:t>
                      </a:r>
                      <a:r>
                        <a:rPr lang="en-US" sz="1200" spc="-10" dirty="0">
                          <a:effectLst/>
                        </a:rPr>
                        <a:t>-</a:t>
                      </a:r>
                      <a:r>
                        <a:rPr lang="en-US" sz="1200" spc="15" dirty="0">
                          <a:effectLst/>
                        </a:rPr>
                        <a:t>T</a:t>
                      </a:r>
                      <a:r>
                        <a:rPr lang="en-US" sz="1200" dirty="0">
                          <a:effectLst/>
                        </a:rPr>
                        <a:t>h</a:t>
                      </a:r>
                      <a:r>
                        <a:rPr lang="en-US" sz="1200" spc="5" dirty="0">
                          <a:effectLst/>
                        </a:rPr>
                        <a:t>r</a:t>
                      </a:r>
                      <a:r>
                        <a:rPr lang="en-US" sz="1200" dirty="0">
                          <a:effectLst/>
                        </a:rPr>
                        <a:t>ough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1595" marR="0"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en-US" sz="1200" spc="-5" dirty="0">
                          <a:effectLst/>
                        </a:rPr>
                        <a:t>E</a:t>
                      </a:r>
                      <a:r>
                        <a:rPr lang="en-US" sz="1200" dirty="0">
                          <a:effectLst/>
                        </a:rPr>
                        <a:t>d</a:t>
                      </a:r>
                      <a:r>
                        <a:rPr lang="en-US" sz="1200" spc="5" dirty="0">
                          <a:effectLst/>
                        </a:rPr>
                        <a:t>i</a:t>
                      </a:r>
                      <a:r>
                        <a:rPr lang="en-US" sz="1200" dirty="0">
                          <a:effectLst/>
                        </a:rPr>
                        <a:t>t</a:t>
                      </a:r>
                      <a:r>
                        <a:rPr lang="en-US" sz="1200" spc="-15" dirty="0">
                          <a:effectLst/>
                        </a:rPr>
                        <a:t> </a:t>
                      </a:r>
                      <a:r>
                        <a:rPr lang="en-US" sz="1200" spc="5" dirty="0">
                          <a:effectLst/>
                        </a:rPr>
                        <a:t>S</a:t>
                      </a:r>
                      <a:r>
                        <a:rPr lang="en-US" sz="1200" dirty="0">
                          <a:effectLst/>
                        </a:rPr>
                        <a:t>pe</a:t>
                      </a:r>
                      <a:r>
                        <a:rPr lang="en-US" sz="1200" spc="5" dirty="0">
                          <a:effectLst/>
                        </a:rPr>
                        <a:t>c</a:t>
                      </a:r>
                      <a:r>
                        <a:rPr lang="en-US" sz="1200" spc="-5" dirty="0">
                          <a:effectLst/>
                        </a:rPr>
                        <a:t>i</a:t>
                      </a:r>
                      <a:r>
                        <a:rPr lang="en-US" sz="1200" spc="10" dirty="0">
                          <a:effectLst/>
                        </a:rPr>
                        <a:t>f</a:t>
                      </a:r>
                      <a:r>
                        <a:rPr lang="en-US" sz="1200" spc="-5" dirty="0">
                          <a:effectLst/>
                        </a:rPr>
                        <a:t>i</a:t>
                      </a:r>
                      <a:r>
                        <a:rPr lang="en-US" sz="1200" spc="5" dirty="0">
                          <a:effectLst/>
                        </a:rPr>
                        <a:t>c</a:t>
                      </a:r>
                      <a:r>
                        <a:rPr lang="en-US" sz="1200" dirty="0">
                          <a:effectLst/>
                        </a:rPr>
                        <a:t>a</a:t>
                      </a:r>
                      <a:r>
                        <a:rPr lang="en-US" sz="1200" spc="10" dirty="0">
                          <a:effectLst/>
                        </a:rPr>
                        <a:t>t</a:t>
                      </a:r>
                      <a:r>
                        <a:rPr lang="en-US" sz="1200" spc="-5" dirty="0">
                          <a:effectLst/>
                        </a:rPr>
                        <a:t>i</a:t>
                      </a:r>
                      <a:r>
                        <a:rPr lang="en-US" sz="1200" dirty="0">
                          <a:effectLst/>
                        </a:rPr>
                        <a:t>ons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 marR="0">
                        <a:spcBef>
                          <a:spcPts val="305"/>
                        </a:spcBef>
                        <a:spcAft>
                          <a:spcPts val="0"/>
                        </a:spcAft>
                      </a:pPr>
                      <a:r>
                        <a:rPr lang="en-US" sz="1200" spc="-5" dirty="0">
                          <a:effectLst/>
                        </a:rPr>
                        <a:t>E</a:t>
                      </a:r>
                      <a:r>
                        <a:rPr lang="en-US" sz="1200" spc="5" dirty="0">
                          <a:effectLst/>
                        </a:rPr>
                        <a:t>rr</a:t>
                      </a:r>
                      <a:r>
                        <a:rPr lang="en-US" sz="1200" dirty="0">
                          <a:effectLst/>
                        </a:rPr>
                        <a:t>or</a:t>
                      </a:r>
                      <a:r>
                        <a:rPr lang="en-US" sz="1200" spc="-20" dirty="0">
                          <a:effectLst/>
                        </a:rPr>
                        <a:t> </a:t>
                      </a:r>
                      <a:r>
                        <a:rPr lang="en-US" sz="1200" spc="25" dirty="0">
                          <a:effectLst/>
                        </a:rPr>
                        <a:t>T</a:t>
                      </a:r>
                      <a:r>
                        <a:rPr lang="en-US" sz="1200" spc="-30" dirty="0">
                          <a:effectLst/>
                        </a:rPr>
                        <a:t>y</a:t>
                      </a:r>
                      <a:r>
                        <a:rPr lang="en-US" sz="1200" spc="10" dirty="0">
                          <a:effectLst/>
                        </a:rPr>
                        <a:t>p</a:t>
                      </a:r>
                      <a:r>
                        <a:rPr lang="en-US" sz="1200" dirty="0">
                          <a:effectLst/>
                        </a:rPr>
                        <a:t>e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1170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11188" y="616878"/>
            <a:ext cx="8039100" cy="641350"/>
          </a:xfrm>
        </p:spPr>
        <p:txBody>
          <a:bodyPr/>
          <a:lstStyle/>
          <a:p>
            <a:r>
              <a:rPr lang="en-US" sz="2400" i="1" dirty="0" smtClean="0">
                <a:solidFill>
                  <a:schemeClr val="accent1">
                    <a:lumMod val="50000"/>
                  </a:schemeClr>
                </a:solidFill>
              </a:rPr>
              <a:t>Support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: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Data Liaison Assignments</a:t>
            </a:r>
            <a:endParaRPr lang="en-US" sz="2400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25463" y="1450316"/>
            <a:ext cx="8039100" cy="4131334"/>
          </a:xfrm>
        </p:spPr>
        <p:txBody>
          <a:bodyPr>
            <a:normAutofit fontScale="85000" lnSpcReduction="20000"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900" spc="2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Each </a:t>
            </a:r>
            <a:r>
              <a:rPr lang="en-US" sz="1900" spc="2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facility will </a:t>
            </a:r>
            <a:r>
              <a:rPr lang="en-US" sz="1900" spc="2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soon be </a:t>
            </a:r>
            <a:r>
              <a:rPr lang="en-US" sz="1900" spc="2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assigned a specific </a:t>
            </a:r>
            <a:r>
              <a:rPr lang="en-US" sz="1900" spc="2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CHIA Health </a:t>
            </a:r>
            <a:r>
              <a:rPr lang="en-US" sz="1900" spc="2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 Data </a:t>
            </a:r>
            <a:r>
              <a:rPr lang="en-US" sz="1900" spc="2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Liaison, for day-to-day operations support.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1900" spc="2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900" spc="2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They </a:t>
            </a:r>
            <a:r>
              <a:rPr lang="en-US" sz="1900" spc="2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your primary point of </a:t>
            </a:r>
            <a:r>
              <a:rPr lang="en-US" sz="1900" spc="2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for:</a:t>
            </a:r>
          </a:p>
          <a:p>
            <a:pPr marL="1485900" lvl="2" indent="-342900"/>
            <a:r>
              <a:rPr lang="en-US" sz="1900" spc="2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US" sz="1900" spc="2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ile status, </a:t>
            </a:r>
          </a:p>
          <a:p>
            <a:pPr marL="1485900" lvl="2" indent="-342900"/>
            <a:r>
              <a:rPr lang="en-US" sz="1900" spc="2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US" sz="1900" spc="2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ield </a:t>
            </a:r>
            <a:r>
              <a:rPr lang="en-US" sz="1900" spc="2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US" sz="1900" spc="2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edits/errors, </a:t>
            </a:r>
          </a:p>
          <a:p>
            <a:pPr marL="1485900" lvl="2" indent="-342900"/>
            <a:r>
              <a:rPr lang="en-US" sz="1900" spc="2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Technical system questions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1900" spc="2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900" spc="2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Case Mix Intake team </a:t>
            </a:r>
            <a:r>
              <a:rPr lang="en-US" sz="1900" spc="2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members include: </a:t>
            </a:r>
            <a:endParaRPr lang="en-US" sz="1900" spc="2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1900" spc="2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85900" lvl="2" indent="-342900"/>
            <a:r>
              <a:rPr lang="en-US" sz="1900" b="1" spc="2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Cynthia Dukes-Reed - </a:t>
            </a:r>
            <a:r>
              <a:rPr lang="en-US" sz="1900" spc="2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Sr. Health Care Data </a:t>
            </a:r>
            <a:r>
              <a:rPr lang="en-US" sz="1900" spc="2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Liaison</a:t>
            </a:r>
          </a:p>
          <a:p>
            <a:pPr lvl="3" indent="0">
              <a:buNone/>
            </a:pPr>
            <a:r>
              <a:rPr lang="en-US" sz="1900" b="1" spc="2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485900" lvl="2" indent="-342900"/>
            <a:r>
              <a:rPr lang="en-US" sz="1900" b="1" spc="2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Linda </a:t>
            </a:r>
            <a:r>
              <a:rPr lang="en-US" sz="1900" b="1" spc="2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Stiller </a:t>
            </a:r>
            <a:r>
              <a:rPr lang="en-US" sz="1900" b="1" spc="2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900" spc="2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Sr</a:t>
            </a:r>
            <a:r>
              <a:rPr lang="en-US" sz="1900" spc="2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Health Care Data </a:t>
            </a:r>
            <a:r>
              <a:rPr lang="en-US" sz="1900" spc="2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Liaison</a:t>
            </a:r>
          </a:p>
          <a:p>
            <a:pPr marL="1943100" lvl="3" indent="-342900"/>
            <a:endParaRPr lang="en-US" sz="1900" spc="2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85900" lvl="2" indent="-342900"/>
            <a:r>
              <a:rPr lang="en-US" sz="1900" b="1" spc="2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1900" b="1" spc="2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evin </a:t>
            </a:r>
            <a:r>
              <a:rPr lang="en-US" sz="1900" b="1" spc="2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Walsh </a:t>
            </a:r>
            <a:r>
              <a:rPr lang="en-US" sz="1900" spc="2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Case Mix Data </a:t>
            </a:r>
            <a:r>
              <a:rPr lang="en-US" sz="1900" spc="2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Compliance and Support </a:t>
            </a:r>
            <a:r>
              <a:rPr lang="en-US" sz="1900" spc="2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1500" i="1" spc="2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spc="2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Each assigned liaison will contact your team directly with any additional updates.</a:t>
            </a:r>
            <a:endParaRPr lang="en-US" sz="1600" spc="2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54062" y="5686035"/>
            <a:ext cx="7418387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0" lvl="1"/>
            <a:r>
              <a:rPr lang="en-US" sz="1800" dirty="0">
                <a:solidFill>
                  <a:schemeClr val="tx2">
                    <a:lumMod val="75000"/>
                  </a:schemeClr>
                </a:solidFill>
                <a:effectLst>
                  <a:outerShdw blurRad="114300" dist="482600" dir="11520000" sx="1000" sy="1000" algn="ctr" rotWithShape="0">
                    <a:schemeClr val="bg1"/>
                  </a:outerShdw>
                </a:effectLst>
              </a:rPr>
              <a:t>Please feel free to call on this </a:t>
            </a:r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  <a:effectLst>
                  <a:outerShdw blurRad="114300" dist="482600" dir="11520000" sx="1000" sy="1000" algn="ctr" rotWithShape="0">
                    <a:schemeClr val="bg1"/>
                  </a:outerShdw>
                </a:effectLst>
              </a:rPr>
              <a:t>team as needed.  </a:t>
            </a:r>
            <a:r>
              <a:rPr lang="en-US" sz="1800" b="1" dirty="0" smtClean="0">
                <a:solidFill>
                  <a:schemeClr val="tx2">
                    <a:lumMod val="75000"/>
                  </a:schemeClr>
                </a:solidFill>
              </a:rPr>
              <a:t>We </a:t>
            </a:r>
            <a:r>
              <a:rPr lang="en-US" sz="1800" b="1" dirty="0">
                <a:solidFill>
                  <a:schemeClr val="tx2">
                    <a:lumMod val="75000"/>
                  </a:schemeClr>
                </a:solidFill>
              </a:rPr>
              <a:t>are here to support you!</a:t>
            </a:r>
          </a:p>
        </p:txBody>
      </p:sp>
    </p:spTree>
    <p:extLst>
      <p:ext uri="{BB962C8B-B14F-4D97-AF65-F5344CB8AC3E}">
        <p14:creationId xmlns:p14="http://schemas.microsoft.com/office/powerpoint/2010/main" val="4591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NALPowerPointTEMPLATE 5_2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FINALPowerPointTEMPLATE 5_28</Template>
  <TotalTime>23686</TotalTime>
  <Words>630</Words>
  <Application>Microsoft Office PowerPoint</Application>
  <PresentationFormat>On-screen Show (4:3)</PresentationFormat>
  <Paragraphs>165</Paragraphs>
  <Slides>12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FINALPowerPointTEMPLATE 5_28</vt:lpstr>
      <vt:lpstr>PowerPoint Presentation</vt:lpstr>
      <vt:lpstr>PowerPoint Presentation</vt:lpstr>
      <vt:lpstr>Project Status: CHIA High-Level Project Steps</vt:lpstr>
      <vt:lpstr>Project Status: Project Milestones</vt:lpstr>
      <vt:lpstr>Tools: CHIA Submissions </vt:lpstr>
      <vt:lpstr>Tools: System Access</vt:lpstr>
      <vt:lpstr>PowerPoint Presentation</vt:lpstr>
      <vt:lpstr>Submission Guide: Rule Updates</vt:lpstr>
      <vt:lpstr>Support: Data Liaison Assignments</vt:lpstr>
      <vt:lpstr>CHIA Contact Information:</vt:lpstr>
      <vt:lpstr>Session Wrap-Up: Next Steps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Martel, AnneMarie</dc:creator>
  <cp:lastModifiedBy>user</cp:lastModifiedBy>
  <cp:revision>586</cp:revision>
  <cp:lastPrinted>2018-02-06T18:20:20Z</cp:lastPrinted>
  <dcterms:created xsi:type="dcterms:W3CDTF">2016-03-23T19:15:06Z</dcterms:created>
  <dcterms:modified xsi:type="dcterms:W3CDTF">2018-02-06T20:30:35Z</dcterms:modified>
</cp:coreProperties>
</file>