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5" r:id="rId5"/>
  </p:sldMasterIdLst>
  <p:notesMasterIdLst>
    <p:notesMasterId r:id="rId15"/>
  </p:notesMasterIdLst>
  <p:handoutMasterIdLst>
    <p:handoutMasterId r:id="rId16"/>
  </p:handoutMasterIdLst>
  <p:sldIdLst>
    <p:sldId id="256" r:id="rId6"/>
    <p:sldId id="414" r:id="rId7"/>
    <p:sldId id="583" r:id="rId8"/>
    <p:sldId id="585" r:id="rId9"/>
    <p:sldId id="592" r:id="rId10"/>
    <p:sldId id="467" r:id="rId11"/>
    <p:sldId id="582" r:id="rId12"/>
    <p:sldId id="362" r:id="rId13"/>
    <p:sldId id="451" r:id="rId14"/>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6327" autoAdjust="0"/>
  </p:normalViewPr>
  <p:slideViewPr>
    <p:cSldViewPr snapToGrid="0" snapToObjects="1" showGuides="1">
      <p:cViewPr varScale="1">
        <p:scale>
          <a:sx n="128" d="100"/>
          <a:sy n="128" d="100"/>
        </p:scale>
        <p:origin x="1736" y="184"/>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mith" userId="a2af1319-f9ad-4c0b-a0c5-fde8d2b56db6" providerId="ADAL" clId="{4CCAB874-5072-4CD0-A9AA-37DBB88407AC}"/>
    <pc:docChg chg="modSld">
      <pc:chgData name="Paul Smith" userId="a2af1319-f9ad-4c0b-a0c5-fde8d2b56db6" providerId="ADAL" clId="{4CCAB874-5072-4CD0-A9AA-37DBB88407AC}" dt="2023-08-08T15:06:03.235" v="365" actId="20577"/>
      <pc:docMkLst>
        <pc:docMk/>
      </pc:docMkLst>
      <pc:sldChg chg="modSp mod">
        <pc:chgData name="Paul Smith" userId="a2af1319-f9ad-4c0b-a0c5-fde8d2b56db6" providerId="ADAL" clId="{4CCAB874-5072-4CD0-A9AA-37DBB88407AC}" dt="2023-08-03T18:53:26.603" v="14" actId="20577"/>
        <pc:sldMkLst>
          <pc:docMk/>
          <pc:sldMk cId="0" sldId="256"/>
        </pc:sldMkLst>
        <pc:spChg chg="mod">
          <ac:chgData name="Paul Smith" userId="a2af1319-f9ad-4c0b-a0c5-fde8d2b56db6" providerId="ADAL" clId="{4CCAB874-5072-4CD0-A9AA-37DBB88407AC}" dt="2023-08-03T18:53:26.603" v="14" actId="20577"/>
          <ac:spMkLst>
            <pc:docMk/>
            <pc:sldMk cId="0" sldId="256"/>
            <ac:spMk id="7" creationId="{00000000-0000-0000-0000-000000000000}"/>
          </ac:spMkLst>
        </pc:spChg>
      </pc:sldChg>
      <pc:sldChg chg="modSp mod">
        <pc:chgData name="Paul Smith" userId="a2af1319-f9ad-4c0b-a0c5-fde8d2b56db6" providerId="ADAL" clId="{4CCAB874-5072-4CD0-A9AA-37DBB88407AC}" dt="2023-08-03T18:54:29.823" v="56" actId="20577"/>
        <pc:sldMkLst>
          <pc:docMk/>
          <pc:sldMk cId="1937674814" sldId="362"/>
        </pc:sldMkLst>
        <pc:spChg chg="mod">
          <ac:chgData name="Paul Smith" userId="a2af1319-f9ad-4c0b-a0c5-fde8d2b56db6" providerId="ADAL" clId="{4CCAB874-5072-4CD0-A9AA-37DBB88407AC}" dt="2023-08-03T18:54:29.823" v="56" actId="20577"/>
          <ac:spMkLst>
            <pc:docMk/>
            <pc:sldMk cId="1937674814" sldId="362"/>
            <ac:spMk id="3" creationId="{00000000-0000-0000-0000-000000000000}"/>
          </ac:spMkLst>
        </pc:spChg>
      </pc:sldChg>
      <pc:sldChg chg="modSp mod">
        <pc:chgData name="Paul Smith" userId="a2af1319-f9ad-4c0b-a0c5-fde8d2b56db6" providerId="ADAL" clId="{4CCAB874-5072-4CD0-A9AA-37DBB88407AC}" dt="2023-08-08T15:06:03.235" v="365" actId="20577"/>
        <pc:sldMkLst>
          <pc:docMk/>
          <pc:sldMk cId="803668937" sldId="582"/>
        </pc:sldMkLst>
        <pc:spChg chg="mod">
          <ac:chgData name="Paul Smith" userId="a2af1319-f9ad-4c0b-a0c5-fde8d2b56db6" providerId="ADAL" clId="{4CCAB874-5072-4CD0-A9AA-37DBB88407AC}" dt="2023-08-08T15:06:03.235" v="365" actId="20577"/>
          <ac:spMkLst>
            <pc:docMk/>
            <pc:sldMk cId="803668937" sldId="582"/>
            <ac:spMk id="3" creationId="{00000000-0000-0000-0000-000000000000}"/>
          </ac:spMkLst>
        </pc:spChg>
      </pc:sldChg>
      <pc:sldChg chg="modSp mod">
        <pc:chgData name="Paul Smith" userId="a2af1319-f9ad-4c0b-a0c5-fde8d2b56db6" providerId="ADAL" clId="{4CCAB874-5072-4CD0-A9AA-37DBB88407AC}" dt="2023-08-07T17:28:41.898" v="114" actId="20577"/>
        <pc:sldMkLst>
          <pc:docMk/>
          <pc:sldMk cId="1519073558" sldId="583"/>
        </pc:sldMkLst>
        <pc:spChg chg="mod">
          <ac:chgData name="Paul Smith" userId="a2af1319-f9ad-4c0b-a0c5-fde8d2b56db6" providerId="ADAL" clId="{4CCAB874-5072-4CD0-A9AA-37DBB88407AC}" dt="2023-08-07T17:28:41.898" v="114" actId="20577"/>
          <ac:spMkLst>
            <pc:docMk/>
            <pc:sldMk cId="1519073558" sldId="583"/>
            <ac:spMk id="3" creationId="{00000000-0000-0000-0000-000000000000}"/>
          </ac:spMkLst>
        </pc:spChg>
      </pc:sldChg>
      <pc:sldChg chg="modSp mod">
        <pc:chgData name="Paul Smith" userId="a2af1319-f9ad-4c0b-a0c5-fde8d2b56db6" providerId="ADAL" clId="{4CCAB874-5072-4CD0-A9AA-37DBB88407AC}" dt="2023-08-08T15:04:42.543" v="315" actId="20577"/>
        <pc:sldMkLst>
          <pc:docMk/>
          <pc:sldMk cId="985790369" sldId="585"/>
        </pc:sldMkLst>
        <pc:spChg chg="mod">
          <ac:chgData name="Paul Smith" userId="a2af1319-f9ad-4c0b-a0c5-fde8d2b56db6" providerId="ADAL" clId="{4CCAB874-5072-4CD0-A9AA-37DBB88407AC}" dt="2023-08-08T15:04:42.543" v="315" actId="20577"/>
          <ac:spMkLst>
            <pc:docMk/>
            <pc:sldMk cId="985790369" sldId="585"/>
            <ac:spMk id="4" creationId="{FE7D6BC6-C936-44EE-960A-EB41C1ED8190}"/>
          </ac:spMkLst>
        </pc:spChg>
      </pc:sldChg>
    </pc:docChg>
  </pc:docChgLst>
  <pc:docChgLst>
    <pc:chgData name="Paul Smith" userId="a2af1319-f9ad-4c0b-a0c5-fde8d2b56db6" providerId="ADAL" clId="{E5005978-1D9F-4771-81EE-D96C7A2A8F01}"/>
    <pc:docChg chg="addSld delSld modSld delMainMaster">
      <pc:chgData name="Paul Smith" userId="a2af1319-f9ad-4c0b-a0c5-fde8d2b56db6" providerId="ADAL" clId="{E5005978-1D9F-4771-81EE-D96C7A2A8F01}" dt="2023-06-13T11:59:40.546" v="224" actId="20577"/>
      <pc:docMkLst>
        <pc:docMk/>
      </pc:docMkLst>
      <pc:sldChg chg="modSp mod">
        <pc:chgData name="Paul Smith" userId="a2af1319-f9ad-4c0b-a0c5-fde8d2b56db6" providerId="ADAL" clId="{E5005978-1D9F-4771-81EE-D96C7A2A8F01}" dt="2023-06-12T12:56:40.191" v="11" actId="20577"/>
        <pc:sldMkLst>
          <pc:docMk/>
          <pc:sldMk cId="0" sldId="256"/>
        </pc:sldMkLst>
        <pc:spChg chg="mod">
          <ac:chgData name="Paul Smith" userId="a2af1319-f9ad-4c0b-a0c5-fde8d2b56db6" providerId="ADAL" clId="{E5005978-1D9F-4771-81EE-D96C7A2A8F01}" dt="2023-06-12T12:56:40.191" v="11" actId="20577"/>
          <ac:spMkLst>
            <pc:docMk/>
            <pc:sldMk cId="0" sldId="256"/>
            <ac:spMk id="7" creationId="{00000000-0000-0000-0000-000000000000}"/>
          </ac:spMkLst>
        </pc:spChg>
      </pc:sldChg>
      <pc:sldChg chg="modSp mod">
        <pc:chgData name="Paul Smith" userId="a2af1319-f9ad-4c0b-a0c5-fde8d2b56db6" providerId="ADAL" clId="{E5005978-1D9F-4771-81EE-D96C7A2A8F01}" dt="2023-06-12T13:00:38.742" v="187" actId="20577"/>
        <pc:sldMkLst>
          <pc:docMk/>
          <pc:sldMk cId="1937674814" sldId="362"/>
        </pc:sldMkLst>
        <pc:spChg chg="mod">
          <ac:chgData name="Paul Smith" userId="a2af1319-f9ad-4c0b-a0c5-fde8d2b56db6" providerId="ADAL" clId="{E5005978-1D9F-4771-81EE-D96C7A2A8F01}" dt="2023-06-12T13:00:38.742" v="187" actId="20577"/>
          <ac:spMkLst>
            <pc:docMk/>
            <pc:sldMk cId="1937674814" sldId="362"/>
            <ac:spMk id="3" creationId="{00000000-0000-0000-0000-000000000000}"/>
          </ac:spMkLst>
        </pc:spChg>
      </pc:sldChg>
      <pc:sldChg chg="add del">
        <pc:chgData name="Paul Smith" userId="a2af1319-f9ad-4c0b-a0c5-fde8d2b56db6" providerId="ADAL" clId="{E5005978-1D9F-4771-81EE-D96C7A2A8F01}" dt="2023-06-13T11:14:50.974" v="190"/>
        <pc:sldMkLst>
          <pc:docMk/>
          <pc:sldMk cId="3729148980" sldId="465"/>
        </pc:sldMkLst>
      </pc:sldChg>
      <pc:sldChg chg="add del">
        <pc:chgData name="Paul Smith" userId="a2af1319-f9ad-4c0b-a0c5-fde8d2b56db6" providerId="ADAL" clId="{E5005978-1D9F-4771-81EE-D96C7A2A8F01}" dt="2023-06-13T11:14:50.974" v="190"/>
        <pc:sldMkLst>
          <pc:docMk/>
          <pc:sldMk cId="1983415691" sldId="467"/>
        </pc:sldMkLst>
      </pc:sldChg>
      <pc:sldChg chg="modSp mod">
        <pc:chgData name="Paul Smith" userId="a2af1319-f9ad-4c0b-a0c5-fde8d2b56db6" providerId="ADAL" clId="{E5005978-1D9F-4771-81EE-D96C7A2A8F01}" dt="2023-06-13T11:59:40.546" v="224" actId="20577"/>
        <pc:sldMkLst>
          <pc:docMk/>
          <pc:sldMk cId="803668937" sldId="582"/>
        </pc:sldMkLst>
        <pc:spChg chg="mod">
          <ac:chgData name="Paul Smith" userId="a2af1319-f9ad-4c0b-a0c5-fde8d2b56db6" providerId="ADAL" clId="{E5005978-1D9F-4771-81EE-D96C7A2A8F01}" dt="2023-06-13T11:59:40.546" v="224" actId="20577"/>
          <ac:spMkLst>
            <pc:docMk/>
            <pc:sldMk cId="803668937" sldId="582"/>
            <ac:spMk id="3" creationId="{00000000-0000-0000-0000-000000000000}"/>
          </ac:spMkLst>
        </pc:spChg>
      </pc:sldChg>
      <pc:sldChg chg="modSp mod">
        <pc:chgData name="Paul Smith" userId="a2af1319-f9ad-4c0b-a0c5-fde8d2b56db6" providerId="ADAL" clId="{E5005978-1D9F-4771-81EE-D96C7A2A8F01}" dt="2023-06-13T11:41:48.291" v="203" actId="20577"/>
        <pc:sldMkLst>
          <pc:docMk/>
          <pc:sldMk cId="1519073558" sldId="583"/>
        </pc:sldMkLst>
        <pc:spChg chg="mod">
          <ac:chgData name="Paul Smith" userId="a2af1319-f9ad-4c0b-a0c5-fde8d2b56db6" providerId="ADAL" clId="{E5005978-1D9F-4771-81EE-D96C7A2A8F01}" dt="2023-06-13T11:41:48.291" v="203" actId="20577"/>
          <ac:spMkLst>
            <pc:docMk/>
            <pc:sldMk cId="1519073558" sldId="583"/>
            <ac:spMk id="3" creationId="{00000000-0000-0000-0000-000000000000}"/>
          </ac:spMkLst>
        </pc:spChg>
      </pc:sldChg>
      <pc:sldChg chg="modSp mod">
        <pc:chgData name="Paul Smith" userId="a2af1319-f9ad-4c0b-a0c5-fde8d2b56db6" providerId="ADAL" clId="{E5005978-1D9F-4771-81EE-D96C7A2A8F01}" dt="2023-06-12T12:58:50.071" v="101" actId="20577"/>
        <pc:sldMkLst>
          <pc:docMk/>
          <pc:sldMk cId="985790369" sldId="585"/>
        </pc:sldMkLst>
        <pc:spChg chg="mod">
          <ac:chgData name="Paul Smith" userId="a2af1319-f9ad-4c0b-a0c5-fde8d2b56db6" providerId="ADAL" clId="{E5005978-1D9F-4771-81EE-D96C7A2A8F01}" dt="2023-06-12T12:58:50.071" v="101" actId="20577"/>
          <ac:spMkLst>
            <pc:docMk/>
            <pc:sldMk cId="985790369" sldId="585"/>
            <ac:spMk id="4" creationId="{FE7D6BC6-C936-44EE-960A-EB41C1ED8190}"/>
          </ac:spMkLst>
        </pc:spChg>
      </pc:sldChg>
      <pc:sldMasterChg chg="del delSldLayout">
        <pc:chgData name="Paul Smith" userId="a2af1319-f9ad-4c0b-a0c5-fde8d2b56db6" providerId="ADAL" clId="{E5005978-1D9F-4771-81EE-D96C7A2A8F01}" dt="2023-06-13T11:14:27.948" v="188" actId="2696"/>
        <pc:sldMasterMkLst>
          <pc:docMk/>
          <pc:sldMasterMk cId="118863054" sldId="2147483755"/>
        </pc:sldMasterMkLst>
        <pc:sldLayoutChg chg="del">
          <pc:chgData name="Paul Smith" userId="a2af1319-f9ad-4c0b-a0c5-fde8d2b56db6" providerId="ADAL" clId="{E5005978-1D9F-4771-81EE-D96C7A2A8F01}" dt="2023-06-13T11:14:27.948" v="188" actId="2696"/>
          <pc:sldLayoutMkLst>
            <pc:docMk/>
            <pc:sldMasterMk cId="118863054" sldId="2147483755"/>
            <pc:sldLayoutMk cId="3628523873" sldId="2147483756"/>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3458448095" sldId="2147483757"/>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2457702373" sldId="2147483758"/>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4049985459" sldId="2147483759"/>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714986170" sldId="2147483760"/>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3686663876" sldId="2147483761"/>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714989347" sldId="2147483762"/>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1826327201" sldId="2147483763"/>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2941275835" sldId="2147483764"/>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1161942764" sldId="2147483765"/>
          </pc:sldLayoutMkLst>
        </pc:sldLayoutChg>
        <pc:sldLayoutChg chg="del">
          <pc:chgData name="Paul Smith" userId="a2af1319-f9ad-4c0b-a0c5-fde8d2b56db6" providerId="ADAL" clId="{E5005978-1D9F-4771-81EE-D96C7A2A8F01}" dt="2023-06-13T11:14:27.948" v="188" actId="2696"/>
          <pc:sldLayoutMkLst>
            <pc:docMk/>
            <pc:sldMasterMk cId="118863054" sldId="2147483755"/>
            <pc:sldLayoutMk cId="3699390716" sldId="2147483766"/>
          </pc:sldLayoutMkLst>
        </pc:sldLayoutChg>
      </pc:sldMasterChg>
    </pc:docChg>
  </pc:docChgLst>
  <pc:docChgLst>
    <pc:chgData name="Paul Smith" userId="a2af1319-f9ad-4c0b-a0c5-fde8d2b56db6" providerId="ADAL" clId="{2769797E-29C2-474F-82F7-96EA2E699907}"/>
    <pc:docChg chg="custSel modSld">
      <pc:chgData name="Paul Smith" userId="a2af1319-f9ad-4c0b-a0c5-fde8d2b56db6" providerId="ADAL" clId="{2769797E-29C2-474F-82F7-96EA2E699907}" dt="2023-06-15T13:44:01.380" v="250" actId="6549"/>
      <pc:docMkLst>
        <pc:docMk/>
      </pc:docMkLst>
      <pc:sldChg chg="modSp mod">
        <pc:chgData name="Paul Smith" userId="a2af1319-f9ad-4c0b-a0c5-fde8d2b56db6" providerId="ADAL" clId="{2769797E-29C2-474F-82F7-96EA2E699907}" dt="2023-06-15T13:38:41.276" v="5" actId="6549"/>
        <pc:sldMkLst>
          <pc:docMk/>
          <pc:sldMk cId="0" sldId="256"/>
        </pc:sldMkLst>
        <pc:spChg chg="mod">
          <ac:chgData name="Paul Smith" userId="a2af1319-f9ad-4c0b-a0c5-fde8d2b56db6" providerId="ADAL" clId="{2769797E-29C2-474F-82F7-96EA2E699907}" dt="2023-06-15T13:38:41.276" v="5" actId="6549"/>
          <ac:spMkLst>
            <pc:docMk/>
            <pc:sldMk cId="0" sldId="256"/>
            <ac:spMk id="7" creationId="{00000000-0000-0000-0000-000000000000}"/>
          </ac:spMkLst>
        </pc:spChg>
      </pc:sldChg>
      <pc:sldChg chg="modSp mod">
        <pc:chgData name="Paul Smith" userId="a2af1319-f9ad-4c0b-a0c5-fde8d2b56db6" providerId="ADAL" clId="{2769797E-29C2-474F-82F7-96EA2E699907}" dt="2023-06-15T13:39:53.942" v="44" actId="20577"/>
        <pc:sldMkLst>
          <pc:docMk/>
          <pc:sldMk cId="1937674814" sldId="362"/>
        </pc:sldMkLst>
        <pc:spChg chg="mod">
          <ac:chgData name="Paul Smith" userId="a2af1319-f9ad-4c0b-a0c5-fde8d2b56db6" providerId="ADAL" clId="{2769797E-29C2-474F-82F7-96EA2E699907}" dt="2023-06-15T13:39:53.942" v="44" actId="20577"/>
          <ac:spMkLst>
            <pc:docMk/>
            <pc:sldMk cId="1937674814" sldId="362"/>
            <ac:spMk id="3" creationId="{00000000-0000-0000-0000-000000000000}"/>
          </ac:spMkLst>
        </pc:spChg>
      </pc:sldChg>
      <pc:sldChg chg="modSp mod">
        <pc:chgData name="Paul Smith" userId="a2af1319-f9ad-4c0b-a0c5-fde8d2b56db6" providerId="ADAL" clId="{2769797E-29C2-474F-82F7-96EA2E699907}" dt="2023-06-15T13:44:01.380" v="250" actId="6549"/>
        <pc:sldMkLst>
          <pc:docMk/>
          <pc:sldMk cId="1519073558" sldId="583"/>
        </pc:sldMkLst>
        <pc:spChg chg="mod">
          <ac:chgData name="Paul Smith" userId="a2af1319-f9ad-4c0b-a0c5-fde8d2b56db6" providerId="ADAL" clId="{2769797E-29C2-474F-82F7-96EA2E699907}" dt="2023-06-15T13:44:01.380" v="250" actId="6549"/>
          <ac:spMkLst>
            <pc:docMk/>
            <pc:sldMk cId="1519073558" sldId="583"/>
            <ac:spMk id="3" creationId="{00000000-0000-0000-0000-000000000000}"/>
          </ac:spMkLst>
        </pc:spChg>
      </pc:sldChg>
    </pc:docChg>
  </pc:docChgLst>
  <pc:docChgLst>
    <pc:chgData name="Paul Smith" userId="a2af1319-f9ad-4c0b-a0c5-fde8d2b56db6" providerId="ADAL" clId="{DAC219BD-F172-46BB-83A1-A5698216AC46}"/>
    <pc:docChg chg="custSel delSld modSld">
      <pc:chgData name="Paul Smith" userId="a2af1319-f9ad-4c0b-a0c5-fde8d2b56db6" providerId="ADAL" clId="{DAC219BD-F172-46BB-83A1-A5698216AC46}" dt="2023-07-10T16:51:06.800" v="211" actId="20577"/>
      <pc:docMkLst>
        <pc:docMk/>
      </pc:docMkLst>
      <pc:sldChg chg="del">
        <pc:chgData name="Paul Smith" userId="a2af1319-f9ad-4c0b-a0c5-fde8d2b56db6" providerId="ADAL" clId="{DAC219BD-F172-46BB-83A1-A5698216AC46}" dt="2023-07-10T12:38:26.658" v="202" actId="2696"/>
        <pc:sldMkLst>
          <pc:docMk/>
          <pc:sldMk cId="3729148980" sldId="465"/>
        </pc:sldMkLst>
      </pc:sldChg>
      <pc:sldChg chg="modSp mod">
        <pc:chgData name="Paul Smith" userId="a2af1319-f9ad-4c0b-a0c5-fde8d2b56db6" providerId="ADAL" clId="{DAC219BD-F172-46BB-83A1-A5698216AC46}" dt="2023-07-10T16:51:06.800" v="211" actId="20577"/>
        <pc:sldMkLst>
          <pc:docMk/>
          <pc:sldMk cId="803668937" sldId="582"/>
        </pc:sldMkLst>
        <pc:spChg chg="mod">
          <ac:chgData name="Paul Smith" userId="a2af1319-f9ad-4c0b-a0c5-fde8d2b56db6" providerId="ADAL" clId="{DAC219BD-F172-46BB-83A1-A5698216AC46}" dt="2023-07-10T16:51:06.800" v="211" actId="20577"/>
          <ac:spMkLst>
            <pc:docMk/>
            <pc:sldMk cId="803668937" sldId="582"/>
            <ac:spMk id="3" creationId="{00000000-0000-0000-0000-000000000000}"/>
          </ac:spMkLst>
        </pc:spChg>
      </pc:sldChg>
      <pc:sldChg chg="modSp mod">
        <pc:chgData name="Paul Smith" userId="a2af1319-f9ad-4c0b-a0c5-fde8d2b56db6" providerId="ADAL" clId="{DAC219BD-F172-46BB-83A1-A5698216AC46}" dt="2023-07-07T13:53:50.447" v="113" actId="20577"/>
        <pc:sldMkLst>
          <pc:docMk/>
          <pc:sldMk cId="1519073558" sldId="583"/>
        </pc:sldMkLst>
        <pc:spChg chg="mod">
          <ac:chgData name="Paul Smith" userId="a2af1319-f9ad-4c0b-a0c5-fde8d2b56db6" providerId="ADAL" clId="{DAC219BD-F172-46BB-83A1-A5698216AC46}" dt="2023-07-07T13:53:50.447" v="113" actId="20577"/>
          <ac:spMkLst>
            <pc:docMk/>
            <pc:sldMk cId="1519073558" sldId="583"/>
            <ac:spMk id="3" creationId="{00000000-0000-0000-0000-000000000000}"/>
          </ac:spMkLst>
        </pc:spChg>
      </pc:sldChg>
      <pc:sldChg chg="modSp mod">
        <pc:chgData name="Paul Smith" userId="a2af1319-f9ad-4c0b-a0c5-fde8d2b56db6" providerId="ADAL" clId="{DAC219BD-F172-46BB-83A1-A5698216AC46}" dt="2023-07-07T13:54:55.916" v="198" actId="20577"/>
        <pc:sldMkLst>
          <pc:docMk/>
          <pc:sldMk cId="985790369" sldId="585"/>
        </pc:sldMkLst>
        <pc:spChg chg="mod">
          <ac:chgData name="Paul Smith" userId="a2af1319-f9ad-4c0b-a0c5-fde8d2b56db6" providerId="ADAL" clId="{DAC219BD-F172-46BB-83A1-A5698216AC46}" dt="2023-07-07T13:54:55.916" v="198" actId="20577"/>
          <ac:spMkLst>
            <pc:docMk/>
            <pc:sldMk cId="985790369" sldId="585"/>
            <ac:spMk id="4" creationId="{FE7D6BC6-C936-44EE-960A-EB41C1ED819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8/17/23</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8/17/23</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419617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71175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318642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042857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7</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55158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03C31B-0D22-4CA6-9E7C-468322E30DAC}" type="datetimeFigureOut">
              <a:rPr lang="en-US">
                <a:solidFill>
                  <a:prstClr val="black">
                    <a:tint val="75000"/>
                  </a:prstClr>
                </a:solidFill>
              </a:rPr>
              <a:pPr>
                <a:defRPr/>
              </a:pPr>
              <a:t>8/17/23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755641-0D04-44F4-B3D6-7C0EE0D14F4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9661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0E12B1D-D7C4-4023-B549-CE3F7F6616E7}" type="datetimeFigureOut">
              <a:rPr lang="en-US">
                <a:solidFill>
                  <a:prstClr val="black">
                    <a:tint val="75000"/>
                  </a:prstClr>
                </a:solidFill>
              </a:rPr>
              <a:pPr>
                <a:defRPr/>
              </a:pPr>
              <a:t>8/17/23</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C6BCEEE-BB86-4D47-8EC7-0590C10B0F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39344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8CA49BC-02AF-4314-AA35-FC63F04CA46A}" type="datetimeFigureOut">
              <a:rPr lang="en-US">
                <a:solidFill>
                  <a:prstClr val="black">
                    <a:tint val="75000"/>
                  </a:prstClr>
                </a:solidFill>
              </a:rPr>
              <a:pPr>
                <a:defRPr/>
              </a:pPr>
              <a:t>8/17/23</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70359F9-5BA7-4A36-A821-4895A505EC2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91532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7DE258-D4EB-440D-A3DE-05AF83935251}" type="datetimeFigureOut">
              <a:rPr lang="en-US">
                <a:solidFill>
                  <a:prstClr val="black">
                    <a:tint val="75000"/>
                  </a:prstClr>
                </a:solidFill>
              </a:rPr>
              <a:pPr>
                <a:defRPr/>
              </a:pPr>
              <a:t>8/17/23</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0EFEACE-0E8A-40F8-9A0C-FA7CB3C5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7700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2BF148-2E11-4474-86C0-5BCDD73AD0D8}" type="datetimeFigureOut">
              <a:rPr lang="en-US">
                <a:solidFill>
                  <a:prstClr val="black">
                    <a:tint val="75000"/>
                  </a:prstClr>
                </a:solidFill>
              </a:rPr>
              <a:pPr>
                <a:defRPr/>
              </a:pPr>
              <a:t>8/17/23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3DA762D-EEED-4571-B328-11A0E926D54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07748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E5093-71E1-4390-AA5F-24DCD89C9D2A}" type="datetimeFigureOut">
              <a:rPr lang="en-US">
                <a:solidFill>
                  <a:prstClr val="black">
                    <a:tint val="75000"/>
                  </a:prstClr>
                </a:solidFill>
              </a:rPr>
              <a:pPr>
                <a:defRPr/>
              </a:pPr>
              <a:t>8/17/23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5BB7F70-952E-4DAB-8763-C77839CC0E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88341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D7EDC4-8EAE-405E-8C8E-3D6D2A3D2473}" type="datetimeFigureOut">
              <a:rPr lang="en-US">
                <a:solidFill>
                  <a:prstClr val="black">
                    <a:tint val="75000"/>
                  </a:prstClr>
                </a:solidFill>
              </a:rPr>
              <a:pPr>
                <a:defRPr/>
              </a:pPr>
              <a:t>8/17/23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73C7B2-D81B-4B93-8646-BD33CB06C80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54331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A41AB1-AF6F-4F4E-9EB5-04EBA4430437}" type="datetimeFigureOut">
              <a:rPr lang="en-US">
                <a:solidFill>
                  <a:prstClr val="black">
                    <a:tint val="75000"/>
                  </a:prstClr>
                </a:solidFill>
              </a:rPr>
              <a:pPr>
                <a:defRPr/>
              </a:pPr>
              <a:t>8/17/23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ABF39-5DEB-41F7-9528-CCE43A71F1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89785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1E49AAB-0DF0-468B-A451-D5BC661F1F6F}" type="datetimeFigureOut">
              <a:rPr lang="en-US">
                <a:solidFill>
                  <a:prstClr val="black">
                    <a:tint val="75000"/>
                  </a:prstClr>
                </a:solidFill>
              </a:rPr>
              <a:pPr>
                <a:defRPr/>
              </a:pPr>
              <a:t>8/17/23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46860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4E1F12-DA55-4829-9B73-16B585796C0C}" type="datetimeFigureOut">
              <a:rPr lang="en-US">
                <a:solidFill>
                  <a:prstClr val="black">
                    <a:tint val="75000"/>
                  </a:prstClr>
                </a:solidFill>
              </a:rPr>
              <a:pPr>
                <a:defRPr/>
              </a:pPr>
              <a:t>8/17/23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42625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283E80B-1ED5-40D1-A32A-26ABE381FCC4}" type="datetimeFigureOut">
              <a:rPr lang="en-US">
                <a:solidFill>
                  <a:prstClr val="black">
                    <a:tint val="75000"/>
                  </a:prstClr>
                </a:solidFill>
              </a:rPr>
              <a:pPr>
                <a:defRPr/>
              </a:pPr>
              <a:t>8/17/23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DEA6784-0D68-4B4D-B02D-9164CD41B9B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3114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760EC138-8C88-48E7-ADD0-6E413742012B}" type="datetimeFigureOut">
              <a:rPr lang="en-US">
                <a:solidFill>
                  <a:prstClr val="black">
                    <a:tint val="75000"/>
                  </a:prstClr>
                </a:solidFill>
                <a:ea typeface="+mn-ea"/>
              </a:rPr>
              <a:pPr defTabSz="914400">
                <a:defRPr/>
              </a:pPr>
              <a:t>8/17/23</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35DA24ED-914E-482F-AE8A-23346656E119}"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4113459893"/>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chiamass.gov/apcd-data-submission-guide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a:solidFill>
                  <a:schemeClr val="bg1"/>
                </a:solidFill>
                <a:latin typeface="+mn-lt"/>
              </a:rPr>
              <a:t>Massachusetts All-Payer Claims Database:</a:t>
            </a:r>
            <a:br>
              <a:rPr lang="en-US" sz="4000" dirty="0">
                <a:solidFill>
                  <a:schemeClr val="bg1"/>
                </a:solidFill>
                <a:latin typeface="+mn-lt"/>
              </a:rPr>
            </a:br>
            <a:r>
              <a:rPr lang="en-US" sz="40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August 8, 2023</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MA APCD</a:t>
            </a:r>
          </a:p>
          <a:p>
            <a:pPr marL="342900" indent="-342900">
              <a:buFont typeface="Arial" pitchFamily="34" charset="0"/>
              <a:buChar char="•"/>
            </a:pPr>
            <a:endParaRPr lang="en-US" dirty="0"/>
          </a:p>
          <a:p>
            <a:pPr marL="342900" indent="-342900">
              <a:buFont typeface="Arial" pitchFamily="34" charset="0"/>
              <a:buChar char="•"/>
            </a:pPr>
            <a:r>
              <a:rPr lang="en-US" dirty="0"/>
              <a:t>Enrollment Trends</a:t>
            </a:r>
          </a:p>
          <a:p>
            <a:pPr marL="342900" indent="-342900">
              <a:buFont typeface="Arial" pitchFamily="34" charset="0"/>
              <a:buChar char="•"/>
            </a:pPr>
            <a:endParaRPr lang="en-US" dirty="0"/>
          </a:p>
          <a:p>
            <a:pPr marL="342900" indent="-342900">
              <a:buFont typeface="Arial" pitchFamily="34" charset="0"/>
              <a:buChar char="•"/>
            </a:pPr>
            <a:r>
              <a:rPr lang="en-US" dirty="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3" name="Subtitle 2"/>
          <p:cNvSpPr>
            <a:spLocks noGrp="1"/>
          </p:cNvSpPr>
          <p:nvPr>
            <p:ph type="subTitle" idx="1"/>
          </p:nvPr>
        </p:nvSpPr>
        <p:spPr>
          <a:xfrm>
            <a:off x="460375" y="1686371"/>
            <a:ext cx="7761815" cy="3917593"/>
          </a:xfrm>
        </p:spPr>
        <p:txBody>
          <a:bodyPr/>
          <a:lstStyle/>
          <a:p>
            <a:pPr marL="285750" indent="-285750">
              <a:buFont typeface="Wingdings" panose="05000000000000000000" pitchFamily="2" charset="2"/>
              <a:buChar char="Ø"/>
            </a:pPr>
            <a:r>
              <a:rPr lang="en-US" dirty="0"/>
              <a:t>All APCD submissions through June 2023 were due by July 31</a:t>
            </a:r>
            <a:r>
              <a:rPr lang="en-US" baseline="30000" dirty="0"/>
              <a:t>st.</a:t>
            </a:r>
            <a:r>
              <a:rPr lang="en-US" dirty="0"/>
              <a:t> This includes any re-submissions.</a:t>
            </a:r>
          </a:p>
          <a:p>
            <a:pPr marL="285750" indent="-285750">
              <a:buFont typeface="Wingdings" panose="05000000000000000000" pitchFamily="2" charset="2"/>
              <a:buChar char="Ø"/>
            </a:pPr>
            <a:r>
              <a:rPr lang="en-US" dirty="0"/>
              <a:t>Please work with your liaison in submitting any overdue files.</a:t>
            </a:r>
          </a:p>
          <a:p>
            <a:pPr marL="285750" indent="-285750">
              <a:buFont typeface="Wingdings" panose="05000000000000000000" pitchFamily="2" charset="2"/>
              <a:buChar char="Ø"/>
            </a:pPr>
            <a:r>
              <a:rPr lang="en-US" dirty="0"/>
              <a:t>Please be mindful when selecting the Submission Month and Year in </a:t>
            </a:r>
            <a:r>
              <a:rPr lang="en-US" dirty="0" err="1"/>
              <a:t>FileSecure</a:t>
            </a:r>
            <a:r>
              <a:rPr lang="en-US" dirty="0"/>
              <a:t>. We’ve had instances lately where the wrong year was selected, thus deactivating previously submitted files.</a:t>
            </a:r>
          </a:p>
          <a:p>
            <a:pPr marL="285750" indent="-285750">
              <a:buFont typeface="Wingdings" panose="05000000000000000000" pitchFamily="2" charset="2"/>
              <a:buChar char="Ø"/>
            </a:pPr>
            <a:r>
              <a:rPr lang="en-US" dirty="0"/>
              <a:t>The data through June will be used for Q2 2023 DOI Membership and CHIA’s Enrollment Trends reports and will also be part of CHIA’s next annual data release in the Fall.</a:t>
            </a:r>
          </a:p>
          <a:p>
            <a:pPr marL="285750" indent="-285750">
              <a:buFont typeface="Wingdings" panose="05000000000000000000" pitchFamily="2" charset="2"/>
              <a:buChar char="Ø"/>
            </a:pPr>
            <a:r>
              <a:rPr lang="en-US" dirty="0"/>
              <a:t>CHIA is revisiting Medical and Pharmacy Claim versioning methods with select payers. We’ll reach out when we have examples to share with each company.</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51907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pPr marL="342900" indent="-342900">
              <a:buFont typeface="Wingdings" panose="05000000000000000000" pitchFamily="2" charset="2"/>
              <a:buChar char="Ø"/>
            </a:pPr>
            <a:r>
              <a:rPr lang="en-US" dirty="0"/>
              <a:t>2023 APCD Submission Guide Final versions are posted to CHIA’s website: </a:t>
            </a:r>
            <a:r>
              <a:rPr lang="en-US" dirty="0">
                <a:hlinkClick r:id="rId3"/>
              </a:rPr>
              <a:t>https://www.chiamass.gov/apcd-data-submission-guides/</a:t>
            </a:r>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There are no changes to the Product, Provider or Benefit Plan Submission Guides (other than the cover page).</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There is no change to the Version in the header record.</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July 2023 production files which are due by 8/31 will need to account for the submission guide changes. </a:t>
            </a:r>
          </a:p>
          <a:p>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985790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endParaRPr lang="en-US" sz="1600" dirty="0"/>
          </a:p>
          <a:p>
            <a:endParaRPr lang="en-US" sz="1600" dirty="0"/>
          </a:p>
          <a:p>
            <a:r>
              <a:rPr lang="en-US" sz="1600" dirty="0"/>
              <a:t> </a:t>
            </a:r>
          </a:p>
        </p:txBody>
      </p:sp>
      <p:graphicFrame>
        <p:nvGraphicFramePr>
          <p:cNvPr id="7" name="Object 6">
            <a:extLst>
              <a:ext uri="{FF2B5EF4-FFF2-40B4-BE49-F238E27FC236}">
                <a16:creationId xmlns:a16="http://schemas.microsoft.com/office/drawing/2014/main" id="{4CA20299-B7F5-6240-B553-A310D1549825}"/>
              </a:ext>
            </a:extLst>
          </p:cNvPr>
          <p:cNvGraphicFramePr>
            <a:graphicFrameLocks noChangeAspect="1"/>
          </p:cNvGraphicFramePr>
          <p:nvPr>
            <p:extLst>
              <p:ext uri="{D42A27DB-BD31-4B8C-83A1-F6EECF244321}">
                <p14:modId xmlns:p14="http://schemas.microsoft.com/office/powerpoint/2010/main" val="3992665293"/>
              </p:ext>
            </p:extLst>
          </p:nvPr>
        </p:nvGraphicFramePr>
        <p:xfrm>
          <a:off x="745176" y="1895499"/>
          <a:ext cx="5943600" cy="3757156"/>
        </p:xfrm>
        <a:graphic>
          <a:graphicData uri="http://schemas.openxmlformats.org/presentationml/2006/ole">
            <mc:AlternateContent xmlns:mc="http://schemas.openxmlformats.org/markup-compatibility/2006">
              <mc:Choice xmlns:v="urn:schemas-microsoft-com:vml" Requires="v">
                <p:oleObj name="Document" r:id="rId3" imgW="5943704" imgH="3362914" progId="Word.Document.12">
                  <p:embed/>
                </p:oleObj>
              </mc:Choice>
              <mc:Fallback>
                <p:oleObj name="Document" r:id="rId3" imgW="5943704" imgH="3362914" progId="Word.Document.12">
                  <p:embed/>
                  <p:pic>
                    <p:nvPicPr>
                      <p:cNvPr id="7" name="Object 6">
                        <a:extLst>
                          <a:ext uri="{FF2B5EF4-FFF2-40B4-BE49-F238E27FC236}">
                            <a16:creationId xmlns:a16="http://schemas.microsoft.com/office/drawing/2014/main" id="{4CA20299-B7F5-6240-B553-A310D1549825}"/>
                          </a:ext>
                        </a:extLst>
                      </p:cNvPr>
                      <p:cNvPicPr/>
                      <p:nvPr/>
                    </p:nvPicPr>
                    <p:blipFill>
                      <a:blip r:embed="rId4"/>
                      <a:stretch>
                        <a:fillRect/>
                      </a:stretch>
                    </p:blipFill>
                    <p:spPr>
                      <a:xfrm>
                        <a:off x="745176" y="1895499"/>
                        <a:ext cx="5943600" cy="3757156"/>
                      </a:xfrm>
                      <a:prstGeom prst="rect">
                        <a:avLst/>
                      </a:prstGeom>
                    </p:spPr>
                  </p:pic>
                </p:oleObj>
              </mc:Fallback>
            </mc:AlternateContent>
          </a:graphicData>
        </a:graphic>
      </p:graphicFrame>
    </p:spTree>
    <p:extLst>
      <p:ext uri="{BB962C8B-B14F-4D97-AF65-F5344CB8AC3E}">
        <p14:creationId xmlns:p14="http://schemas.microsoft.com/office/powerpoint/2010/main" val="323659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Enrollment Trends Timeline</a:t>
            </a:r>
          </a:p>
        </p:txBody>
      </p:sp>
      <p:graphicFrame>
        <p:nvGraphicFramePr>
          <p:cNvPr id="4" name="Content Placeholder 1"/>
          <p:cNvGraphicFramePr>
            <a:graphicFrameLocks/>
          </p:cNvGraphicFramePr>
          <p:nvPr/>
        </p:nvGraphicFramePr>
        <p:xfrm>
          <a:off x="533400" y="1371600"/>
          <a:ext cx="7581900" cy="4061476"/>
        </p:xfrm>
        <a:graphic>
          <a:graphicData uri="http://schemas.openxmlformats.org/drawingml/2006/table">
            <a:tbl>
              <a:tblPr firstRow="1" bandRow="1">
                <a:tableStyleId>{5940675A-B579-460E-94D1-54222C63F5DA}</a:tableStyleId>
              </a:tblPr>
              <a:tblGrid>
                <a:gridCol w="1516380">
                  <a:extLst>
                    <a:ext uri="{9D8B030D-6E8A-4147-A177-3AD203B41FA5}">
                      <a16:colId xmlns:a16="http://schemas.microsoft.com/office/drawing/2014/main" val="20000"/>
                    </a:ext>
                  </a:extLst>
                </a:gridCol>
                <a:gridCol w="1516380">
                  <a:extLst>
                    <a:ext uri="{9D8B030D-6E8A-4147-A177-3AD203B41FA5}">
                      <a16:colId xmlns:a16="http://schemas.microsoft.com/office/drawing/2014/main" val="20001"/>
                    </a:ext>
                  </a:extLst>
                </a:gridCol>
                <a:gridCol w="1516380">
                  <a:extLst>
                    <a:ext uri="{9D8B030D-6E8A-4147-A177-3AD203B41FA5}">
                      <a16:colId xmlns:a16="http://schemas.microsoft.com/office/drawing/2014/main" val="20002"/>
                    </a:ext>
                  </a:extLst>
                </a:gridCol>
                <a:gridCol w="1516380">
                  <a:extLst>
                    <a:ext uri="{9D8B030D-6E8A-4147-A177-3AD203B41FA5}">
                      <a16:colId xmlns:a16="http://schemas.microsoft.com/office/drawing/2014/main" val="20003"/>
                    </a:ext>
                  </a:extLst>
                </a:gridCol>
                <a:gridCol w="1516380">
                  <a:extLst>
                    <a:ext uri="{9D8B030D-6E8A-4147-A177-3AD203B41FA5}">
                      <a16:colId xmlns:a16="http://schemas.microsoft.com/office/drawing/2014/main" val="20004"/>
                    </a:ext>
                  </a:extLst>
                </a:gridCol>
              </a:tblGrid>
              <a:tr h="396303">
                <a:tc>
                  <a:txBody>
                    <a:bodyPr/>
                    <a:lstStyle/>
                    <a:p>
                      <a:pPr algn="ctr"/>
                      <a:r>
                        <a:rPr lang="en-US" sz="1800" b="1" dirty="0">
                          <a:latin typeface="+mn-lt"/>
                          <a:cs typeface="Helvetica" panose="020B0604020202020204" pitchFamily="34" charset="0"/>
                        </a:rPr>
                        <a:t>Apr. 2023</a:t>
                      </a:r>
                    </a:p>
                  </a:txBody>
                  <a:tcPr marT="45724" marB="45724"/>
                </a:tc>
                <a:tc>
                  <a:txBody>
                    <a:bodyPr/>
                    <a:lstStyle/>
                    <a:p>
                      <a:pPr algn="ctr"/>
                      <a:r>
                        <a:rPr lang="en-US" sz="1800" b="1" dirty="0">
                          <a:latin typeface="+mn-lt"/>
                          <a:cs typeface="Helvetica" panose="020B0604020202020204" pitchFamily="34" charset="0"/>
                        </a:rPr>
                        <a:t>May 2023</a:t>
                      </a:r>
                    </a:p>
                  </a:txBody>
                  <a:tcPr marT="45724" marB="45724"/>
                </a:tc>
                <a:tc>
                  <a:txBody>
                    <a:bodyPr/>
                    <a:lstStyle/>
                    <a:p>
                      <a:pPr algn="ctr"/>
                      <a:r>
                        <a:rPr lang="en-US" sz="1800" b="1" dirty="0">
                          <a:latin typeface="+mn-lt"/>
                          <a:cs typeface="Helvetica" panose="020B0604020202020204" pitchFamily="34" charset="0"/>
                        </a:rPr>
                        <a:t>Jun. 2023</a:t>
                      </a:r>
                    </a:p>
                  </a:txBody>
                  <a:tcPr marT="45724" marB="45724"/>
                </a:tc>
                <a:tc>
                  <a:txBody>
                    <a:bodyPr/>
                    <a:lstStyle/>
                    <a:p>
                      <a:pPr algn="ctr"/>
                      <a:r>
                        <a:rPr lang="en-US" sz="1800" b="1" dirty="0">
                          <a:latin typeface="+mn-lt"/>
                          <a:cs typeface="Helvetica" panose="020B0604020202020204" pitchFamily="34" charset="0"/>
                        </a:rPr>
                        <a:t>Jul. 2023</a:t>
                      </a:r>
                    </a:p>
                  </a:txBody>
                  <a:tcPr marT="45724" marB="45724"/>
                </a:tc>
                <a:tc>
                  <a:txBody>
                    <a:bodyPr/>
                    <a:lstStyle/>
                    <a:p>
                      <a:pPr algn="ctr"/>
                      <a:r>
                        <a:rPr lang="en-US" sz="1800" b="1" dirty="0">
                          <a:latin typeface="+mn-lt"/>
                          <a:cs typeface="Helvetica" panose="020B0604020202020204" pitchFamily="34" charset="0"/>
                        </a:rPr>
                        <a:t>Aug.</a:t>
                      </a:r>
                      <a:r>
                        <a:rPr lang="en-US" sz="1800" b="1" baseline="0" dirty="0">
                          <a:latin typeface="+mn-lt"/>
                          <a:cs typeface="Helvetica" panose="020B0604020202020204" pitchFamily="34" charset="0"/>
                        </a:rPr>
                        <a:t> </a:t>
                      </a:r>
                      <a:r>
                        <a:rPr lang="en-US" sz="1800" b="1" dirty="0">
                          <a:latin typeface="+mn-lt"/>
                          <a:cs typeface="Helvetica" panose="020B0604020202020204" pitchFamily="34" charset="0"/>
                        </a:rPr>
                        <a:t>2023</a:t>
                      </a:r>
                    </a:p>
                  </a:txBody>
                  <a:tcPr marT="45724" marB="45724"/>
                </a:tc>
                <a:extLst>
                  <a:ext uri="{0D108BD9-81ED-4DB2-BD59-A6C34878D82A}">
                    <a16:rowId xmlns:a16="http://schemas.microsoft.com/office/drawing/2014/main" val="10000"/>
                  </a:ext>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a:latin typeface="+mn-lt"/>
                      </a:endParaRPr>
                    </a:p>
                  </a:txBody>
                  <a:tcPr marT="45724" marB="45724" anchor="ctr"/>
                </a:tc>
                <a:extLst>
                  <a:ext uri="{0D108BD9-81ED-4DB2-BD59-A6C34878D82A}">
                    <a16:rowId xmlns:a16="http://schemas.microsoft.com/office/drawing/2014/main" val="10001"/>
                  </a:ext>
                </a:extLst>
              </a:tr>
              <a:tr h="799964">
                <a:tc>
                  <a:txBody>
                    <a:bodyPr/>
                    <a:lstStyle/>
                    <a:p>
                      <a:pPr algn="ctr"/>
                      <a:r>
                        <a:rPr lang="en-US" sz="1400" b="0" dirty="0">
                          <a:latin typeface="+mn-lt"/>
                          <a:cs typeface="Helvetica" panose="020B0604020202020204" pitchFamily="34" charset="0"/>
                        </a:rPr>
                        <a:t>Payers</a:t>
                      </a:r>
                      <a:r>
                        <a:rPr lang="en-US" sz="1400" b="0" baseline="0" dirty="0">
                          <a:latin typeface="+mn-lt"/>
                          <a:cs typeface="Helvetica" panose="020B0604020202020204" pitchFamily="34" charset="0"/>
                        </a:rPr>
                        <a:t> submit March 2023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2"/>
                  </a:ext>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a:latin typeface="+mn-lt"/>
                          <a:cs typeface="Helvetica" panose="020B0604020202020204" pitchFamily="34" charset="0"/>
                        </a:rPr>
                        <a:t>Supplemental</a:t>
                      </a:r>
                      <a:r>
                        <a:rPr lang="en-US" sz="1400" b="1" baseline="0" dirty="0">
                          <a:latin typeface="+mn-lt"/>
                          <a:cs typeface="Helvetica" panose="020B0604020202020204" pitchFamily="34" charset="0"/>
                        </a:rPr>
                        <a:t> enrollment reports due </a:t>
                      </a:r>
                      <a:r>
                        <a:rPr lang="en-US" sz="1400" b="0" baseline="0" dirty="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3"/>
                  </a:ext>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a:latin typeface="+mn-lt"/>
                          <a:cs typeface="Helvetica" panose="020B0604020202020204" pitchFamily="34" charset="0"/>
                        </a:rPr>
                        <a:t>MA</a:t>
                      </a:r>
                      <a:r>
                        <a:rPr lang="en-US" sz="1400" baseline="0" dirty="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4"/>
                  </a:ext>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2">
                  <a:txBody>
                    <a:bodyPr/>
                    <a:lstStyle/>
                    <a:p>
                      <a:pPr algn="ctr"/>
                      <a:r>
                        <a:rPr lang="en-US" sz="1400" b="1" dirty="0">
                          <a:solidFill>
                            <a:schemeClr val="bg1"/>
                          </a:solidFill>
                          <a:latin typeface="+mn-lt"/>
                          <a:cs typeface="Helvetica" panose="020B0604020202020204" pitchFamily="34" charset="0"/>
                        </a:rPr>
                        <a:t>Reporting</a:t>
                      </a: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83415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a:t>DOI Reporting</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Q2 2023 HMO Membership reports are in process as all data has been submitted.</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Claims/Utilization:</a:t>
            </a:r>
          </a:p>
          <a:p>
            <a:pPr marL="457200" indent="-457200">
              <a:buFont typeface="Arial" panose="020B0604020202020204" pitchFamily="34" charset="0"/>
              <a:buChar char="•"/>
            </a:pPr>
            <a:r>
              <a:rPr lang="en-US" dirty="0">
                <a:solidFill>
                  <a:schemeClr val="tx2"/>
                </a:solidFill>
              </a:rPr>
              <a:t>Reports using data through March 2023 will be sent this week </a:t>
            </a:r>
            <a:r>
              <a:rPr lang="en-US">
                <a:solidFill>
                  <a:schemeClr val="tx2"/>
                </a:solidFill>
              </a:rPr>
              <a:t>for payer review.</a:t>
            </a:r>
            <a:endParaRPr lang="en-US" dirty="0">
              <a:solidFill>
                <a:schemeClr val="tx2"/>
              </a:solidFill>
            </a:endParaRPr>
          </a:p>
          <a:p>
            <a:pPr marL="457200" indent="-457200">
              <a:buFont typeface="Arial" panose="020B0604020202020204" pitchFamily="34" charset="0"/>
              <a:buChar char="•"/>
            </a:pPr>
            <a:r>
              <a:rPr lang="en-US" dirty="0">
                <a:solidFill>
                  <a:schemeClr val="tx2"/>
                </a:solidFill>
              </a:rPr>
              <a:t>We continue to meet with select payers to reconcile differences in certain report categories.</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03668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algn="ctr"/>
            <a:r>
              <a:rPr lang="en-US" sz="4000" dirty="0"/>
              <a:t>September 12, 2023 @ 2:00 pm</a:t>
            </a:r>
          </a:p>
          <a:p>
            <a:pPr algn="ctr"/>
            <a:endParaRPr lang="en-US" sz="4000" dirty="0"/>
          </a:p>
          <a:p>
            <a:pPr algn="ctr"/>
            <a:r>
              <a:rPr lang="en-US" sz="4000" dirty="0"/>
              <a:t>October 10, 2023 @ 2:00 pm</a:t>
            </a:r>
          </a:p>
        </p:txBody>
      </p:sp>
    </p:spTree>
    <p:extLst>
      <p:ext uri="{BB962C8B-B14F-4D97-AF65-F5344CB8AC3E}">
        <p14:creationId xmlns:p14="http://schemas.microsoft.com/office/powerpoint/2010/main" val="193767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a:p>
            <a:endParaRPr lang="en-US" dirty="0"/>
          </a:p>
          <a:p>
            <a:endParaRPr lang="en-US" dirty="0"/>
          </a:p>
          <a:p>
            <a:pPr lvl="0" algn="ctr"/>
            <a:r>
              <a:rPr lang="en-US" sz="4800" dirty="0"/>
              <a:t>Questions?</a:t>
            </a:r>
            <a:endParaRPr lang="en-US" dirty="0"/>
          </a:p>
          <a:p>
            <a:endParaRPr lang="en-US" dirty="0"/>
          </a:p>
        </p:txBody>
      </p:sp>
    </p:spTree>
    <p:extLst>
      <p:ext uri="{BB962C8B-B14F-4D97-AF65-F5344CB8AC3E}">
        <p14:creationId xmlns:p14="http://schemas.microsoft.com/office/powerpoint/2010/main" val="4004582245"/>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4483868-18c9-4cdc-a318-1360b15594a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A7879BB3EB3E841817F962675E65027" ma:contentTypeVersion="12" ma:contentTypeDescription="Create a new document." ma:contentTypeScope="" ma:versionID="ce6d483025a4fc3c8cdfedbd848c1c2a">
  <xsd:schema xmlns:xsd="http://www.w3.org/2001/XMLSchema" xmlns:xs="http://www.w3.org/2001/XMLSchema" xmlns:p="http://schemas.microsoft.com/office/2006/metadata/properties" xmlns:ns2="2d8504ea-bdc4-4bf8-af11-a3723acdf21b" xmlns:ns3="e4483868-18c9-4cdc-a318-1360b15594a8" targetNamespace="http://schemas.microsoft.com/office/2006/metadata/properties" ma:root="true" ma:fieldsID="3a1db8df325b8cfd31e5550fe139794a" ns2:_="" ns3:_="">
    <xsd:import namespace="2d8504ea-bdc4-4bf8-af11-a3723acdf21b"/>
    <xsd:import namespace="e4483868-18c9-4cdc-a318-1360b15594a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lcf76f155ced4ddcb4097134ff3c332f"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8504ea-bdc4-4bf8-af11-a3723acdf21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483868-18c9-4cdc-a318-1360b15594a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a9506d4-cf35-41b9-9e25-5432453bcc6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A42410-6E41-45A2-8604-800970ADC117}">
  <ds:schemaRefs>
    <ds:schemaRef ds:uri="2d8504ea-bdc4-4bf8-af11-a3723acdf21b"/>
    <ds:schemaRef ds:uri="http://purl.org/dc/terms/"/>
    <ds:schemaRef ds:uri="http://schemas.microsoft.com/office/2006/documentManagement/types"/>
    <ds:schemaRef ds:uri="http://www.w3.org/XML/1998/namespace"/>
    <ds:schemaRef ds:uri="http://schemas.openxmlformats.org/package/2006/metadata/core-properties"/>
    <ds:schemaRef ds:uri="http://purl.org/dc/elements/1.1/"/>
    <ds:schemaRef ds:uri="http://purl.org/dc/dcmitype/"/>
    <ds:schemaRef ds:uri="http://schemas.microsoft.com/office/infopath/2007/PartnerControls"/>
    <ds:schemaRef ds:uri="e4483868-18c9-4cdc-a318-1360b15594a8"/>
    <ds:schemaRef ds:uri="http://schemas.microsoft.com/office/2006/metadata/properties"/>
  </ds:schemaRefs>
</ds:datastoreItem>
</file>

<file path=customXml/itemProps2.xml><?xml version="1.0" encoding="utf-8"?>
<ds:datastoreItem xmlns:ds="http://schemas.openxmlformats.org/officeDocument/2006/customXml" ds:itemID="{EE2382CA-21DD-4245-A2D5-9FC497CCED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8504ea-bdc4-4bf8-af11-a3723acdf21b"/>
    <ds:schemaRef ds:uri="e4483868-18c9-4cdc-a318-1360b15594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B131BA-36CF-4932-B8E4-E3313DBC5E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FINALPowerPointTEMPLATE</Template>
  <TotalTime>41015</TotalTime>
  <Words>347</Words>
  <Application>Microsoft Macintosh PowerPoint</Application>
  <PresentationFormat>On-screen Show (4:3)</PresentationFormat>
  <Paragraphs>83</Paragraphs>
  <Slides>9</Slides>
  <Notes>9</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Wingdings</vt:lpstr>
      <vt:lpstr>FINALPowerPointTEMPLATE</vt:lpstr>
      <vt:lpstr>Office Theme</vt:lpstr>
      <vt:lpstr>Document</vt:lpstr>
      <vt:lpstr>PowerPoint Presentation</vt:lpstr>
      <vt:lpstr>Agenda</vt:lpstr>
      <vt:lpstr>MA APCD Intake</vt:lpstr>
      <vt:lpstr>MA APCD Intake</vt:lpstr>
      <vt:lpstr>2023 MA APCD Submission Guide Updates</vt:lpstr>
      <vt:lpstr>PowerPoint Presentation</vt:lpstr>
      <vt:lpstr>DOI Reporting</vt:lpstr>
      <vt:lpstr>Next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Rick Vogel</cp:lastModifiedBy>
  <cp:revision>1209</cp:revision>
  <cp:lastPrinted>2020-03-10T14:30:58Z</cp:lastPrinted>
  <dcterms:created xsi:type="dcterms:W3CDTF">2014-02-09T20:57:02Z</dcterms:created>
  <dcterms:modified xsi:type="dcterms:W3CDTF">2023-08-18T02:17:25Z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0x010100BA7879BB3EB3E841817F962675E65027</vt:lpwstr>
  </property>
  <property fmtid="{D5CDD505-2E9C-101B-9397-08002B2CF9AE}" pid="3" name="MediaServiceImageTags">
    <vt:lpwstr/>
  </property>
</Properties>
</file>