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55" r:id="rId5"/>
  </p:sldMasterIdLst>
  <p:notesMasterIdLst>
    <p:notesMasterId r:id="rId16"/>
  </p:notesMasterIdLst>
  <p:handoutMasterIdLst>
    <p:handoutMasterId r:id="rId17"/>
  </p:handoutMasterIdLst>
  <p:sldIdLst>
    <p:sldId id="256" r:id="rId6"/>
    <p:sldId id="414" r:id="rId7"/>
    <p:sldId id="583" r:id="rId8"/>
    <p:sldId id="585" r:id="rId9"/>
    <p:sldId id="592" r:id="rId10"/>
    <p:sldId id="465" r:id="rId11"/>
    <p:sldId id="467" r:id="rId12"/>
    <p:sldId id="582" r:id="rId13"/>
    <p:sldId id="362" r:id="rId14"/>
    <p:sldId id="451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48A6D-9E26-41FD-8C00-5A8481EC996E}" v="2" dt="2023-05-02T13:27:21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736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5/9/23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5/9/23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64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993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CA50A-4583-453D-B781-415949AD5A4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3C31B-0D22-4CA6-9E7C-468322E30DA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5641-0D04-44F4-B3D6-7C0EE0D14F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8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12B1D-D7C4-4023-B549-CE3F7F6616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BCEEE-BB86-4D47-8EC7-0590C10B0F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86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49BC-02AF-4314-AA35-FC63F04CA46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59F9-5BA7-4A36-A821-4895A505EC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663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DE258-D4EB-440D-A3DE-05AF8393525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FEACE-0E8A-40F8-9A0C-FA7CB3C59F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989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BF148-2E11-4474-86C0-5BCDD73AD0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A762D-EEED-4571-B328-11A0E926D5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327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5093-71E1-4390-AA5F-24DCD89C9D2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7F70-952E-4DAB-8763-C77839CC0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275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7EDC4-8EAE-405E-8C8E-3D6D2A3D24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3C7B2-D81B-4B93-8646-BD33CB06C8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427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1AB1-AF6F-4F4E-9EB5-04EBA443043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ABF39-5DEB-41F7-9528-CCE43A71F1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9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23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E1F12-DA55-4829-9B73-16B585796C0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C404B-5055-4758-B2AF-AE5D50F061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4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3E80B-1ED5-40D1-A32A-26ABE381FCC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A6784-0D68-4B4D-B02D-9164CD41B9B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70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760EC138-8C88-48E7-ADD0-6E413742012B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5/9/23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35DA24ED-914E-482F-AE8A-23346656E119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886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amass.gov/apcd-data-submission-guid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.almquist@chiamass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May 9, 2023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March 2023 were due by April 30</a:t>
            </a:r>
            <a:r>
              <a:rPr lang="en-US" baseline="30000" dirty="0"/>
              <a:t>th.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further delays this month.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data through March will be used for Q1 2023 DOI Membership, bi-annual DOI Claims Utilization and CHIA’s Enrollment Trends reports.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2023 APCD Submission Guide Final versions are posted to CHIA’s website: </a:t>
            </a:r>
            <a:r>
              <a:rPr lang="en-US" dirty="0">
                <a:hlinkClick r:id="rId3"/>
              </a:rPr>
              <a:t>https://www.chiamass.gov/apcd-data-submission-guides/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are no changes to the Product, Provider or Benefit Plan Submission Guides (other than the cover page).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There is no change to the Version in the header record.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Carriers may submit test files in July, but they are not required. More information to follow. 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2023 MA APCD Submission Guide Updates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E7D6BC6-C936-44EE-960A-EB41C1ED8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CA20299-B7F5-6240-B553-A310D15498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65293"/>
              </p:ext>
            </p:extLst>
          </p:nvPr>
        </p:nvGraphicFramePr>
        <p:xfrm>
          <a:off x="745176" y="1895499"/>
          <a:ext cx="5943600" cy="375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943704" imgH="3362914" progId="Word.Document.12">
                  <p:embed/>
                </p:oleObj>
              </mc:Choice>
              <mc:Fallback>
                <p:oleObj name="Document" r:id="rId3" imgW="5943704" imgH="3362914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CA20299-B7F5-6240-B553-A310D15498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5176" y="1895499"/>
                        <a:ext cx="5943600" cy="37571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59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74638"/>
            <a:ext cx="8326967" cy="726026"/>
          </a:xfrm>
        </p:spPr>
        <p:txBody>
          <a:bodyPr/>
          <a:lstStyle/>
          <a:p>
            <a:pPr algn="l">
              <a:defRPr/>
            </a:pPr>
            <a:r>
              <a:rPr lang="en-US" sz="3000" b="1" dirty="0">
                <a:latin typeface="+mn-lt"/>
              </a:rPr>
              <a:t>Enrollment Trends Update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42899" y="1045924"/>
            <a:ext cx="8667751" cy="5160962"/>
          </a:xfrm>
        </p:spPr>
        <p:txBody>
          <a:bodyPr/>
          <a:lstStyle/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The next Enrollment Trends reporting cycle will be based on with data through </a:t>
            </a:r>
            <a:r>
              <a:rPr lang="en-US" altLang="en-US" sz="2000" b="1" dirty="0"/>
              <a:t>March 2023 </a:t>
            </a:r>
            <a:r>
              <a:rPr lang="en-US" altLang="en-US" sz="2000" dirty="0"/>
              <a:t> and is scheduled to be published in </a:t>
            </a:r>
            <a:r>
              <a:rPr lang="en-US" altLang="en-US" sz="2000" b="1" dirty="0"/>
              <a:t>August 2023</a:t>
            </a:r>
            <a:r>
              <a:rPr lang="en-US" altLang="en-US" sz="2000" dirty="0"/>
              <a:t>.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We sent requests for Supplemental enrollment data to selected payers in early </a:t>
            </a:r>
            <a:r>
              <a:rPr lang="en-US" altLang="en-US" sz="2000" b="1" dirty="0"/>
              <a:t>April </a:t>
            </a:r>
            <a:r>
              <a:rPr lang="en-US" altLang="en-US" sz="2000" dirty="0"/>
              <a:t>and is due back to CHIA by May 15, 2023. Supplemental enrollment reporting is requested where populations cannot be accurately sourced from the MA APCD.</a:t>
            </a:r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/>
              <a:t>Payers will receive aggregate MA APCD Member Eligibility data for review in early June.</a:t>
            </a:r>
          </a:p>
          <a:p>
            <a:endParaRPr lang="en-US" altLang="en-US" sz="2000" dirty="0"/>
          </a:p>
          <a:p>
            <a:pPr>
              <a:buFont typeface="Arial" panose="020B0604020202020204" pitchFamily="34" charset="0"/>
              <a:buChar char="•"/>
              <a:tabLst>
                <a:tab pos="6799263" algn="l"/>
              </a:tabLst>
              <a:defRPr/>
            </a:pPr>
            <a:r>
              <a:rPr lang="en-US" altLang="en-US" sz="2000" b="1" dirty="0">
                <a:solidFill>
                  <a:prstClr val="black"/>
                </a:solidFill>
                <a:cs typeface="Arial" charset="0"/>
              </a:rPr>
              <a:t>For questions on Enrollment Trends: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Contact your </a:t>
            </a:r>
            <a:r>
              <a:rPr lang="en-US" altLang="en-US" sz="2000" u="sng" dirty="0">
                <a:solidFill>
                  <a:prstClr val="black"/>
                </a:solidFill>
                <a:cs typeface="Arial" panose="020B0604020202020204" pitchFamily="34" charset="0"/>
              </a:rPr>
              <a:t>CHIA liaison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and Lauren Almquist at 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lauren.almquist@chiamass.gov</a:t>
            </a:r>
            <a:r>
              <a:rPr lang="en-US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  <a:p>
            <a:pPr marL="0" indent="0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2914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581900" cy="4061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6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Apr.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May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Jun.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Jul. 2023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Aug.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2023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March 2023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Q1 2023 HMO Membership reports will be sent later this month.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CY2022 Annual Membership reports were sent 2/28. Signoff was due by 4/14.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2022 were sent 3/24. Signoff is due by 5/24.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March 2023 will be sent in June.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June 13, 2023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July 11, 2023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4483868-18c9-4cdc-a318-1360b15594a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879BB3EB3E841817F962675E65027" ma:contentTypeVersion="11" ma:contentTypeDescription="Create a new document." ma:contentTypeScope="" ma:versionID="57c16249e043f732766d31511158e4c2">
  <xsd:schema xmlns:xsd="http://www.w3.org/2001/XMLSchema" xmlns:xs="http://www.w3.org/2001/XMLSchema" xmlns:p="http://schemas.microsoft.com/office/2006/metadata/properties" xmlns:ns2="2d8504ea-bdc4-4bf8-af11-a3723acdf21b" xmlns:ns3="e4483868-18c9-4cdc-a318-1360b15594a8" targetNamespace="http://schemas.microsoft.com/office/2006/metadata/properties" ma:root="true" ma:fieldsID="681d0cf88484e8c56d1a2e9d04a16d4b" ns2:_="" ns3:_="">
    <xsd:import namespace="2d8504ea-bdc4-4bf8-af11-a3723acdf21b"/>
    <xsd:import namespace="e4483868-18c9-4cdc-a318-1360b15594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504ea-bdc4-4bf8-af11-a3723acdf2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483868-18c9-4cdc-a318-1360b1559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a9506d4-cf35-41b9-9e25-5432453bcc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A42410-6E41-45A2-8604-800970ADC117}">
  <ds:schemaRefs>
    <ds:schemaRef ds:uri="http://purl.org/dc/elements/1.1/"/>
    <ds:schemaRef ds:uri="http://purl.org/dc/terms/"/>
    <ds:schemaRef ds:uri="2d8504ea-bdc4-4bf8-af11-a3723acdf21b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e4483868-18c9-4cdc-a318-1360b15594a8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008BC19-B41E-4AE7-9FDC-7FD9C420E2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504ea-bdc4-4bf8-af11-a3723acdf21b"/>
    <ds:schemaRef ds:uri="e4483868-18c9-4cdc-a318-1360b1559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B131BA-36CF-4932-B8E4-E3313DBC5E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32412</TotalTime>
  <Words>447</Words>
  <Application>Microsoft Macintosh PowerPoint</Application>
  <PresentationFormat>On-screen Show (4:3)</PresentationFormat>
  <Paragraphs>104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FINALPowerPointTEMPLATE</vt:lpstr>
      <vt:lpstr>Office Theme</vt:lpstr>
      <vt:lpstr>Document</vt:lpstr>
      <vt:lpstr>PowerPoint Presentation</vt:lpstr>
      <vt:lpstr>Agenda</vt:lpstr>
      <vt:lpstr>MA APCD Intake</vt:lpstr>
      <vt:lpstr>MA APCD Intake</vt:lpstr>
      <vt:lpstr>2023 MA APCD Submission Guide Updates</vt:lpstr>
      <vt:lpstr>Enrollment Trends Update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1210</cp:revision>
  <cp:lastPrinted>2020-03-10T14:30:58Z</cp:lastPrinted>
  <dcterms:created xsi:type="dcterms:W3CDTF">2014-02-09T20:57:02Z</dcterms:created>
  <dcterms:modified xsi:type="dcterms:W3CDTF">2023-05-09T18:33:09Z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0x010100BA7879BB3EB3E841817F962675E65027</vt:lpwstr>
  </property>
  <property fmtid="{D5CDD505-2E9C-101B-9397-08002B2CF9AE}" pid="3" name="MediaServiceImageTags">
    <vt:lpwstr/>
  </property>
</Properties>
</file>