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256" r:id="rId2"/>
    <p:sldId id="414" r:id="rId3"/>
    <p:sldId id="579" r:id="rId4"/>
    <p:sldId id="580" r:id="rId5"/>
    <p:sldId id="581" r:id="rId6"/>
    <p:sldId id="539" r:id="rId7"/>
    <p:sldId id="582" r:id="rId8"/>
    <p:sldId id="362" r:id="rId9"/>
    <p:sldId id="451" r:id="rId10"/>
  </p:sldIdLst>
  <p:sldSz cx="9144000" cy="6858000" type="screen4x3"/>
  <p:notesSz cx="7010400" cy="9296400"/>
  <p:defaultTextStyle>
    <a:defPPr>
      <a:defRPr lang="en-US"/>
    </a:defPPr>
    <a:lvl1pPr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1pPr>
    <a:lvl2pPr marL="4572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2pPr>
    <a:lvl3pPr marL="9144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3pPr>
    <a:lvl4pPr marL="13716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4pPr>
    <a:lvl5pPr marL="18288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5pPr>
    <a:lvl6pPr marL="2286000" algn="l" defTabSz="914400" rtl="0" eaLnBrk="1" latinLnBrk="0" hangingPunct="1">
      <a:defRPr sz="2400" kern="1200">
        <a:solidFill>
          <a:schemeClr val="tx1"/>
        </a:solidFill>
        <a:latin typeface="Calibri" pitchFamily="34" charset="0"/>
        <a:ea typeface="ＭＳ Ｐゴシック" charset="-128"/>
        <a:cs typeface="+mn-cs"/>
      </a:defRPr>
    </a:lvl6pPr>
    <a:lvl7pPr marL="2743200" algn="l" defTabSz="914400" rtl="0" eaLnBrk="1" latinLnBrk="0" hangingPunct="1">
      <a:defRPr sz="2400" kern="1200">
        <a:solidFill>
          <a:schemeClr val="tx1"/>
        </a:solidFill>
        <a:latin typeface="Calibri" pitchFamily="34" charset="0"/>
        <a:ea typeface="ＭＳ Ｐゴシック" charset="-128"/>
        <a:cs typeface="+mn-cs"/>
      </a:defRPr>
    </a:lvl7pPr>
    <a:lvl8pPr marL="3200400" algn="l" defTabSz="914400" rtl="0" eaLnBrk="1" latinLnBrk="0" hangingPunct="1">
      <a:defRPr sz="2400" kern="1200">
        <a:solidFill>
          <a:schemeClr val="tx1"/>
        </a:solidFill>
        <a:latin typeface="Calibri" pitchFamily="34" charset="0"/>
        <a:ea typeface="ＭＳ Ｐゴシック" charset="-128"/>
        <a:cs typeface="+mn-cs"/>
      </a:defRPr>
    </a:lvl8pPr>
    <a:lvl9pPr marL="3657600" algn="l" defTabSz="914400" rtl="0" eaLnBrk="1" latinLnBrk="0" hangingPunct="1">
      <a:defRPr sz="2400" kern="1200">
        <a:solidFill>
          <a:schemeClr val="tx1"/>
        </a:solidFill>
        <a:latin typeface="Calibri" pitchFamily="34" charset="0"/>
        <a:ea typeface="ＭＳ Ｐゴシック" charset="-128"/>
        <a:cs typeface="+mn-cs"/>
      </a:defRPr>
    </a:lvl9pPr>
  </p:defaultTextStyle>
  <p:extLst>
    <p:ext uri="{EFAFB233-063F-42B5-8137-9DF3F51BA10A}">
      <p15:sldGuideLst xmlns:p15="http://schemas.microsoft.com/office/powerpoint/2012/main" xmlns="">
        <p15:guide id="1" orient="horz" pos="973">
          <p15:clr>
            <a:srgbClr val="A4A3A4"/>
          </p15:clr>
        </p15:guide>
        <p15:guide id="2" pos="33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73398" autoAdjust="0"/>
  </p:normalViewPr>
  <p:slideViewPr>
    <p:cSldViewPr snapToGrid="0" snapToObjects="1" showGuides="1">
      <p:cViewPr varScale="1">
        <p:scale>
          <a:sx n="107" d="100"/>
          <a:sy n="107" d="100"/>
        </p:scale>
        <p:origin x="-2536" y="-96"/>
      </p:cViewPr>
      <p:guideLst>
        <p:guide orient="horz" pos="973"/>
        <p:guide pos="332"/>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printerSettings" Target="printerSettings/printerSettings1.bin"/><Relationship Id="rId14" Type="http://schemas.openxmlformats.org/officeDocument/2006/relationships/commentAuthors" Target="commentAuthors.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1" tIns="46581" rIns="93161" bIns="46581" rtlCol="0"/>
          <a:lstStyle>
            <a:lvl1pPr algn="l">
              <a:defRPr sz="120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wrap="square" lIns="93161" tIns="46581" rIns="93161" bIns="46581" numCol="1" anchor="t" anchorCtr="0" compatLnSpc="1">
            <a:prstTxWarp prst="textNoShape">
              <a:avLst/>
            </a:prstTxWarp>
          </a:bodyPr>
          <a:lstStyle>
            <a:lvl1pPr algn="r">
              <a:defRPr sz="1200"/>
            </a:lvl1pPr>
          </a:lstStyle>
          <a:p>
            <a:fld id="{7C334750-2352-4B2E-BA89-7D4D92F6063F}" type="datetimeFigureOut">
              <a:rPr lang="en-US" altLang="en-US"/>
              <a:pPr/>
              <a:t>3/12/21</a:t>
            </a:fld>
            <a:endParaRPr lang="en-US" altLang="en-US"/>
          </a:p>
        </p:txBody>
      </p:sp>
      <p:sp>
        <p:nvSpPr>
          <p:cNvPr id="4" name="Footer Placeholder 3"/>
          <p:cNvSpPr>
            <a:spLocks noGrp="1"/>
          </p:cNvSpPr>
          <p:nvPr>
            <p:ph type="ftr" sz="quarter" idx="2"/>
          </p:nvPr>
        </p:nvSpPr>
        <p:spPr>
          <a:xfrm>
            <a:off x="1" y="8829967"/>
            <a:ext cx="3037840" cy="464820"/>
          </a:xfrm>
          <a:prstGeom prst="rect">
            <a:avLst/>
          </a:prstGeom>
        </p:spPr>
        <p:txBody>
          <a:bodyPr vert="horz" lIns="93161" tIns="46581" rIns="93161" bIns="46581" rtlCol="0" anchor="b"/>
          <a:lstStyle>
            <a:lvl1pPr algn="l">
              <a:defRPr sz="1200">
                <a:latin typeface="Calibri"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wrap="square" lIns="93161" tIns="46581" rIns="93161" bIns="46581" numCol="1" anchor="b" anchorCtr="0" compatLnSpc="1">
            <a:prstTxWarp prst="textNoShape">
              <a:avLst/>
            </a:prstTxWarp>
          </a:bodyPr>
          <a:lstStyle>
            <a:lvl1pPr algn="r">
              <a:defRPr sz="1200"/>
            </a:lvl1pPr>
          </a:lstStyle>
          <a:p>
            <a:fld id="{07923F82-0C55-4A82-ADB7-C020DF7AEF21}" type="slidenum">
              <a:rPr lang="en-US" altLang="en-US"/>
              <a:pPr/>
              <a:t>‹#›</a:t>
            </a:fld>
            <a:endParaRPr lang="en-US" altLang="en-US"/>
          </a:p>
        </p:txBody>
      </p:sp>
    </p:spTree>
    <p:extLst>
      <p:ext uri="{BB962C8B-B14F-4D97-AF65-F5344CB8AC3E}">
        <p14:creationId xmlns:p14="http://schemas.microsoft.com/office/powerpoint/2010/main" val="2404603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1" tIns="46581" rIns="93161" bIns="46581" rtlCol="0"/>
          <a:lstStyle>
            <a:lvl1pPr algn="l">
              <a:defRPr sz="1200">
                <a:latin typeface="Calibri" pitchFamily="34" charset="0"/>
                <a:ea typeface="ＭＳ Ｐゴシック" charset="-128"/>
                <a:cs typeface="+mn-cs"/>
              </a:defRPr>
            </a:lvl1pPr>
          </a:lstStyle>
          <a:p>
            <a:pPr>
              <a:defRPr/>
            </a:pPr>
            <a:endParaRPr lang="en-US"/>
          </a:p>
        </p:txBody>
      </p:sp>
      <p:sp>
        <p:nvSpPr>
          <p:cNvPr id="3" name="Date Placeholder 2"/>
          <p:cNvSpPr>
            <a:spLocks noGrp="1"/>
          </p:cNvSpPr>
          <p:nvPr>
            <p:ph type="dt" idx="1"/>
          </p:nvPr>
        </p:nvSpPr>
        <p:spPr>
          <a:xfrm>
            <a:off x="3970939" y="0"/>
            <a:ext cx="3037840" cy="464820"/>
          </a:xfrm>
          <a:prstGeom prst="rect">
            <a:avLst/>
          </a:prstGeom>
        </p:spPr>
        <p:txBody>
          <a:bodyPr vert="horz" wrap="square" lIns="93161" tIns="46581" rIns="93161" bIns="46581" numCol="1" anchor="t" anchorCtr="0" compatLnSpc="1">
            <a:prstTxWarp prst="textNoShape">
              <a:avLst/>
            </a:prstTxWarp>
          </a:bodyPr>
          <a:lstStyle>
            <a:lvl1pPr algn="r">
              <a:defRPr sz="1200"/>
            </a:lvl1pPr>
          </a:lstStyle>
          <a:p>
            <a:fld id="{CEFC4FF3-F2B4-4986-85D7-E6C0D0EDDD3C}" type="datetimeFigureOut">
              <a:rPr lang="en-US" altLang="en-US"/>
              <a:pPr/>
              <a:t>3/12/21</a:t>
            </a:fld>
            <a:endParaRPr lang="en-US" alt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1" tIns="46581" rIns="93161" bIns="46581" rtlCol="0" anchor="ctr"/>
          <a:lstStyle/>
          <a:p>
            <a:pPr lvl="0"/>
            <a:endParaRPr lang="en-US" noProof="0" smtClean="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61" tIns="46581" rIns="93161" bIns="46581"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3161" tIns="46581" rIns="93161" bIns="46581" rtlCol="0" anchor="b"/>
          <a:lstStyle>
            <a:lvl1pPr algn="l">
              <a:defRPr sz="1200">
                <a:latin typeface="Calibri" pitchFamily="34" charset="0"/>
                <a:ea typeface="ＭＳ Ｐゴシック" charset="-128"/>
                <a:cs typeface="+mn-cs"/>
              </a:defRPr>
            </a:lvl1pPr>
          </a:lstStyle>
          <a:p>
            <a:pPr>
              <a:defRPr/>
            </a:pPr>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wrap="square" lIns="93161" tIns="46581" rIns="93161" bIns="46581" numCol="1" anchor="b" anchorCtr="0" compatLnSpc="1">
            <a:prstTxWarp prst="textNoShape">
              <a:avLst/>
            </a:prstTxWarp>
          </a:bodyPr>
          <a:lstStyle>
            <a:lvl1pPr algn="r">
              <a:defRPr sz="1200"/>
            </a:lvl1pPr>
          </a:lstStyle>
          <a:p>
            <a:fld id="{C633E6E6-89C7-4DE2-8571-13BA2D2041F3}" type="slidenum">
              <a:rPr lang="en-US" altLang="en-US"/>
              <a:pPr/>
              <a:t>‹#›</a:t>
            </a:fld>
            <a:endParaRPr lang="en-US" altLang="en-US"/>
          </a:p>
        </p:txBody>
      </p:sp>
    </p:spTree>
    <p:extLst>
      <p:ext uri="{BB962C8B-B14F-4D97-AF65-F5344CB8AC3E}">
        <p14:creationId xmlns:p14="http://schemas.microsoft.com/office/powerpoint/2010/main" val="11957505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ea typeface="ＭＳ Ｐゴシック"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ＭＳ Ｐゴシック" charset="-128"/>
              </a:defRPr>
            </a:lvl1pPr>
            <a:lvl2pPr marL="756932" indent="-291127" eaLnBrk="0" hangingPunct="0">
              <a:defRPr sz="2400">
                <a:solidFill>
                  <a:schemeClr val="tx1"/>
                </a:solidFill>
                <a:latin typeface="Calibri" pitchFamily="34" charset="0"/>
                <a:ea typeface="ＭＳ Ｐゴシック" charset="-128"/>
              </a:defRPr>
            </a:lvl2pPr>
            <a:lvl3pPr marL="1164511" indent="-232902" eaLnBrk="0" hangingPunct="0">
              <a:defRPr sz="2400">
                <a:solidFill>
                  <a:schemeClr val="tx1"/>
                </a:solidFill>
                <a:latin typeface="Calibri" pitchFamily="34" charset="0"/>
                <a:ea typeface="ＭＳ Ｐゴシック" charset="-128"/>
              </a:defRPr>
            </a:lvl3pPr>
            <a:lvl4pPr marL="1630315" indent="-232902" eaLnBrk="0" hangingPunct="0">
              <a:defRPr sz="2400">
                <a:solidFill>
                  <a:schemeClr val="tx1"/>
                </a:solidFill>
                <a:latin typeface="Calibri" pitchFamily="34" charset="0"/>
                <a:ea typeface="ＭＳ Ｐゴシック" charset="-128"/>
              </a:defRPr>
            </a:lvl4pPr>
            <a:lvl5pPr marL="2096119" indent="-232902" eaLnBrk="0" hangingPunct="0">
              <a:defRPr sz="2400">
                <a:solidFill>
                  <a:schemeClr val="tx1"/>
                </a:solidFill>
                <a:latin typeface="Calibri" pitchFamily="34" charset="0"/>
                <a:ea typeface="ＭＳ Ｐゴシック" charset="-128"/>
              </a:defRPr>
            </a:lvl5pPr>
            <a:lvl6pPr marL="2561924"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6pPr>
            <a:lvl7pPr marL="3027728"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7pPr>
            <a:lvl8pPr marL="3493532"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8pPr>
            <a:lvl9pPr marL="3959338"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hangingPunct="1"/>
            <a:fld id="{F4311CE4-E988-47FC-95D4-86132A681C2E}" type="slidenum">
              <a:rPr lang="en-US" altLang="en-US" sz="1200"/>
              <a:pPr eaLnBrk="1" hangingPunct="1"/>
              <a:t>1</a:t>
            </a:fld>
            <a:endParaRPr lang="en-US" altLang="en-US" sz="1200" dirty="0"/>
          </a:p>
        </p:txBody>
      </p:sp>
    </p:spTree>
    <p:extLst>
      <p:ext uri="{BB962C8B-B14F-4D97-AF65-F5344CB8AC3E}">
        <p14:creationId xmlns:p14="http://schemas.microsoft.com/office/powerpoint/2010/main" val="954369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2</a:t>
            </a:fld>
            <a:endParaRPr lang="en-US" altLang="en-US"/>
          </a:p>
        </p:txBody>
      </p:sp>
    </p:spTree>
    <p:extLst>
      <p:ext uri="{BB962C8B-B14F-4D97-AF65-F5344CB8AC3E}">
        <p14:creationId xmlns:p14="http://schemas.microsoft.com/office/powerpoint/2010/main" val="1496452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3</a:t>
            </a:fld>
            <a:endParaRPr lang="en-US" altLang="en-US"/>
          </a:p>
        </p:txBody>
      </p:sp>
    </p:spTree>
    <p:extLst>
      <p:ext uri="{BB962C8B-B14F-4D97-AF65-F5344CB8AC3E}">
        <p14:creationId xmlns:p14="http://schemas.microsoft.com/office/powerpoint/2010/main" val="3186326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4</a:t>
            </a:fld>
            <a:endParaRPr lang="en-US" altLang="en-US"/>
          </a:p>
        </p:txBody>
      </p:sp>
    </p:spTree>
    <p:extLst>
      <p:ext uri="{BB962C8B-B14F-4D97-AF65-F5344CB8AC3E}">
        <p14:creationId xmlns:p14="http://schemas.microsoft.com/office/powerpoint/2010/main" val="13689810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7066" indent="-291179" eaLnBrk="0" hangingPunct="0">
              <a:spcBef>
                <a:spcPct val="30000"/>
              </a:spcBef>
              <a:defRPr sz="1200">
                <a:solidFill>
                  <a:schemeClr val="tx1"/>
                </a:solidFill>
                <a:latin typeface="Calibri" pitchFamily="34" charset="0"/>
              </a:defRPr>
            </a:lvl2pPr>
            <a:lvl3pPr marL="1164717" indent="-232943" eaLnBrk="0" hangingPunct="0">
              <a:spcBef>
                <a:spcPct val="30000"/>
              </a:spcBef>
              <a:defRPr sz="1200">
                <a:solidFill>
                  <a:schemeClr val="tx1"/>
                </a:solidFill>
                <a:latin typeface="Calibri" pitchFamily="34" charset="0"/>
              </a:defRPr>
            </a:lvl3pPr>
            <a:lvl4pPr marL="1630604" indent="-232943" eaLnBrk="0" hangingPunct="0">
              <a:spcBef>
                <a:spcPct val="30000"/>
              </a:spcBef>
              <a:defRPr sz="1200">
                <a:solidFill>
                  <a:schemeClr val="tx1"/>
                </a:solidFill>
                <a:latin typeface="Calibri" pitchFamily="34" charset="0"/>
              </a:defRPr>
            </a:lvl4pPr>
            <a:lvl5pPr marL="2096491" indent="-232943" eaLnBrk="0" hangingPunct="0">
              <a:spcBef>
                <a:spcPct val="30000"/>
              </a:spcBef>
              <a:defRPr sz="1200">
                <a:solidFill>
                  <a:schemeClr val="tx1"/>
                </a:solidFill>
                <a:latin typeface="Calibri" pitchFamily="34" charset="0"/>
              </a:defRPr>
            </a:lvl5pPr>
            <a:lvl6pPr marL="2562377" indent="-232943" eaLnBrk="0" fontAlgn="base" hangingPunct="0">
              <a:spcBef>
                <a:spcPct val="30000"/>
              </a:spcBef>
              <a:spcAft>
                <a:spcPct val="0"/>
              </a:spcAft>
              <a:defRPr sz="1200">
                <a:solidFill>
                  <a:schemeClr val="tx1"/>
                </a:solidFill>
                <a:latin typeface="Calibri" pitchFamily="34" charset="0"/>
              </a:defRPr>
            </a:lvl6pPr>
            <a:lvl7pPr marL="3028264" indent="-232943" eaLnBrk="0" fontAlgn="base" hangingPunct="0">
              <a:spcBef>
                <a:spcPct val="30000"/>
              </a:spcBef>
              <a:spcAft>
                <a:spcPct val="0"/>
              </a:spcAft>
              <a:defRPr sz="1200">
                <a:solidFill>
                  <a:schemeClr val="tx1"/>
                </a:solidFill>
                <a:latin typeface="Calibri" pitchFamily="34" charset="0"/>
              </a:defRPr>
            </a:lvl7pPr>
            <a:lvl8pPr marL="3494151" indent="-232943" eaLnBrk="0" fontAlgn="base" hangingPunct="0">
              <a:spcBef>
                <a:spcPct val="30000"/>
              </a:spcBef>
              <a:spcAft>
                <a:spcPct val="0"/>
              </a:spcAft>
              <a:defRPr sz="1200">
                <a:solidFill>
                  <a:schemeClr val="tx1"/>
                </a:solidFill>
                <a:latin typeface="Calibri" pitchFamily="34" charset="0"/>
              </a:defRPr>
            </a:lvl8pPr>
            <a:lvl9pPr marL="3960038" indent="-23294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970CA50A-4583-453D-B781-415949AD5A4C}" type="slidenum">
              <a:rPr lang="en-US" altLang="en-US">
                <a:solidFill>
                  <a:prstClr val="black"/>
                </a:solidFill>
              </a:rPr>
              <a:pPr eaLnBrk="1" hangingPunct="1">
                <a:spcBef>
                  <a:spcPct val="0"/>
                </a:spcBef>
              </a:pPr>
              <a:t>5</a:t>
            </a:fld>
            <a:endParaRPr lang="en-US" altLang="en-US">
              <a:solidFill>
                <a:prstClr val="black"/>
              </a:solidFill>
            </a:endParaRPr>
          </a:p>
        </p:txBody>
      </p:sp>
    </p:spTree>
    <p:extLst>
      <p:ext uri="{BB962C8B-B14F-4D97-AF65-F5344CB8AC3E}">
        <p14:creationId xmlns:p14="http://schemas.microsoft.com/office/powerpoint/2010/main" val="1496742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6</a:t>
            </a:fld>
            <a:endParaRPr lang="en-US" altLang="en-US"/>
          </a:p>
        </p:txBody>
      </p:sp>
    </p:spTree>
    <p:extLst>
      <p:ext uri="{BB962C8B-B14F-4D97-AF65-F5344CB8AC3E}">
        <p14:creationId xmlns:p14="http://schemas.microsoft.com/office/powerpoint/2010/main" val="2044751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7</a:t>
            </a:fld>
            <a:endParaRPr lang="en-US" altLang="en-US"/>
          </a:p>
        </p:txBody>
      </p:sp>
    </p:spTree>
    <p:extLst>
      <p:ext uri="{BB962C8B-B14F-4D97-AF65-F5344CB8AC3E}">
        <p14:creationId xmlns:p14="http://schemas.microsoft.com/office/powerpoint/2010/main" val="2881604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8</a:t>
            </a:fld>
            <a:endParaRPr lang="en-US" altLang="en-US"/>
          </a:p>
        </p:txBody>
      </p:sp>
    </p:spTree>
    <p:extLst>
      <p:ext uri="{BB962C8B-B14F-4D97-AF65-F5344CB8AC3E}">
        <p14:creationId xmlns:p14="http://schemas.microsoft.com/office/powerpoint/2010/main" val="551585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9</a:t>
            </a:fld>
            <a:endParaRPr lang="en-US" altLang="en-US"/>
          </a:p>
        </p:txBody>
      </p:sp>
    </p:spTree>
    <p:extLst>
      <p:ext uri="{BB962C8B-B14F-4D97-AF65-F5344CB8AC3E}">
        <p14:creationId xmlns:p14="http://schemas.microsoft.com/office/powerpoint/2010/main" val="1860381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and Content Layout A">
    <p:spTree>
      <p:nvGrpSpPr>
        <p:cNvPr id="1" name=""/>
        <p:cNvGrpSpPr/>
        <p:nvPr/>
      </p:nvGrpSpPr>
      <p:grpSpPr>
        <a:xfrm>
          <a:off x="0" y="0"/>
          <a:ext cx="0" cy="0"/>
          <a:chOff x="0" y="0"/>
          <a:chExt cx="0" cy="0"/>
        </a:xfrm>
      </p:grpSpPr>
      <p:sp>
        <p:nvSpPr>
          <p:cNvPr id="3" name="Text Placeholder 2"/>
          <p:cNvSpPr>
            <a:spLocks noGrp="1"/>
          </p:cNvSpPr>
          <p:nvPr>
            <p:ph idx="1"/>
          </p:nvPr>
        </p:nvSpPr>
        <p:spPr>
          <a:xfrm>
            <a:off x="449263" y="1646114"/>
            <a:ext cx="8039100"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5" name="Title 1"/>
          <p:cNvSpPr>
            <a:spLocks noGrp="1"/>
          </p:cNvSpPr>
          <p:nvPr>
            <p:ph type="title"/>
          </p:nvPr>
        </p:nvSpPr>
        <p:spPr>
          <a:xfrm>
            <a:off x="449263" y="736600"/>
            <a:ext cx="8039100" cy="641350"/>
          </a:xfrm>
        </p:spPr>
        <p:txBody>
          <a:bodyPr/>
          <a:lstStyle/>
          <a:p>
            <a:r>
              <a:rPr lang="en-US" smtClean="0"/>
              <a:t>Click to edit Master title style</a:t>
            </a:r>
            <a:endParaRPr lang="en-US" dirty="0"/>
          </a:p>
        </p:txBody>
      </p:sp>
      <p:sp>
        <p:nvSpPr>
          <p:cNvPr id="4" name="Footer Placeholder 3"/>
          <p:cNvSpPr>
            <a:spLocks noGrp="1"/>
          </p:cNvSpPr>
          <p:nvPr>
            <p:ph type="ftr" sz="quarter" idx="10"/>
          </p:nvPr>
        </p:nvSpPr>
        <p:spPr/>
        <p:txBody>
          <a:bodyPr/>
          <a:lstStyle>
            <a:lvl1pPr algn="ctr">
              <a:defRPr smtClean="0"/>
            </a:lvl1pPr>
          </a:lstStyle>
          <a:p>
            <a:pPr algn="l">
              <a:defRPr/>
            </a:pPr>
            <a:r>
              <a:rPr lang="en-US"/>
              <a:t>Title  |  Name, Position Title  |  Date     </a:t>
            </a:r>
          </a:p>
          <a:p>
            <a:pPr>
              <a:defRPr/>
            </a:pPr>
            <a:endParaRPr lang="en-US"/>
          </a:p>
        </p:txBody>
      </p:sp>
      <p:sp>
        <p:nvSpPr>
          <p:cNvPr id="6" name="Slide Number Placeholder 5"/>
          <p:cNvSpPr>
            <a:spLocks noGrp="1"/>
          </p:cNvSpPr>
          <p:nvPr>
            <p:ph type="sldNum" sz="quarter" idx="11"/>
          </p:nvPr>
        </p:nvSpPr>
        <p:spPr/>
        <p:txBody>
          <a:bodyPr/>
          <a:lstStyle>
            <a:lvl1pPr>
              <a:defRPr/>
            </a:lvl1pPr>
          </a:lstStyle>
          <a:p>
            <a:fld id="{FCD77F8D-BCE2-4DEF-A10E-9452B17B910D}" type="slidenum">
              <a:rPr lang="en-US" altLang="en-US"/>
              <a:pPr/>
              <a:t>‹#›</a:t>
            </a:fld>
            <a:endParaRPr lang="en-US" altLang="en-US"/>
          </a:p>
        </p:txBody>
      </p:sp>
    </p:spTree>
    <p:extLst>
      <p:ext uri="{BB962C8B-B14F-4D97-AF65-F5344CB8AC3E}">
        <p14:creationId xmlns:p14="http://schemas.microsoft.com/office/powerpoint/2010/main" val="3506765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Content 2 Column Layout">
    <p:spTree>
      <p:nvGrpSpPr>
        <p:cNvPr id="1" name=""/>
        <p:cNvGrpSpPr/>
        <p:nvPr/>
      </p:nvGrpSpPr>
      <p:grpSpPr>
        <a:xfrm>
          <a:off x="0" y="0"/>
          <a:ext cx="0" cy="0"/>
          <a:chOff x="0" y="0"/>
          <a:chExt cx="0" cy="0"/>
        </a:xfrm>
      </p:grpSpPr>
      <p:sp>
        <p:nvSpPr>
          <p:cNvPr id="5" name="Text Placeholder 2"/>
          <p:cNvSpPr>
            <a:spLocks noGrp="1"/>
          </p:cNvSpPr>
          <p:nvPr>
            <p:ph idx="1"/>
          </p:nvPr>
        </p:nvSpPr>
        <p:spPr>
          <a:xfrm>
            <a:off x="449263"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6" name="Title 1"/>
          <p:cNvSpPr>
            <a:spLocks noGrp="1"/>
          </p:cNvSpPr>
          <p:nvPr>
            <p:ph type="title"/>
          </p:nvPr>
        </p:nvSpPr>
        <p:spPr>
          <a:xfrm>
            <a:off x="449263" y="736600"/>
            <a:ext cx="8039100" cy="641350"/>
          </a:xfrm>
        </p:spPr>
        <p:txBody>
          <a:bodyPr/>
          <a:lstStyle/>
          <a:p>
            <a:r>
              <a:rPr lang="en-US" smtClean="0"/>
              <a:t>Click to edit Master title style</a:t>
            </a:r>
            <a:endParaRPr lang="en-US" dirty="0"/>
          </a:p>
        </p:txBody>
      </p:sp>
      <p:sp>
        <p:nvSpPr>
          <p:cNvPr id="9" name="Text Placeholder 2"/>
          <p:cNvSpPr>
            <a:spLocks noGrp="1"/>
          </p:cNvSpPr>
          <p:nvPr>
            <p:ph idx="10"/>
          </p:nvPr>
        </p:nvSpPr>
        <p:spPr>
          <a:xfrm>
            <a:off x="4628697"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7" name="Footer Placeholder 1"/>
          <p:cNvSpPr>
            <a:spLocks noGrp="1"/>
          </p:cNvSpPr>
          <p:nvPr>
            <p:ph type="ftr" sz="quarter" idx="11"/>
          </p:nvPr>
        </p:nvSpPr>
        <p:spPr/>
        <p:txBody>
          <a:bodyPr/>
          <a:lstStyle>
            <a:lvl1pPr algn="ctr">
              <a:defRPr smtClean="0"/>
            </a:lvl1pPr>
          </a:lstStyle>
          <a:p>
            <a:pPr algn="l">
              <a:defRPr/>
            </a:pPr>
            <a:r>
              <a:rPr lang="en-US"/>
              <a:t>Title  |  Name, Position Title  |  Date   </a:t>
            </a:r>
          </a:p>
          <a:p>
            <a:pPr>
              <a:defRPr/>
            </a:pPr>
            <a:endParaRPr lang="en-US"/>
          </a:p>
        </p:txBody>
      </p:sp>
      <p:sp>
        <p:nvSpPr>
          <p:cNvPr id="8" name="Slide Number Placeholder 2"/>
          <p:cNvSpPr>
            <a:spLocks noGrp="1"/>
          </p:cNvSpPr>
          <p:nvPr>
            <p:ph type="sldNum" sz="quarter" idx="12"/>
          </p:nvPr>
        </p:nvSpPr>
        <p:spPr/>
        <p:txBody>
          <a:bodyPr/>
          <a:lstStyle>
            <a:lvl1pPr>
              <a:defRPr/>
            </a:lvl1pPr>
          </a:lstStyle>
          <a:p>
            <a:fld id="{7BE6BEC1-6C80-4843-84D8-EF9FABDC7B1C}" type="slidenum">
              <a:rPr lang="en-US" altLang="en-US"/>
              <a:pPr/>
              <a:t>‹#›</a:t>
            </a:fld>
            <a:endParaRPr lang="en-US" altLang="en-US"/>
          </a:p>
        </p:txBody>
      </p:sp>
    </p:spTree>
    <p:extLst>
      <p:ext uri="{BB962C8B-B14F-4D97-AF65-F5344CB8AC3E}">
        <p14:creationId xmlns:p14="http://schemas.microsoft.com/office/powerpoint/2010/main" val="559032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Layout">
    <p:spTree>
      <p:nvGrpSpPr>
        <p:cNvPr id="1" name=""/>
        <p:cNvGrpSpPr/>
        <p:nvPr/>
      </p:nvGrpSpPr>
      <p:grpSpPr>
        <a:xfrm>
          <a:off x="0" y="0"/>
          <a:ext cx="0" cy="0"/>
          <a:chOff x="0" y="0"/>
          <a:chExt cx="0" cy="0"/>
        </a:xfrm>
      </p:grpSpPr>
      <p:pic>
        <p:nvPicPr>
          <p:cNvPr id="4" name="Picture 7" descr="coverfinal-01.tif"/>
          <p:cNvPicPr>
            <a:picLocks noChangeAspect="1"/>
          </p:cNvPicPr>
          <p:nvPr userDrawn="1"/>
        </p:nvPicPr>
        <p:blipFill>
          <a:blip r:embed="rId2">
            <a:extLst>
              <a:ext uri="{28A0092B-C50C-407E-A947-70E740481C1C}">
                <a14:useLocalDpi xmlns:a14="http://schemas.microsoft.com/office/drawing/2010/main" val="0"/>
              </a:ext>
            </a:extLst>
          </a:blip>
          <a:srcRect l="4504"/>
          <a:stretch>
            <a:fillRect/>
          </a:stretch>
        </p:blipFill>
        <p:spPr bwMode="auto">
          <a:xfrm>
            <a:off x="-96838" y="-2619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a:spLocks noGrp="1"/>
          </p:cNvSpPr>
          <p:nvPr>
            <p:ph type="ctrTitle"/>
          </p:nvPr>
        </p:nvSpPr>
        <p:spPr>
          <a:xfrm>
            <a:off x="853173" y="928285"/>
            <a:ext cx="7772400" cy="516948"/>
          </a:xfrm>
        </p:spPr>
        <p:txBody>
          <a:bodyPr>
            <a:normAutofit/>
          </a:bodyPr>
          <a:lstStyle>
            <a:lvl1pPr algn="r">
              <a:defRPr sz="3800" b="0" cap="all" baseline="0">
                <a:solidFill>
                  <a:srgbClr val="FFFFFF"/>
                </a:solidFill>
                <a:latin typeface="Arial"/>
                <a:cs typeface="Arial"/>
              </a:defRPr>
            </a:lvl1pPr>
          </a:lstStyle>
          <a:p>
            <a:r>
              <a:rPr lang="en-US" smtClean="0"/>
              <a:t>Click to edit Master title style</a:t>
            </a:r>
            <a:endParaRPr lang="en-US" dirty="0"/>
          </a:p>
        </p:txBody>
      </p:sp>
      <p:sp>
        <p:nvSpPr>
          <p:cNvPr id="6" name="Subtitle 2"/>
          <p:cNvSpPr>
            <a:spLocks noGrp="1"/>
          </p:cNvSpPr>
          <p:nvPr>
            <p:ph type="subTitle" idx="1"/>
          </p:nvPr>
        </p:nvSpPr>
        <p:spPr>
          <a:xfrm>
            <a:off x="2224773" y="1505281"/>
            <a:ext cx="6400800" cy="443587"/>
          </a:xfrm>
        </p:spPr>
        <p:txBody>
          <a:bodyPr>
            <a:normAutofit/>
          </a:bodyPr>
          <a:lstStyle>
            <a:lvl1pPr marL="0" indent="0" algn="r">
              <a:buNone/>
              <a:defRPr sz="2400" cap="all">
                <a:solidFill>
                  <a:schemeClr val="tx1">
                    <a:tint val="75000"/>
                  </a:schemeClr>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4020523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Slide Text B">
    <p:spTree>
      <p:nvGrpSpPr>
        <p:cNvPr id="1" name=""/>
        <p:cNvGrpSpPr/>
        <p:nvPr/>
      </p:nvGrpSpPr>
      <p:grpSpPr>
        <a:xfrm>
          <a:off x="0" y="0"/>
          <a:ext cx="0" cy="0"/>
          <a:chOff x="0" y="0"/>
          <a:chExt cx="0" cy="0"/>
        </a:xfrm>
      </p:grpSpPr>
      <p:pic>
        <p:nvPicPr>
          <p:cNvPr id="4" name="Picture 2"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7" name="Title 1"/>
          <p:cNvSpPr>
            <a:spLocks noGrp="1"/>
          </p:cNvSpPr>
          <p:nvPr>
            <p:ph type="title"/>
          </p:nvPr>
        </p:nvSpPr>
        <p:spPr>
          <a:xfrm>
            <a:off x="449263" y="1074078"/>
            <a:ext cx="8039100" cy="641350"/>
          </a:xfrm>
        </p:spPr>
        <p:txBody>
          <a:bodyPr/>
          <a:lstStyle/>
          <a:p>
            <a:r>
              <a:rPr lang="en-US" smtClean="0"/>
              <a:t>Click to edit Master title style</a:t>
            </a:r>
            <a:endParaRPr lang="en-US" dirty="0"/>
          </a:p>
        </p:txBody>
      </p:sp>
      <p:sp>
        <p:nvSpPr>
          <p:cNvPr id="9" name="Text Placeholder 2"/>
          <p:cNvSpPr>
            <a:spLocks noGrp="1"/>
          </p:cNvSpPr>
          <p:nvPr>
            <p:ph idx="1"/>
          </p:nvPr>
        </p:nvSpPr>
        <p:spPr bwMode="auto">
          <a:xfrm>
            <a:off x="449263" y="1983716"/>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lvl2pPr marL="457200" indent="-457200">
              <a:buFont typeface="Wingdings" charset="2"/>
              <a:buChar char="§"/>
              <a:defRPr sz="2400" b="0"/>
            </a:lvl2pPr>
          </a:lstStyle>
          <a:p>
            <a:pPr lvl="0"/>
            <a:r>
              <a:rPr lang="en-US" noProof="0" smtClean="0"/>
              <a:t>Click to edit Master text styles</a:t>
            </a:r>
          </a:p>
        </p:txBody>
      </p:sp>
      <p:sp>
        <p:nvSpPr>
          <p:cNvPr id="6" name="Footer Placeholder 1"/>
          <p:cNvSpPr>
            <a:spLocks noGrp="1"/>
          </p:cNvSpPr>
          <p:nvPr>
            <p:ph type="ftr" sz="quarter" idx="10"/>
          </p:nvPr>
        </p:nvSpPr>
        <p:spPr>
          <a:xfrm>
            <a:off x="354013" y="6465888"/>
            <a:ext cx="2225675" cy="365125"/>
          </a:xfrm>
        </p:spPr>
        <p:txBody>
          <a:bodyPr/>
          <a:lstStyle>
            <a:lvl1pPr algn="ctr">
              <a:defRPr dirty="0" smtClean="0">
                <a:solidFill>
                  <a:schemeClr val="bg1">
                    <a:lumMod val="50000"/>
                  </a:schemeClr>
                </a:solidFill>
              </a:defRPr>
            </a:lvl1pPr>
          </a:lstStyle>
          <a:p>
            <a:pPr algn="l">
              <a:defRPr/>
            </a:pPr>
            <a:r>
              <a:rPr lang="en-US"/>
              <a:t>Title  |  Name, Position Title  |  Date     </a:t>
            </a:r>
          </a:p>
          <a:p>
            <a:pPr>
              <a:defRPr/>
            </a:pPr>
            <a:endParaRPr lang="en-US"/>
          </a:p>
        </p:txBody>
      </p:sp>
      <p:sp>
        <p:nvSpPr>
          <p:cNvPr id="8" name="Slide Number Placeholder 2"/>
          <p:cNvSpPr>
            <a:spLocks noGrp="1"/>
          </p:cNvSpPr>
          <p:nvPr>
            <p:ph type="sldNum" sz="quarter" idx="11"/>
          </p:nvPr>
        </p:nvSpPr>
        <p:spPr>
          <a:xfrm>
            <a:off x="6702425" y="6465888"/>
            <a:ext cx="2133600" cy="365125"/>
          </a:xfrm>
        </p:spPr>
        <p:txBody>
          <a:bodyPr/>
          <a:lstStyle>
            <a:lvl1pPr>
              <a:defRPr>
                <a:solidFill>
                  <a:srgbClr val="7F7F7F"/>
                </a:solidFill>
              </a:defRPr>
            </a:lvl1pPr>
          </a:lstStyle>
          <a:p>
            <a:fld id="{6A4B19A9-79AC-44A8-B774-53CFB0574B6A}" type="slidenum">
              <a:rPr lang="en-US" altLang="en-US"/>
              <a:pPr/>
              <a:t>‹#›</a:t>
            </a:fld>
            <a:endParaRPr lang="en-US" altLang="en-US"/>
          </a:p>
        </p:txBody>
      </p:sp>
    </p:spTree>
    <p:extLst>
      <p:ext uri="{BB962C8B-B14F-4D97-AF65-F5344CB8AC3E}">
        <p14:creationId xmlns:p14="http://schemas.microsoft.com/office/powerpoint/2010/main" val="4193507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ext and Graphics Layout B">
    <p:spTree>
      <p:nvGrpSpPr>
        <p:cNvPr id="1" name=""/>
        <p:cNvGrpSpPr/>
        <p:nvPr/>
      </p:nvGrpSpPr>
      <p:grpSpPr>
        <a:xfrm>
          <a:off x="0" y="0"/>
          <a:ext cx="0" cy="0"/>
          <a:chOff x="0" y="0"/>
          <a:chExt cx="0" cy="0"/>
        </a:xfrm>
      </p:grpSpPr>
      <p:pic>
        <p:nvPicPr>
          <p:cNvPr id="8" name="Picture 8"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5" name="Text Placeholder 2"/>
          <p:cNvSpPr>
            <a:spLocks noGrp="1"/>
          </p:cNvSpPr>
          <p:nvPr>
            <p:ph idx="1"/>
          </p:nvPr>
        </p:nvSpPr>
        <p:spPr>
          <a:xfrm>
            <a:off x="449263"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6" name="Title 1"/>
          <p:cNvSpPr>
            <a:spLocks noGrp="1"/>
          </p:cNvSpPr>
          <p:nvPr>
            <p:ph type="title"/>
          </p:nvPr>
        </p:nvSpPr>
        <p:spPr>
          <a:xfrm>
            <a:off x="449263" y="1065197"/>
            <a:ext cx="8039100" cy="641350"/>
          </a:xfrm>
        </p:spPr>
        <p:txBody>
          <a:bodyPr/>
          <a:lstStyle/>
          <a:p>
            <a:r>
              <a:rPr lang="en-US" smtClean="0"/>
              <a:t>Click to edit Master title style</a:t>
            </a:r>
            <a:endParaRPr lang="en-US" dirty="0"/>
          </a:p>
        </p:txBody>
      </p:sp>
      <p:sp>
        <p:nvSpPr>
          <p:cNvPr id="7" name="Text Placeholder 2"/>
          <p:cNvSpPr>
            <a:spLocks noGrp="1"/>
          </p:cNvSpPr>
          <p:nvPr>
            <p:ph idx="10"/>
          </p:nvPr>
        </p:nvSpPr>
        <p:spPr>
          <a:xfrm>
            <a:off x="4628697"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10" name="Footer Placeholder 1"/>
          <p:cNvSpPr>
            <a:spLocks noGrp="1"/>
          </p:cNvSpPr>
          <p:nvPr>
            <p:ph type="ftr" sz="quarter" idx="11"/>
          </p:nvPr>
        </p:nvSpPr>
        <p:spPr>
          <a:xfrm>
            <a:off x="346075" y="6465888"/>
            <a:ext cx="2225675" cy="365125"/>
          </a:xfrm>
        </p:spPr>
        <p:txBody>
          <a:bodyPr/>
          <a:lstStyle>
            <a:lvl1pPr algn="ctr">
              <a:defRPr dirty="0" smtClean="0">
                <a:solidFill>
                  <a:srgbClr val="7F7F7F"/>
                </a:solidFill>
              </a:defRPr>
            </a:lvl1pPr>
          </a:lstStyle>
          <a:p>
            <a:pPr algn="l">
              <a:defRPr/>
            </a:pPr>
            <a:r>
              <a:rPr lang="en-US"/>
              <a:t>Title  |  Name, Position Title  |  Date     </a:t>
            </a:r>
          </a:p>
          <a:p>
            <a:pPr>
              <a:defRPr/>
            </a:pPr>
            <a:endParaRPr lang="en-US"/>
          </a:p>
        </p:txBody>
      </p:sp>
      <p:sp>
        <p:nvSpPr>
          <p:cNvPr id="11" name="Slide Number Placeholder 2"/>
          <p:cNvSpPr>
            <a:spLocks noGrp="1"/>
          </p:cNvSpPr>
          <p:nvPr>
            <p:ph type="sldNum" sz="quarter" idx="12"/>
          </p:nvPr>
        </p:nvSpPr>
        <p:spPr>
          <a:xfrm>
            <a:off x="6702425" y="6465888"/>
            <a:ext cx="2133600" cy="365125"/>
          </a:xfrm>
        </p:spPr>
        <p:txBody>
          <a:bodyPr/>
          <a:lstStyle>
            <a:lvl1pPr>
              <a:defRPr>
                <a:solidFill>
                  <a:srgbClr val="7F7F7F"/>
                </a:solidFill>
              </a:defRPr>
            </a:lvl1pPr>
          </a:lstStyle>
          <a:p>
            <a:fld id="{453C5610-CA60-43AB-B212-AA21431CD306}" type="slidenum">
              <a:rPr lang="en-US" altLang="en-US"/>
              <a:pPr/>
              <a:t>‹#›</a:t>
            </a:fld>
            <a:endParaRPr lang="en-US" altLang="en-US"/>
          </a:p>
        </p:txBody>
      </p:sp>
    </p:spTree>
    <p:extLst>
      <p:ext uri="{BB962C8B-B14F-4D97-AF65-F5344CB8AC3E}">
        <p14:creationId xmlns:p14="http://schemas.microsoft.com/office/powerpoint/2010/main" val="605497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4979048"/>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604E1F12-DA55-4829-9B73-16B585796C0C}" type="datetimeFigureOut">
              <a:rPr lang="en-US">
                <a:solidFill>
                  <a:prstClr val="black">
                    <a:tint val="75000"/>
                  </a:prstClr>
                </a:solidFill>
              </a:rPr>
              <a:pPr>
                <a:defRPr/>
              </a:pPr>
              <a:t>3/12/21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2DC404B-5055-4758-B2AF-AE5D50F061A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61839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1E49AAB-0DF0-468B-A451-D5BC661F1F6F}" type="datetimeFigureOut">
              <a:rPr lang="en-US">
                <a:solidFill>
                  <a:prstClr val="black">
                    <a:tint val="75000"/>
                  </a:prstClr>
                </a:solidFill>
              </a:rPr>
              <a:pPr>
                <a:defRPr/>
              </a:pPr>
              <a:t>3/12/21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B8A0763-BAB8-4508-8171-8857D948609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8808769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theme" Target="../theme/theme1.xml"/><Relationship Id="rId10"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8" descr="bottomborderfinal-04.tif"/>
          <p:cNvPicPr>
            <a:picLocks noChangeAspect="1"/>
          </p:cNvPicPr>
          <p:nvPr/>
        </p:nvPicPr>
        <p:blipFill>
          <a:blip r:embed="rId10">
            <a:extLst>
              <a:ext uri="{28A0092B-C50C-407E-A947-70E740481C1C}">
                <a14:useLocalDpi xmlns:a14="http://schemas.microsoft.com/office/drawing/2010/main" val="0"/>
              </a:ext>
            </a:extLst>
          </a:blip>
          <a:srcRect l="1154"/>
          <a:stretch>
            <a:fillRect/>
          </a:stretch>
        </p:blipFill>
        <p:spPr bwMode="auto">
          <a:xfrm>
            <a:off x="-69850" y="6045200"/>
            <a:ext cx="9220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519113" y="736600"/>
            <a:ext cx="80391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
            </a:r>
            <a:br>
              <a:rPr lang="en-US" altLang="en-US" smtClean="0"/>
            </a:br>
            <a:r>
              <a:rPr lang="en-US" altLang="en-US" smtClean="0"/>
              <a:t/>
            </a:r>
            <a:br>
              <a:rPr lang="en-US" altLang="en-US" smtClean="0"/>
            </a:br>
            <a:r>
              <a:rPr lang="en-US" altLang="en-US" smtClean="0"/>
              <a:t>Click to Edit Master Title Slide</a:t>
            </a:r>
            <a:br>
              <a:rPr lang="en-US" altLang="en-US" smtClean="0"/>
            </a:br>
            <a:r>
              <a:rPr lang="en-US" altLang="en-US" smtClean="0"/>
              <a:t/>
            </a:r>
            <a:br>
              <a:rPr lang="en-US" altLang="en-US" smtClean="0"/>
            </a:br>
            <a:endParaRPr lang="en-US" altLang="en-US" smtClean="0"/>
          </a:p>
        </p:txBody>
      </p:sp>
      <p:sp>
        <p:nvSpPr>
          <p:cNvPr id="7" name="Footer Placeholder 3"/>
          <p:cNvSpPr>
            <a:spLocks noGrp="1"/>
          </p:cNvSpPr>
          <p:nvPr>
            <p:ph type="ftr" sz="quarter" idx="3"/>
          </p:nvPr>
        </p:nvSpPr>
        <p:spPr>
          <a:xfrm>
            <a:off x="393700" y="6465888"/>
            <a:ext cx="2225675" cy="365125"/>
          </a:xfrm>
          <a:prstGeom prst="rect">
            <a:avLst/>
          </a:prstGeom>
        </p:spPr>
        <p:txBody>
          <a:bodyPr vert="horz" wrap="square" lIns="91440" tIns="45720" rIns="91440" bIns="45720" numCol="1" anchor="ctr" anchorCtr="0" compatLnSpc="1">
            <a:prstTxWarp prst="textNoShape">
              <a:avLst/>
            </a:prstTxWarp>
          </a:bodyPr>
          <a:lstStyle>
            <a:lvl1pPr algn="l">
              <a:defRPr sz="1000" dirty="0">
                <a:solidFill>
                  <a:srgbClr val="FFFFFF"/>
                </a:solidFill>
                <a:latin typeface="Arial"/>
                <a:ea typeface="ＭＳ Ｐゴシック" charset="0"/>
                <a:cs typeface="Arial"/>
              </a:defRPr>
            </a:lvl1pPr>
          </a:lstStyle>
          <a:p>
            <a:pPr>
              <a:defRPr/>
            </a:pPr>
            <a:r>
              <a:rPr lang="en-US"/>
              <a:t>Title  |  Name, Position Title  |  Date     </a:t>
            </a:r>
          </a:p>
          <a:p>
            <a:pPr algn="ctr">
              <a:defRPr/>
            </a:pPr>
            <a:endParaRPr lang="en-US"/>
          </a:p>
        </p:txBody>
      </p:sp>
      <p:sp>
        <p:nvSpPr>
          <p:cNvPr id="1029" name="Text Placeholder 2"/>
          <p:cNvSpPr>
            <a:spLocks noGrp="1"/>
          </p:cNvSpPr>
          <p:nvPr>
            <p:ph type="body" idx="1"/>
          </p:nvPr>
        </p:nvSpPr>
        <p:spPr bwMode="auto">
          <a:xfrm>
            <a:off x="519113" y="1646238"/>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altLang="en-US" smtClean="0"/>
              <a:t>Click to add text</a:t>
            </a:r>
          </a:p>
        </p:txBody>
      </p:sp>
      <p:sp>
        <p:nvSpPr>
          <p:cNvPr id="8" name="Slide Number Placeholder 5"/>
          <p:cNvSpPr>
            <a:spLocks noGrp="1"/>
          </p:cNvSpPr>
          <p:nvPr>
            <p:ph type="sldNum" sz="quarter" idx="4"/>
          </p:nvPr>
        </p:nvSpPr>
        <p:spPr>
          <a:xfrm>
            <a:off x="6203950" y="6465888"/>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FFFFFF"/>
                </a:solidFill>
                <a:latin typeface="Arial" pitchFamily="34" charset="0"/>
                <a:cs typeface="Arial" pitchFamily="34" charset="0"/>
              </a:defRPr>
            </a:lvl1pPr>
          </a:lstStyle>
          <a:p>
            <a:fld id="{969A4E1B-3F2C-44F4-9ABA-DF446E66318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Lst>
  <p:timing>
    <p:tnLst>
      <p:par>
        <p:cTn xmlns:p14="http://schemas.microsoft.com/office/powerpoint/2010/main" id="1" dur="indefinite" restart="never" nodeType="tmRoot"/>
      </p:par>
    </p:tnLst>
  </p:timing>
  <p:txStyles>
    <p:titleStyle>
      <a:lvl1pPr algn="l" defTabSz="457200" rtl="0" eaLnBrk="1" fontAlgn="base" hangingPunct="1">
        <a:spcBef>
          <a:spcPct val="0"/>
        </a:spcBef>
        <a:spcAft>
          <a:spcPct val="0"/>
        </a:spcAft>
        <a:defRPr sz="2800" b="1" kern="1200">
          <a:solidFill>
            <a:schemeClr val="tx1"/>
          </a:solidFill>
          <a:latin typeface="Arial"/>
          <a:ea typeface="ＭＳ Ｐゴシック" charset="0"/>
          <a:cs typeface="Arial"/>
        </a:defRPr>
      </a:lvl1pPr>
      <a:lvl2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2pPr>
      <a:lvl3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3pPr>
      <a:lvl4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4pPr>
      <a:lvl5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marL="342900" indent="-342900" algn="ctr" defTabSz="457200" rtl="0" eaLnBrk="1" fontAlgn="base" hangingPunct="1">
        <a:spcBef>
          <a:spcPct val="20000"/>
        </a:spcBef>
        <a:spcAft>
          <a:spcPct val="0"/>
        </a:spcAft>
        <a:buFont typeface="Arial" pitchFamily="34" charset="0"/>
        <a:defRPr sz="2000" kern="1200">
          <a:solidFill>
            <a:schemeClr val="tx1"/>
          </a:solidFill>
          <a:latin typeface="Arial"/>
          <a:ea typeface="ＭＳ Ｐゴシック" charset="0"/>
          <a:cs typeface="ＭＳ Ｐゴシック" charset="0"/>
        </a:defRPr>
      </a:lvl1pPr>
      <a:lvl2pPr marL="742950" indent="-285750" algn="l" defTabSz="457200" rtl="0" eaLnBrk="1" fontAlgn="base" hangingPunct="1">
        <a:spcBef>
          <a:spcPct val="20000"/>
        </a:spcBef>
        <a:spcAft>
          <a:spcPct val="0"/>
        </a:spcAft>
        <a:buFont typeface="Wingdings" pitchFamily="2" charset="2"/>
        <a:defRPr sz="2400" kern="1200">
          <a:solidFill>
            <a:schemeClr val="tx1"/>
          </a:solidFill>
          <a:latin typeface="Arial"/>
          <a:ea typeface="ＭＳ Ｐゴシック" charset="0"/>
          <a:cs typeface="Arial"/>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Arial" charset="0"/>
          <a:cs typeface="Arial" charset="0"/>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Arial" charset="0"/>
          <a:cs typeface="Arial" charset="0"/>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Arial" charset="0"/>
          <a:cs typeface="Arial"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hyperlink" Target="mailto:lauren.almquist@state.ma.u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5" name="Picture 3" descr="coverfinal-01.tif"/>
          <p:cNvPicPr>
            <a:picLocks noChangeAspect="1"/>
          </p:cNvPicPr>
          <p:nvPr/>
        </p:nvPicPr>
        <p:blipFill>
          <a:blip r:embed="rId3">
            <a:extLst>
              <a:ext uri="{28A0092B-C50C-407E-A947-70E740481C1C}">
                <a14:useLocalDpi xmlns:a14="http://schemas.microsoft.com/office/drawing/2010/main" val="0"/>
              </a:ext>
            </a:extLst>
          </a:blip>
          <a:srcRect l="4504"/>
          <a:stretch>
            <a:fillRect/>
          </a:stretch>
        </p:blipFill>
        <p:spPr bwMode="auto">
          <a:xfrm>
            <a:off x="-392113" y="-2746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a:xfrm>
            <a:off x="685800" y="1403349"/>
            <a:ext cx="7772400" cy="1038225"/>
          </a:xfrm>
          <a:prstGeom prst="rect">
            <a:avLst/>
          </a:prstGeom>
        </p:spPr>
        <p:txBody>
          <a:bodyPr anchor="ctr">
            <a:normAutofit fontScale="82500" lnSpcReduction="10000"/>
          </a:bodyPr>
          <a:lstStyle>
            <a:lvl1pPr algn="ctr" defTabSz="457200" rtl="0" eaLnBrk="1" fontAlgn="base" hangingPunct="1">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a:lstStyle>
          <a:p>
            <a:pPr algn="r">
              <a:defRPr/>
            </a:pPr>
            <a:r>
              <a:rPr lang="en-US" sz="4000" dirty="0" smtClean="0">
                <a:solidFill>
                  <a:schemeClr val="bg1"/>
                </a:solidFill>
                <a:latin typeface="+mn-lt"/>
              </a:rPr>
              <a:t>Massachusetts All-Payer Claims Database:</a:t>
            </a:r>
            <a:br>
              <a:rPr lang="en-US" sz="4000" dirty="0" smtClean="0">
                <a:solidFill>
                  <a:schemeClr val="bg1"/>
                </a:solidFill>
                <a:latin typeface="+mn-lt"/>
              </a:rPr>
            </a:br>
            <a:r>
              <a:rPr lang="en-US" sz="4000" dirty="0" smtClean="0">
                <a:solidFill>
                  <a:schemeClr val="bg1"/>
                </a:solidFill>
                <a:latin typeface="+mn-lt"/>
              </a:rPr>
              <a:t>Technical Assistance Group (TAG)</a:t>
            </a:r>
          </a:p>
        </p:txBody>
      </p:sp>
      <p:sp>
        <p:nvSpPr>
          <p:cNvPr id="6" name="Subtitle 2"/>
          <p:cNvSpPr txBox="1">
            <a:spLocks/>
          </p:cNvSpPr>
          <p:nvPr/>
        </p:nvSpPr>
        <p:spPr>
          <a:xfrm>
            <a:off x="2057400" y="2039938"/>
            <a:ext cx="6400800" cy="401637"/>
          </a:xfrm>
          <a:prstGeom prst="rect">
            <a:avLst/>
          </a:prstGeom>
        </p:spPr>
        <p:txBody>
          <a:bodyPr>
            <a:normAutofit lnSpcReduction="10000"/>
          </a:bodyPr>
          <a:lstStyle>
            <a:lvl1pPr algn="ctr" defTabSz="457200" rtl="0" eaLnBrk="1" fontAlgn="base" hangingPunct="1">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r">
              <a:defRPr/>
            </a:pPr>
            <a:endParaRPr lang="en-US" sz="2200" cap="all" dirty="0">
              <a:solidFill>
                <a:schemeClr val="bg1">
                  <a:lumMod val="65000"/>
                </a:schemeClr>
              </a:solidFill>
              <a:cs typeface="Arial"/>
            </a:endParaRPr>
          </a:p>
        </p:txBody>
      </p:sp>
      <p:sp>
        <p:nvSpPr>
          <p:cNvPr id="7" name="Subtitle 2"/>
          <p:cNvSpPr txBox="1">
            <a:spLocks/>
          </p:cNvSpPr>
          <p:nvPr/>
        </p:nvSpPr>
        <p:spPr>
          <a:xfrm>
            <a:off x="2057400" y="3660775"/>
            <a:ext cx="6400800" cy="401638"/>
          </a:xfrm>
          <a:prstGeom prst="rect">
            <a:avLst/>
          </a:prstGeom>
        </p:spPr>
        <p:txBody>
          <a:bodyPr>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defRPr/>
            </a:pPr>
            <a:r>
              <a:rPr lang="en-US" sz="1600" dirty="0" smtClean="0">
                <a:solidFill>
                  <a:schemeClr val="bg1">
                    <a:lumMod val="65000"/>
                  </a:schemeClr>
                </a:solidFill>
                <a:latin typeface="Arial"/>
                <a:cs typeface="Times New Roman"/>
              </a:rPr>
              <a:t>March 9, 2021</a:t>
            </a:r>
            <a:endParaRPr lang="en-US" sz="1600" dirty="0">
              <a:solidFill>
                <a:schemeClr val="bg1">
                  <a:lumMod val="65000"/>
                </a:schemeClr>
              </a:solidFill>
              <a:latin typeface="Arial"/>
              <a:cs typeface="Times New Roman"/>
            </a:endParaRPr>
          </a:p>
        </p:txBody>
      </p:sp>
      <p:sp>
        <p:nvSpPr>
          <p:cNvPr id="8" name="Subtitle 2"/>
          <p:cNvSpPr txBox="1">
            <a:spLocks/>
          </p:cNvSpPr>
          <p:nvPr/>
        </p:nvSpPr>
        <p:spPr>
          <a:xfrm>
            <a:off x="2057400" y="3386138"/>
            <a:ext cx="6400800" cy="401637"/>
          </a:xfrm>
          <a:prstGeom prst="rect">
            <a:avLst/>
          </a:prstGeom>
        </p:spPr>
        <p:txBody>
          <a:bodyPr>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defRPr/>
            </a:pPr>
            <a:endParaRPr lang="en-US" sz="1600" i="1" dirty="0">
              <a:solidFill>
                <a:schemeClr val="bg1">
                  <a:lumMod val="65000"/>
                </a:schemeClr>
              </a:solidFill>
              <a:latin typeface="Arial"/>
              <a:cs typeface="Times New Roman"/>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Agenda</a:t>
            </a:r>
            <a:endParaRPr lang="en-US" dirty="0"/>
          </a:p>
        </p:txBody>
      </p:sp>
      <p:sp>
        <p:nvSpPr>
          <p:cNvPr id="3" name="Subtitle 2"/>
          <p:cNvSpPr>
            <a:spLocks noGrp="1"/>
          </p:cNvSpPr>
          <p:nvPr>
            <p:ph type="subTitle" idx="1"/>
          </p:nvPr>
        </p:nvSpPr>
        <p:spPr>
          <a:xfrm>
            <a:off x="485415" y="1759352"/>
            <a:ext cx="7761815" cy="4254951"/>
          </a:xfrm>
        </p:spPr>
        <p:txBody>
          <a:bodyPr/>
          <a:lstStyle/>
          <a:p>
            <a:pPr marL="342900" indent="-342900">
              <a:buFont typeface="Arial" pitchFamily="34" charset="0"/>
              <a:buChar char="•"/>
            </a:pPr>
            <a:r>
              <a:rPr lang="en-US" dirty="0" smtClean="0"/>
              <a:t>MA APCD</a:t>
            </a:r>
          </a:p>
          <a:p>
            <a:pPr marL="342900" indent="-342900">
              <a:buFont typeface="Arial" pitchFamily="34" charset="0"/>
              <a:buChar char="•"/>
            </a:pPr>
            <a:endParaRPr lang="en-US" dirty="0"/>
          </a:p>
          <a:p>
            <a:pPr marL="342900" indent="-342900">
              <a:buFont typeface="Arial" pitchFamily="34" charset="0"/>
              <a:buChar char="•"/>
            </a:pPr>
            <a:r>
              <a:rPr lang="en-US" dirty="0" smtClean="0"/>
              <a:t>Enrollment Trends</a:t>
            </a:r>
          </a:p>
          <a:p>
            <a:pPr marL="342900" indent="-342900">
              <a:buFont typeface="Arial" pitchFamily="34" charset="0"/>
              <a:buChar char="•"/>
            </a:pPr>
            <a:endParaRPr lang="en-US" dirty="0"/>
          </a:p>
          <a:p>
            <a:pPr marL="342900" indent="-342900">
              <a:buFont typeface="Arial" pitchFamily="34" charset="0"/>
              <a:buChar char="•"/>
            </a:pPr>
            <a:r>
              <a:rPr lang="en-US" dirty="0" smtClean="0"/>
              <a:t>Aggregate Data Submissions</a:t>
            </a:r>
          </a:p>
          <a:p>
            <a:pPr marL="342900" indent="-342900">
              <a:buFont typeface="Arial" pitchFamily="34" charset="0"/>
              <a:buChar char="•"/>
            </a:pPr>
            <a:endParaRPr lang="en-US" dirty="0">
              <a:solidFill>
                <a:schemeClr val="tx2"/>
              </a:solidFill>
            </a:endParaRPr>
          </a:p>
          <a:p>
            <a:pPr marL="342900" indent="-342900">
              <a:buFont typeface="Arial" pitchFamily="34" charset="0"/>
              <a:buChar char="•"/>
            </a:pPr>
            <a:r>
              <a:rPr lang="en-US" dirty="0" smtClean="0"/>
              <a:t>DOI Reporting</a:t>
            </a:r>
          </a:p>
          <a:p>
            <a:pPr marL="342900" indent="-342900">
              <a:buFont typeface="Arial" pitchFamily="34" charset="0"/>
              <a:buChar char="•"/>
            </a:pPr>
            <a:endParaRPr lang="en-US" dirty="0"/>
          </a:p>
          <a:p>
            <a:pPr marL="342900" lvl="0" indent="-342900">
              <a:buFont typeface="Arial" panose="020B0604020202020204" pitchFamily="34" charset="0"/>
              <a:buChar char="•"/>
            </a:pPr>
            <a:r>
              <a:rPr lang="en-US" dirty="0" smtClean="0"/>
              <a:t>Questions</a:t>
            </a:r>
            <a:endParaRPr lang="en-US" dirty="0"/>
          </a:p>
        </p:txBody>
      </p:sp>
    </p:spTree>
    <p:extLst>
      <p:ext uri="{BB962C8B-B14F-4D97-AF65-F5344CB8AC3E}">
        <p14:creationId xmlns:p14="http://schemas.microsoft.com/office/powerpoint/2010/main" val="296990710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t>MA APCD Intake</a:t>
            </a:r>
            <a:endParaRPr lang="en-US" sz="2800" dirty="0"/>
          </a:p>
        </p:txBody>
      </p:sp>
      <p:sp>
        <p:nvSpPr>
          <p:cNvPr id="3" name="Subtitle 2"/>
          <p:cNvSpPr>
            <a:spLocks noGrp="1"/>
          </p:cNvSpPr>
          <p:nvPr>
            <p:ph type="subTitle" idx="1"/>
          </p:nvPr>
        </p:nvSpPr>
        <p:spPr>
          <a:xfrm>
            <a:off x="460375" y="1960693"/>
            <a:ext cx="7761815" cy="3676216"/>
          </a:xfrm>
        </p:spPr>
        <p:txBody>
          <a:bodyPr/>
          <a:lstStyle/>
          <a:p>
            <a:pPr marL="285750" indent="-285750">
              <a:buFont typeface="Wingdings" panose="05000000000000000000" pitchFamily="2" charset="2"/>
              <a:buChar char="Ø"/>
            </a:pPr>
            <a:r>
              <a:rPr lang="en-US" dirty="0" smtClean="0"/>
              <a:t>All APCD submissions through January 2021 were due by February 28</a:t>
            </a:r>
            <a:r>
              <a:rPr lang="en-US" baseline="30000" dirty="0" smtClean="0"/>
              <a:t>th</a:t>
            </a:r>
            <a:r>
              <a:rPr lang="en-US" dirty="0" smtClean="0"/>
              <a:t>. This includes any re-submissions.</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smtClean="0"/>
              <a:t>Please work with your liaison to get in any outstanding files. </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smtClean="0"/>
              <a:t>Data will be used for monthly Enrollment Trends reporting.</a:t>
            </a:r>
          </a:p>
          <a:p>
            <a:endParaRPr lang="en-US" dirty="0" smtClean="0"/>
          </a:p>
          <a:p>
            <a:pPr marL="342900" indent="-342900">
              <a:buFont typeface="Arial" panose="020B0604020202020204" pitchFamily="34" charset="0"/>
              <a:buChar char="•"/>
            </a:pPr>
            <a:endParaRPr lang="en-US" dirty="0"/>
          </a:p>
          <a:p>
            <a:endParaRPr lang="en-US" dirty="0" smtClean="0"/>
          </a:p>
          <a:p>
            <a:endParaRPr lang="en-US" dirty="0" smtClean="0"/>
          </a:p>
          <a:p>
            <a:pPr marL="342900" indent="-342900">
              <a:buFont typeface="Arial" panose="020B0604020202020204" pitchFamily="34" charset="0"/>
              <a:buChar char="•"/>
            </a:pPr>
            <a:endParaRPr lang="en-US" dirty="0" smtClean="0"/>
          </a:p>
          <a:p>
            <a:endParaRPr lang="en-US" dirty="0" smtClean="0"/>
          </a:p>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87684180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899" y="0"/>
            <a:ext cx="8326967" cy="726026"/>
          </a:xfrm>
        </p:spPr>
        <p:txBody>
          <a:bodyPr/>
          <a:lstStyle/>
          <a:p>
            <a:pPr algn="l">
              <a:defRPr/>
            </a:pPr>
            <a:r>
              <a:rPr lang="en-US" sz="3000" b="1" dirty="0" smtClean="0">
                <a:latin typeface="+mn-lt"/>
              </a:rPr>
              <a:t>Enrollment Trends Update</a:t>
            </a:r>
            <a:endParaRPr lang="en-US" sz="3000" b="1" dirty="0">
              <a:latin typeface="+mn-lt"/>
            </a:endParaRPr>
          </a:p>
        </p:txBody>
      </p:sp>
      <p:sp>
        <p:nvSpPr>
          <p:cNvPr id="21507" name="Content Placeholder 2"/>
          <p:cNvSpPr>
            <a:spLocks noGrp="1"/>
          </p:cNvSpPr>
          <p:nvPr>
            <p:ph idx="1"/>
          </p:nvPr>
        </p:nvSpPr>
        <p:spPr>
          <a:xfrm>
            <a:off x="342899" y="726027"/>
            <a:ext cx="8506133" cy="5792760"/>
          </a:xfrm>
        </p:spPr>
        <p:txBody>
          <a:bodyPr/>
          <a:lstStyle/>
          <a:p>
            <a:r>
              <a:rPr lang="en-US" altLang="en-US" sz="1800" dirty="0" smtClean="0"/>
              <a:t>The next Enrollment Trends report with data through </a:t>
            </a:r>
            <a:r>
              <a:rPr lang="en-US" altLang="en-US" sz="1800" b="1" dirty="0" smtClean="0"/>
              <a:t>September 2020 </a:t>
            </a:r>
            <a:r>
              <a:rPr lang="en-US" altLang="en-US" sz="1800" dirty="0" smtClean="0"/>
              <a:t>is scheduled to be released in </a:t>
            </a:r>
            <a:r>
              <a:rPr lang="en-US" altLang="en-US" sz="1800" b="1" dirty="0" smtClean="0"/>
              <a:t>March 2021</a:t>
            </a:r>
            <a:r>
              <a:rPr lang="en-US" altLang="en-US" sz="1800" dirty="0" smtClean="0"/>
              <a:t>.</a:t>
            </a:r>
          </a:p>
          <a:p>
            <a:pPr marL="0" indent="0">
              <a:buNone/>
            </a:pPr>
            <a:endParaRPr lang="en-US" altLang="en-US" sz="1800" dirty="0"/>
          </a:p>
          <a:p>
            <a:r>
              <a:rPr lang="en-US" altLang="en-US" sz="1800" dirty="0" smtClean="0"/>
              <a:t>Thank you to payers who are submitting monthly supplemental enrollment data on a voluntary basis.</a:t>
            </a:r>
          </a:p>
          <a:p>
            <a:pPr marL="0" indent="0">
              <a:buNone/>
            </a:pPr>
            <a:endParaRPr lang="en-US" altLang="en-US" sz="1800" dirty="0" smtClean="0"/>
          </a:p>
          <a:p>
            <a:pPr>
              <a:buFont typeface="Arial" panose="020B0604020202020204" pitchFamily="34" charset="0"/>
              <a:buChar char="•"/>
              <a:tabLst>
                <a:tab pos="6799263" algn="l"/>
              </a:tabLst>
              <a:defRPr/>
            </a:pPr>
            <a:r>
              <a:rPr lang="en-US" altLang="en-US" sz="1800" b="1" dirty="0">
                <a:solidFill>
                  <a:prstClr val="black"/>
                </a:solidFill>
                <a:cs typeface="Arial" charset="0"/>
              </a:rPr>
              <a:t>For questions on Enrollment Trends: </a:t>
            </a:r>
            <a:r>
              <a:rPr lang="en-US" altLang="en-US" sz="1800" dirty="0">
                <a:solidFill>
                  <a:prstClr val="black"/>
                </a:solidFill>
                <a:cs typeface="Arial" panose="020B0604020202020204" pitchFamily="34" charset="0"/>
              </a:rPr>
              <a:t>Contact your </a:t>
            </a:r>
            <a:r>
              <a:rPr lang="en-US" altLang="en-US" sz="1800" u="sng" dirty="0">
                <a:solidFill>
                  <a:prstClr val="black"/>
                </a:solidFill>
                <a:cs typeface="Arial" panose="020B0604020202020204" pitchFamily="34" charset="0"/>
              </a:rPr>
              <a:t>CHIA liaison</a:t>
            </a:r>
            <a:r>
              <a:rPr lang="en-US" altLang="en-US" sz="1800" dirty="0">
                <a:solidFill>
                  <a:prstClr val="black"/>
                </a:solidFill>
                <a:cs typeface="Arial" panose="020B0604020202020204" pitchFamily="34" charset="0"/>
              </a:rPr>
              <a:t> and Lauren Almquist at </a:t>
            </a:r>
            <a:r>
              <a:rPr lang="en-US" altLang="en-US" sz="1800" dirty="0">
                <a:solidFill>
                  <a:prstClr val="black"/>
                </a:solidFill>
                <a:cs typeface="Arial" panose="020B0604020202020204" pitchFamily="34" charset="0"/>
                <a:hlinkClick r:id="rId3"/>
              </a:rPr>
              <a:t>lauren.almquist@state.ma.us</a:t>
            </a:r>
            <a:r>
              <a:rPr lang="en-US" altLang="en-US" sz="1800" dirty="0">
                <a:solidFill>
                  <a:prstClr val="black"/>
                </a:solidFill>
                <a:cs typeface="Arial" panose="020B0604020202020204" pitchFamily="34" charset="0"/>
              </a:rPr>
              <a:t> </a:t>
            </a:r>
          </a:p>
          <a:p>
            <a:pPr marL="0" indent="0">
              <a:buNone/>
            </a:pPr>
            <a:endParaRPr lang="en-US" altLang="en-US" sz="2000" dirty="0" smtClean="0"/>
          </a:p>
          <a:p>
            <a:endParaRPr lang="en-US" altLang="en-US" sz="2000" dirty="0"/>
          </a:p>
          <a:p>
            <a:pPr marL="0" indent="0">
              <a:buFont typeface="Arial" charset="0"/>
              <a:buNone/>
            </a:pPr>
            <a:endParaRPr lang="en-US" altLang="en-US" sz="2000" dirty="0"/>
          </a:p>
          <a:p>
            <a:pPr marL="0" indent="0">
              <a:buFont typeface="Arial" charset="0"/>
              <a:buNone/>
            </a:pPr>
            <a:endParaRPr lang="en-US" altLang="en-US" sz="2000" dirty="0" smtClean="0"/>
          </a:p>
          <a:p>
            <a:pPr marL="0" indent="0">
              <a:buFont typeface="Arial" charset="0"/>
              <a:buNone/>
            </a:pPr>
            <a:endParaRPr lang="en-US" altLang="en-US" sz="2000" dirty="0" smtClean="0"/>
          </a:p>
          <a:p>
            <a:pPr marL="0" indent="0">
              <a:buFont typeface="Arial" charset="0"/>
              <a:buNone/>
            </a:pPr>
            <a:endParaRPr lang="en-US" altLang="en-US" sz="2000" dirty="0" smtClean="0"/>
          </a:p>
          <a:p>
            <a:pPr marL="0" indent="0">
              <a:buFont typeface="Arial" charset="0"/>
              <a:buNone/>
            </a:pPr>
            <a:endParaRPr lang="en-US" altLang="en-US" sz="2000" dirty="0" smtClean="0"/>
          </a:p>
          <a:p>
            <a:pPr marL="0" indent="0">
              <a:buFont typeface="Arial" charset="0"/>
              <a:buNone/>
            </a:pPr>
            <a:endParaRPr lang="en-US" altLang="en-US" sz="2000" dirty="0" smtClean="0"/>
          </a:p>
        </p:txBody>
      </p:sp>
    </p:spTree>
    <p:extLst>
      <p:ext uri="{BB962C8B-B14F-4D97-AF65-F5344CB8AC3E}">
        <p14:creationId xmlns:p14="http://schemas.microsoft.com/office/powerpoint/2010/main" val="364230262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4"/>
          <p:cNvSpPr txBox="1">
            <a:spLocks noChangeArrowheads="1"/>
          </p:cNvSpPr>
          <p:nvPr/>
        </p:nvSpPr>
        <p:spPr bwMode="auto">
          <a:xfrm>
            <a:off x="457200" y="381000"/>
            <a:ext cx="77724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3000" b="1" dirty="0" smtClean="0">
                <a:solidFill>
                  <a:prstClr val="black"/>
                </a:solidFill>
                <a:ea typeface="+mn-ea"/>
                <a:cs typeface="Arial" charset="0"/>
              </a:rPr>
              <a:t>Enrollment Trends Timeline</a:t>
            </a:r>
          </a:p>
        </p:txBody>
      </p:sp>
      <p:graphicFrame>
        <p:nvGraphicFramePr>
          <p:cNvPr id="4" name="Content Placeholder 1"/>
          <p:cNvGraphicFramePr>
            <a:graphicFrameLocks/>
          </p:cNvGraphicFramePr>
          <p:nvPr>
            <p:extLst/>
          </p:nvPr>
        </p:nvGraphicFramePr>
        <p:xfrm>
          <a:off x="533400" y="1371600"/>
          <a:ext cx="7421881" cy="4488195"/>
        </p:xfrm>
        <a:graphic>
          <a:graphicData uri="http://schemas.openxmlformats.org/drawingml/2006/table">
            <a:tbl>
              <a:tblPr firstRow="1" bandRow="1">
                <a:tableStyleId>{5940675A-B579-460E-94D1-54222C63F5DA}</a:tableStyleId>
              </a:tblPr>
              <a:tblGrid>
                <a:gridCol w="1300082">
                  <a:extLst>
                    <a:ext uri="{9D8B030D-6E8A-4147-A177-3AD203B41FA5}"/>
                  </a:extLst>
                </a:gridCol>
                <a:gridCol w="1212959">
                  <a:extLst>
                    <a:ext uri="{9D8B030D-6E8A-4147-A177-3AD203B41FA5}"/>
                  </a:extLst>
                </a:gridCol>
                <a:gridCol w="1231033"/>
                <a:gridCol w="1246325"/>
                <a:gridCol w="1215741"/>
                <a:gridCol w="1215741"/>
              </a:tblGrid>
              <a:tr h="396303">
                <a:tc>
                  <a:txBody>
                    <a:bodyPr/>
                    <a:lstStyle/>
                    <a:p>
                      <a:pPr algn="ctr"/>
                      <a:r>
                        <a:rPr lang="en-US" sz="1800" b="1" dirty="0" smtClean="0">
                          <a:latin typeface="+mn-lt"/>
                          <a:cs typeface="Helvetica" panose="020B0604020202020204" pitchFamily="34" charset="0"/>
                        </a:rPr>
                        <a:t>Oct 2020</a:t>
                      </a:r>
                      <a:endParaRPr lang="en-US" sz="1800" b="1" dirty="0">
                        <a:latin typeface="+mn-lt"/>
                        <a:cs typeface="Helvetica" panose="020B0604020202020204" pitchFamily="34" charset="0"/>
                      </a:endParaRPr>
                    </a:p>
                  </a:txBody>
                  <a:tcPr marT="45724" marB="45724"/>
                </a:tc>
                <a:tc>
                  <a:txBody>
                    <a:bodyPr/>
                    <a:lstStyle/>
                    <a:p>
                      <a:pPr algn="ctr"/>
                      <a:r>
                        <a:rPr lang="en-US" sz="1800" b="1" dirty="0" smtClean="0">
                          <a:latin typeface="+mn-lt"/>
                          <a:cs typeface="Helvetica" panose="020B0604020202020204" pitchFamily="34" charset="0"/>
                        </a:rPr>
                        <a:t>Nov 2020</a:t>
                      </a:r>
                      <a:endParaRPr lang="en-US" sz="1800" b="1" dirty="0">
                        <a:latin typeface="+mn-lt"/>
                        <a:cs typeface="Helvetica" panose="020B0604020202020204" pitchFamily="34" charset="0"/>
                      </a:endParaRPr>
                    </a:p>
                  </a:txBody>
                  <a:tcPr marT="45724" marB="45724"/>
                </a:tc>
                <a:tc>
                  <a:txBody>
                    <a:bodyPr/>
                    <a:lstStyle/>
                    <a:p>
                      <a:pPr algn="ctr"/>
                      <a:r>
                        <a:rPr lang="en-US" sz="1800" b="1" dirty="0" smtClean="0">
                          <a:latin typeface="+mn-lt"/>
                          <a:cs typeface="Helvetica" panose="020B0604020202020204" pitchFamily="34" charset="0"/>
                        </a:rPr>
                        <a:t>Dec 2020</a:t>
                      </a:r>
                      <a:endParaRPr lang="en-US" sz="1800" b="1" dirty="0">
                        <a:latin typeface="+mn-lt"/>
                        <a:cs typeface="Helvetica" panose="020B0604020202020204" pitchFamily="34" charset="0"/>
                      </a:endParaRPr>
                    </a:p>
                  </a:txBody>
                  <a:tcPr marT="45724" marB="45724"/>
                </a:tc>
                <a:tc>
                  <a:txBody>
                    <a:bodyPr/>
                    <a:lstStyle/>
                    <a:p>
                      <a:pPr algn="ctr"/>
                      <a:r>
                        <a:rPr lang="en-US" sz="1800" b="1" dirty="0" smtClean="0">
                          <a:latin typeface="+mn-lt"/>
                          <a:cs typeface="Helvetica" panose="020B0604020202020204" pitchFamily="34" charset="0"/>
                        </a:rPr>
                        <a:t>Jan 2021</a:t>
                      </a:r>
                      <a:endParaRPr lang="en-US" sz="1800" b="1" dirty="0">
                        <a:latin typeface="+mn-lt"/>
                        <a:cs typeface="Helvetica" panose="020B0604020202020204" pitchFamily="34" charset="0"/>
                      </a:endParaRPr>
                    </a:p>
                  </a:txBody>
                  <a:tcPr marT="45724" marB="45724"/>
                </a:tc>
                <a:tc>
                  <a:txBody>
                    <a:bodyPr/>
                    <a:lstStyle/>
                    <a:p>
                      <a:pPr algn="ctr"/>
                      <a:r>
                        <a:rPr lang="en-US" sz="1800" b="1" dirty="0" smtClean="0">
                          <a:latin typeface="+mn-lt"/>
                          <a:cs typeface="Helvetica" panose="020B0604020202020204" pitchFamily="34" charset="0"/>
                        </a:rPr>
                        <a:t>Feb</a:t>
                      </a:r>
                      <a:r>
                        <a:rPr lang="en-US" sz="1800" b="1" baseline="0" dirty="0" smtClean="0">
                          <a:latin typeface="+mn-lt"/>
                          <a:cs typeface="Helvetica" panose="020B0604020202020204" pitchFamily="34" charset="0"/>
                        </a:rPr>
                        <a:t> </a:t>
                      </a:r>
                      <a:r>
                        <a:rPr lang="en-US" sz="1800" b="1" dirty="0" smtClean="0">
                          <a:latin typeface="+mn-lt"/>
                          <a:cs typeface="Helvetica" panose="020B0604020202020204" pitchFamily="34" charset="0"/>
                        </a:rPr>
                        <a:t>2021</a:t>
                      </a:r>
                      <a:endParaRPr lang="en-US" sz="1800" b="1" dirty="0">
                        <a:latin typeface="+mn-lt"/>
                        <a:cs typeface="Helvetica" panose="020B0604020202020204" pitchFamily="34" charset="0"/>
                      </a:endParaRPr>
                    </a:p>
                  </a:txBody>
                  <a:tcPr marT="45724" marB="45724"/>
                </a:tc>
                <a:tc>
                  <a:txBody>
                    <a:bodyPr/>
                    <a:lstStyle/>
                    <a:p>
                      <a:pPr algn="ctr"/>
                      <a:r>
                        <a:rPr lang="en-US" sz="1800" b="1" dirty="0" smtClean="0">
                          <a:latin typeface="+mn-lt"/>
                          <a:cs typeface="Helvetica" panose="020B0604020202020204" pitchFamily="34" charset="0"/>
                        </a:rPr>
                        <a:t>Mar</a:t>
                      </a:r>
                      <a:r>
                        <a:rPr lang="en-US" sz="1800" b="1" baseline="0" dirty="0" smtClean="0">
                          <a:latin typeface="+mn-lt"/>
                          <a:cs typeface="Helvetica" panose="020B0604020202020204" pitchFamily="34" charset="0"/>
                        </a:rPr>
                        <a:t> 2021</a:t>
                      </a:r>
                      <a:endParaRPr lang="en-US" sz="1800" b="1" dirty="0">
                        <a:latin typeface="+mn-lt"/>
                        <a:cs typeface="Helvetica" panose="020B0604020202020204" pitchFamily="34" charset="0"/>
                      </a:endParaRPr>
                    </a:p>
                  </a:txBody>
                  <a:tcPr marT="45724" marB="45724"/>
                </a:tc>
                <a:extLst>
                  <a:ext uri="{0D108BD9-81ED-4DB2-BD59-A6C34878D82A}"/>
                </a:extLst>
              </a:tr>
              <a:tr h="467297">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dirty="0">
                        <a:latin typeface="+mn-lt"/>
                      </a:endParaRPr>
                    </a:p>
                  </a:txBody>
                  <a:tcPr marT="45724" marB="45724" anchor="ctr"/>
                </a:tc>
                <a:tc>
                  <a:txBody>
                    <a:bodyPr/>
                    <a:lstStyle/>
                    <a:p>
                      <a:endParaRPr lang="en-US" dirty="0">
                        <a:latin typeface="+mn-lt"/>
                      </a:endParaRPr>
                    </a:p>
                  </a:txBody>
                  <a:tcPr marT="45724" marB="45724" anchor="ctr"/>
                </a:tc>
                <a:tc>
                  <a:txBody>
                    <a:bodyPr/>
                    <a:lstStyle/>
                    <a:p>
                      <a:endParaRPr lang="en-US" dirty="0">
                        <a:latin typeface="+mn-lt"/>
                      </a:endParaRPr>
                    </a:p>
                  </a:txBody>
                  <a:tcPr marT="45724" marB="45724" anchor="ctr"/>
                </a:tc>
                <a:extLst>
                  <a:ext uri="{0D108BD9-81ED-4DB2-BD59-A6C34878D82A}"/>
                </a:extLst>
              </a:tr>
              <a:tr h="799964">
                <a:tc>
                  <a:txBody>
                    <a:bodyPr/>
                    <a:lstStyle/>
                    <a:p>
                      <a:pPr algn="ctr"/>
                      <a:r>
                        <a:rPr lang="en-US" sz="1400" b="0" dirty="0" smtClean="0">
                          <a:latin typeface="+mn-lt"/>
                          <a:cs typeface="Helvetica" panose="020B0604020202020204" pitchFamily="34" charset="0"/>
                        </a:rPr>
                        <a:t>Payers</a:t>
                      </a:r>
                      <a:r>
                        <a:rPr lang="en-US" sz="1400" b="0" baseline="0" dirty="0" smtClean="0">
                          <a:latin typeface="+mn-lt"/>
                          <a:cs typeface="Helvetica" panose="020B0604020202020204" pitchFamily="34" charset="0"/>
                        </a:rPr>
                        <a:t> submit Sept 2020 MA APCD files</a:t>
                      </a:r>
                      <a:endParaRPr lang="en-US" sz="1400" b="0" dirty="0">
                        <a:latin typeface="+mn-lt"/>
                        <a:cs typeface="Helvetica" panose="020B0604020202020204" pitchFamily="34" charset="0"/>
                      </a:endParaRPr>
                    </a:p>
                  </a:txBody>
                  <a:tcPr marT="45724" marB="45724" anchor="ctr">
                    <a:solidFill>
                      <a:schemeClr val="accent6">
                        <a:lumMod val="60000"/>
                        <a:lumOff val="40000"/>
                      </a:schemeClr>
                    </a:solid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dirty="0">
                        <a:latin typeface="+mn-lt"/>
                      </a:endParaRPr>
                    </a:p>
                  </a:txBody>
                  <a:tcPr marT="45724" marB="45724" anchor="ctr"/>
                </a:tc>
                <a:tc>
                  <a:txBody>
                    <a:bodyPr/>
                    <a:lstStyle/>
                    <a:p>
                      <a:endParaRPr lang="en-US" dirty="0">
                        <a:latin typeface="+mn-lt"/>
                      </a:endParaRPr>
                    </a:p>
                  </a:txBody>
                  <a:tcPr marT="45724" marB="45724" anchor="ctr"/>
                </a:tc>
                <a:tc>
                  <a:txBody>
                    <a:bodyPr/>
                    <a:lstStyle/>
                    <a:p>
                      <a:endParaRPr lang="en-US" dirty="0">
                        <a:latin typeface="+mn-lt"/>
                      </a:endParaRPr>
                    </a:p>
                  </a:txBody>
                  <a:tcPr marT="45724" marB="45724" anchor="ctr"/>
                </a:tc>
                <a:extLst>
                  <a:ext uri="{0D108BD9-81ED-4DB2-BD59-A6C34878D82A}"/>
                </a:extLst>
              </a:tr>
              <a:tr h="914555">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r>
                        <a:rPr lang="en-US" sz="1400" b="1" dirty="0" smtClean="0">
                          <a:latin typeface="+mn-lt"/>
                          <a:cs typeface="Helvetica" panose="020B0604020202020204" pitchFamily="34" charset="0"/>
                        </a:rPr>
                        <a:t>Supplemental</a:t>
                      </a:r>
                      <a:r>
                        <a:rPr lang="en-US" sz="1400" b="1" baseline="0" dirty="0" smtClean="0">
                          <a:latin typeface="+mn-lt"/>
                          <a:cs typeface="Helvetica" panose="020B0604020202020204" pitchFamily="34" charset="0"/>
                        </a:rPr>
                        <a:t> enrollment reports due </a:t>
                      </a:r>
                      <a:r>
                        <a:rPr lang="en-US" sz="1400" b="0" baseline="0" dirty="0" smtClean="0">
                          <a:latin typeface="+mn-lt"/>
                          <a:cs typeface="Helvetica" panose="020B0604020202020204" pitchFamily="34" charset="0"/>
                        </a:rPr>
                        <a:t>(select payers)</a:t>
                      </a:r>
                      <a:endParaRPr lang="en-US" sz="1400" b="0" dirty="0">
                        <a:latin typeface="+mn-lt"/>
                        <a:cs typeface="Helvetica" panose="020B0604020202020204" pitchFamily="34" charset="0"/>
                      </a:endParaRPr>
                    </a:p>
                  </a:txBody>
                  <a:tcPr marT="45724" marB="45724" anchor="ctr">
                    <a:solidFill>
                      <a:schemeClr val="accent6">
                        <a:lumMod val="60000"/>
                        <a:lumOff val="40000"/>
                      </a:schemeClr>
                    </a:solid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a:latin typeface="+mn-lt"/>
                      </a:endParaRPr>
                    </a:p>
                  </a:txBody>
                  <a:tcPr marT="45724" marB="45724" anchor="ctr"/>
                </a:tc>
                <a:tc>
                  <a:txBody>
                    <a:bodyPr/>
                    <a:lstStyle/>
                    <a:p>
                      <a:endParaRPr lang="en-US" dirty="0">
                        <a:latin typeface="+mn-lt"/>
                      </a:endParaRPr>
                    </a:p>
                  </a:txBody>
                  <a:tcPr marT="45724" marB="45724" anchor="ctr"/>
                </a:tc>
                <a:tc>
                  <a:txBody>
                    <a:bodyPr/>
                    <a:lstStyle/>
                    <a:p>
                      <a:endParaRPr lang="en-US" dirty="0">
                        <a:latin typeface="+mn-lt"/>
                      </a:endParaRPr>
                    </a:p>
                  </a:txBody>
                  <a:tcPr marT="45724" marB="45724" anchor="ctr"/>
                </a:tc>
                <a:extLst>
                  <a:ext uri="{0D108BD9-81ED-4DB2-BD59-A6C34878D82A}"/>
                </a:extLst>
              </a:tr>
              <a:tr h="833112">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r>
                        <a:rPr lang="en-US" sz="1400" dirty="0" smtClean="0">
                          <a:latin typeface="+mn-lt"/>
                          <a:cs typeface="Helvetica" panose="020B0604020202020204" pitchFamily="34" charset="0"/>
                        </a:rPr>
                        <a:t>MA</a:t>
                      </a:r>
                      <a:r>
                        <a:rPr lang="en-US" sz="1400" baseline="0" dirty="0" smtClean="0">
                          <a:latin typeface="+mn-lt"/>
                          <a:cs typeface="Helvetica" panose="020B0604020202020204" pitchFamily="34" charset="0"/>
                        </a:rPr>
                        <a:t> APCD enrollment counts sent to payers for review</a:t>
                      </a:r>
                      <a:endParaRPr lang="en-US" sz="1400" dirty="0">
                        <a:latin typeface="+mn-lt"/>
                        <a:cs typeface="Helvetica" panose="020B0604020202020204" pitchFamily="34" charset="0"/>
                      </a:endParaRPr>
                    </a:p>
                  </a:txBody>
                  <a:tcPr marT="45724" marB="45724" anchor="ctr">
                    <a:solidFill>
                      <a:schemeClr val="accent1">
                        <a:lumMod val="20000"/>
                        <a:lumOff val="80000"/>
                      </a:schemeClr>
                    </a:solidFill>
                  </a:tcPr>
                </a:tc>
                <a:tc>
                  <a:txBody>
                    <a:bodyPr/>
                    <a:lstStyle/>
                    <a:p>
                      <a:endParaRPr lang="en-US" dirty="0">
                        <a:latin typeface="+mn-lt"/>
                      </a:endParaRPr>
                    </a:p>
                  </a:txBody>
                  <a:tcPr marT="45724" marB="45724" anchor="ctr"/>
                </a:tc>
                <a:tc>
                  <a:txBody>
                    <a:bodyPr/>
                    <a:lstStyle/>
                    <a:p>
                      <a:endParaRPr lang="en-US" dirty="0">
                        <a:latin typeface="+mn-lt"/>
                      </a:endParaRPr>
                    </a:p>
                  </a:txBody>
                  <a:tcPr marT="45724" marB="45724" anchor="ctr"/>
                </a:tc>
                <a:tc>
                  <a:txBody>
                    <a:bodyPr/>
                    <a:lstStyle/>
                    <a:p>
                      <a:endParaRPr lang="en-US" dirty="0">
                        <a:latin typeface="+mn-lt"/>
                      </a:endParaRPr>
                    </a:p>
                  </a:txBody>
                  <a:tcPr marT="45724" marB="45724" anchor="ctr"/>
                </a:tc>
                <a:extLst>
                  <a:ext uri="{0D108BD9-81ED-4DB2-BD59-A6C34878D82A}"/>
                </a:extLst>
              </a:tr>
              <a:tr h="508136">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solidFill>
                          <a:schemeClr val="bg1"/>
                        </a:solidFill>
                        <a:latin typeface="+mn-lt"/>
                        <a:cs typeface="Helvetica" panose="020B0604020202020204" pitchFamily="34" charset="0"/>
                      </a:endParaRPr>
                    </a:p>
                  </a:txBody>
                  <a:tcPr marT="45724" marB="45724" anchor="ctr">
                    <a:noFill/>
                  </a:tcPr>
                </a:tc>
                <a:tc>
                  <a:txBody>
                    <a:bodyPr/>
                    <a:lstStyle/>
                    <a:p>
                      <a:pPr algn="ctr"/>
                      <a:endParaRPr lang="en-US" sz="1400" dirty="0">
                        <a:solidFill>
                          <a:schemeClr val="bg1"/>
                        </a:solidFill>
                        <a:latin typeface="+mn-lt"/>
                        <a:cs typeface="Helvetica" panose="020B0604020202020204" pitchFamily="34" charset="0"/>
                      </a:endParaRPr>
                    </a:p>
                  </a:txBody>
                  <a:tcPr marT="45724" marB="45724" anchor="ctr">
                    <a:noFill/>
                  </a:tcPr>
                </a:tc>
                <a:tc gridSpan="3">
                  <a:txBody>
                    <a:bodyPr/>
                    <a:lstStyle/>
                    <a:p>
                      <a:pPr algn="ctr"/>
                      <a:r>
                        <a:rPr lang="en-US" sz="1400" b="1" dirty="0" smtClean="0">
                          <a:solidFill>
                            <a:schemeClr val="bg1"/>
                          </a:solidFill>
                          <a:latin typeface="+mn-lt"/>
                          <a:cs typeface="Helvetica" panose="020B0604020202020204" pitchFamily="34" charset="0"/>
                        </a:rPr>
                        <a:t>Reporting</a:t>
                      </a:r>
                      <a:endParaRPr lang="en-US" sz="1400" b="1" dirty="0">
                        <a:solidFill>
                          <a:schemeClr val="bg1"/>
                        </a:solidFill>
                        <a:latin typeface="+mn-lt"/>
                        <a:cs typeface="Helvetica" panose="020B0604020202020204" pitchFamily="34" charset="0"/>
                      </a:endParaRPr>
                    </a:p>
                  </a:txBody>
                  <a:tcPr marT="45724" marB="45724" anchor="ctr">
                    <a:solidFill>
                      <a:srgbClr val="0070C0"/>
                    </a:solidFill>
                  </a:tcPr>
                </a:tc>
                <a:tc hMerge="1">
                  <a:txBody>
                    <a:bodyPr/>
                    <a:lstStyle/>
                    <a:p>
                      <a:pPr algn="ctr"/>
                      <a:endParaRPr lang="en-US" sz="1400" b="1" dirty="0">
                        <a:solidFill>
                          <a:schemeClr val="bg1"/>
                        </a:solidFill>
                        <a:latin typeface="Helvetica" panose="020B0604020202020204" pitchFamily="34" charset="0"/>
                        <a:cs typeface="Helvetica" panose="020B0604020202020204" pitchFamily="34" charset="0"/>
                      </a:endParaRPr>
                    </a:p>
                  </a:txBody>
                  <a:tcPr marT="45724" marB="45724" anchor="ctr">
                    <a:solidFill>
                      <a:srgbClr val="0070C0"/>
                    </a:solidFill>
                  </a:tcPr>
                </a:tc>
                <a:tc hMerge="1">
                  <a:txBody>
                    <a:bodyPr/>
                    <a:lstStyle/>
                    <a:p>
                      <a:pPr algn="ctr"/>
                      <a:endParaRPr lang="en-US" sz="1400" b="1" dirty="0">
                        <a:solidFill>
                          <a:schemeClr val="bg1"/>
                        </a:solidFill>
                        <a:latin typeface="+mn-lt"/>
                        <a:cs typeface="Helvetica" panose="020B0604020202020204" pitchFamily="34" charset="0"/>
                      </a:endParaRPr>
                    </a:p>
                  </a:txBody>
                  <a:tcPr marT="45724" marB="45724" anchor="ctr">
                    <a:solidFill>
                      <a:srgbClr val="0070C0"/>
                    </a:solidFill>
                  </a:tcPr>
                </a:tc>
              </a:tr>
            </a:tbl>
          </a:graphicData>
        </a:graphic>
      </p:graphicFrame>
    </p:spTree>
    <p:extLst>
      <p:ext uri="{BB962C8B-B14F-4D97-AF65-F5344CB8AC3E}">
        <p14:creationId xmlns:p14="http://schemas.microsoft.com/office/powerpoint/2010/main" val="30147669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3100" dirty="0" smtClean="0"/>
              <a:t/>
            </a:r>
            <a:br>
              <a:rPr lang="en-US" sz="3100" dirty="0" smtClean="0"/>
            </a:br>
            <a:r>
              <a:rPr lang="en-US" sz="3100" dirty="0" smtClean="0"/>
              <a:t>Aggregate Data Submissions</a:t>
            </a:r>
            <a:endParaRPr lang="en-US" sz="3100" dirty="0"/>
          </a:p>
        </p:txBody>
      </p:sp>
      <p:sp>
        <p:nvSpPr>
          <p:cNvPr id="3" name="Subtitle 2"/>
          <p:cNvSpPr>
            <a:spLocks noGrp="1"/>
          </p:cNvSpPr>
          <p:nvPr>
            <p:ph type="subTitle" idx="1"/>
          </p:nvPr>
        </p:nvSpPr>
        <p:spPr/>
        <p:txBody>
          <a:bodyPr/>
          <a:lstStyle/>
          <a:p>
            <a:pPr marL="342900" indent="-342900">
              <a:buFont typeface="Wingdings" panose="05000000000000000000" pitchFamily="2" charset="2"/>
              <a:buChar char="Ø"/>
            </a:pPr>
            <a:r>
              <a:rPr lang="en-US" dirty="0"/>
              <a:t>CHIA is postponing 2021 submission deadlines for the following aggregate data filings: Total Medical Expenses and Alternative Payment Methods, Annual Premiums, Prescription Drug Rebates, and Relative Price.</a:t>
            </a:r>
          </a:p>
          <a:p>
            <a:r>
              <a:rPr lang="en-US" dirty="0"/>
              <a:t> </a:t>
            </a:r>
          </a:p>
          <a:p>
            <a:pPr marL="342900" indent="-342900">
              <a:buFont typeface="Wingdings" panose="05000000000000000000" pitchFamily="2" charset="2"/>
              <a:buChar char="Ø"/>
            </a:pPr>
            <a:r>
              <a:rPr lang="en-US" dirty="0"/>
              <a:t>Data will be collected in Fall 2021, with final timelines announced later this year. As always, draft specifications will be released for payer review and feedback prior to finalization. Thank you for your continued partnership during this time.</a:t>
            </a:r>
          </a:p>
          <a:p>
            <a:endParaRPr lang="en-US" dirty="0" smtClean="0">
              <a:solidFill>
                <a:schemeClr val="tx2"/>
              </a:solidFill>
            </a:endParaRPr>
          </a:p>
          <a:p>
            <a:endParaRPr lang="en-US" dirty="0" smtClean="0">
              <a:solidFill>
                <a:schemeClr val="tx2"/>
              </a:solidFill>
            </a:endParaRPr>
          </a:p>
          <a:p>
            <a:endParaRPr lang="en-US" dirty="0"/>
          </a:p>
          <a:p>
            <a:endParaRPr lang="en-US" dirty="0"/>
          </a:p>
          <a:p>
            <a:endParaRPr lang="en-US" dirty="0"/>
          </a:p>
          <a:p>
            <a:endParaRPr lang="en-US" dirty="0" smtClean="0"/>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endParaRPr lang="en-US" dirty="0" smtClean="0"/>
          </a:p>
          <a:p>
            <a:endParaRPr lang="en-US" dirty="0"/>
          </a:p>
        </p:txBody>
      </p:sp>
    </p:spTree>
    <p:extLst>
      <p:ext uri="{BB962C8B-B14F-4D97-AF65-F5344CB8AC3E}">
        <p14:creationId xmlns:p14="http://schemas.microsoft.com/office/powerpoint/2010/main" val="376666694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100" dirty="0" smtClean="0"/>
              <a:t>DOI Reporting</a:t>
            </a:r>
            <a:endParaRPr lang="en-US" sz="3100" dirty="0"/>
          </a:p>
        </p:txBody>
      </p:sp>
      <p:sp>
        <p:nvSpPr>
          <p:cNvPr id="3" name="Subtitle 2"/>
          <p:cNvSpPr>
            <a:spLocks noGrp="1"/>
          </p:cNvSpPr>
          <p:nvPr>
            <p:ph type="subTitle" idx="1"/>
          </p:nvPr>
        </p:nvSpPr>
        <p:spPr/>
        <p:txBody>
          <a:bodyPr/>
          <a:lstStyle/>
          <a:p>
            <a:pPr marL="342900" indent="-342900">
              <a:buFont typeface="Wingdings" panose="05000000000000000000" pitchFamily="2" charset="2"/>
              <a:buChar char="Ø"/>
            </a:pPr>
            <a:r>
              <a:rPr lang="en-US" dirty="0" smtClean="0"/>
              <a:t>Q4 2020 HMO Membership and CY2020 Annual Membership reports will be distributed later this month.</a:t>
            </a:r>
            <a:endParaRPr lang="en-US" dirty="0"/>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r>
              <a:rPr lang="en-US" dirty="0" smtClean="0"/>
              <a:t>Claims/Utilization:</a:t>
            </a:r>
          </a:p>
          <a:p>
            <a:pPr marL="457200" indent="-457200">
              <a:buFont typeface="Arial" panose="020B0604020202020204" pitchFamily="34" charset="0"/>
              <a:buChar char="•"/>
            </a:pPr>
            <a:r>
              <a:rPr lang="en-US" dirty="0" smtClean="0">
                <a:solidFill>
                  <a:schemeClr val="tx2"/>
                </a:solidFill>
              </a:rPr>
              <a:t>Reports using data through March 2021 will be sent to payers in May. CHIA has also reached out to individual payers to discuss reporting differences.</a:t>
            </a:r>
          </a:p>
          <a:p>
            <a:endParaRPr lang="en-US" dirty="0" smtClean="0">
              <a:solidFill>
                <a:schemeClr val="tx2"/>
              </a:solidFill>
            </a:endParaRPr>
          </a:p>
          <a:p>
            <a:endParaRPr lang="en-US" dirty="0" smtClean="0">
              <a:solidFill>
                <a:schemeClr val="tx2"/>
              </a:solidFill>
            </a:endParaRPr>
          </a:p>
          <a:p>
            <a:endParaRPr lang="en-US" dirty="0"/>
          </a:p>
          <a:p>
            <a:endParaRPr lang="en-US" dirty="0"/>
          </a:p>
          <a:p>
            <a:endParaRPr lang="en-US" dirty="0"/>
          </a:p>
          <a:p>
            <a:endParaRPr lang="en-US" dirty="0" smtClean="0"/>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endParaRPr lang="en-US" dirty="0" smtClean="0"/>
          </a:p>
          <a:p>
            <a:endParaRPr lang="en-US" dirty="0"/>
          </a:p>
        </p:txBody>
      </p:sp>
    </p:spTree>
    <p:extLst>
      <p:ext uri="{BB962C8B-B14F-4D97-AF65-F5344CB8AC3E}">
        <p14:creationId xmlns:p14="http://schemas.microsoft.com/office/powerpoint/2010/main" val="80366893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Next Meetings</a:t>
            </a:r>
            <a:endParaRPr lang="en-US" dirty="0"/>
          </a:p>
        </p:txBody>
      </p:sp>
      <p:sp>
        <p:nvSpPr>
          <p:cNvPr id="3" name="Subtitle 2"/>
          <p:cNvSpPr>
            <a:spLocks noGrp="1"/>
          </p:cNvSpPr>
          <p:nvPr>
            <p:ph type="subTitle" idx="1"/>
          </p:nvPr>
        </p:nvSpPr>
        <p:spPr/>
        <p:txBody>
          <a:bodyPr/>
          <a:lstStyle/>
          <a:p>
            <a:pPr algn="ctr"/>
            <a:endParaRPr lang="en-US" sz="4000" dirty="0" smtClean="0"/>
          </a:p>
          <a:p>
            <a:pPr algn="ctr"/>
            <a:r>
              <a:rPr lang="en-US" sz="4000" dirty="0" smtClean="0"/>
              <a:t>April 13, 2021 </a:t>
            </a:r>
            <a:r>
              <a:rPr lang="en-US" sz="4000" dirty="0"/>
              <a:t>@ 2:00 pm</a:t>
            </a:r>
          </a:p>
          <a:p>
            <a:pPr algn="ctr"/>
            <a:endParaRPr lang="en-US" sz="4000" dirty="0" smtClean="0"/>
          </a:p>
          <a:p>
            <a:pPr algn="ctr"/>
            <a:r>
              <a:rPr lang="en-US" sz="4000" dirty="0" smtClean="0"/>
              <a:t>May 11, 2021 @ 2:00 pm</a:t>
            </a:r>
            <a:endParaRPr lang="en-US" sz="4000" dirty="0"/>
          </a:p>
        </p:txBody>
      </p:sp>
    </p:spTree>
    <p:extLst>
      <p:ext uri="{BB962C8B-B14F-4D97-AF65-F5344CB8AC3E}">
        <p14:creationId xmlns:p14="http://schemas.microsoft.com/office/powerpoint/2010/main" val="193767481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a:p>
            <a:endParaRPr lang="en-US" dirty="0" smtClean="0"/>
          </a:p>
          <a:p>
            <a:endParaRPr lang="en-US" dirty="0"/>
          </a:p>
          <a:p>
            <a:pPr lvl="0" algn="ctr"/>
            <a:r>
              <a:rPr lang="en-US" sz="4800" dirty="0" smtClean="0"/>
              <a:t>Questions?</a:t>
            </a:r>
            <a:endParaRPr lang="en-US" dirty="0" smtClean="0"/>
          </a:p>
          <a:p>
            <a:endParaRPr lang="en-US" dirty="0"/>
          </a:p>
        </p:txBody>
      </p:sp>
    </p:spTree>
    <p:extLst>
      <p:ext uri="{BB962C8B-B14F-4D97-AF65-F5344CB8AC3E}">
        <p14:creationId xmlns:p14="http://schemas.microsoft.com/office/powerpoint/2010/main" val="400458224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FINALPowerPoint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FINALPowerPointTEMPLATE</Template>
  <TotalTime>24634</TotalTime>
  <Words>273</Words>
  <Application>Microsoft Macintosh PowerPoint</Application>
  <PresentationFormat>On-screen Show (4:3)</PresentationFormat>
  <Paragraphs>89</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FINALPowerPointTEMPLATE</vt:lpstr>
      <vt:lpstr>PowerPoint Presentation</vt:lpstr>
      <vt:lpstr>Agenda</vt:lpstr>
      <vt:lpstr>MA APCD Intake</vt:lpstr>
      <vt:lpstr>Enrollment Trends Update</vt:lpstr>
      <vt:lpstr>PowerPoint Presentation</vt:lpstr>
      <vt:lpstr> Aggregate Data Submissions</vt:lpstr>
      <vt:lpstr>DOI Reporting</vt:lpstr>
      <vt:lpstr>Next Meetings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KATHY HINES</dc:creator>
  <cp:lastModifiedBy>Rick Vogel</cp:lastModifiedBy>
  <cp:revision>1106</cp:revision>
  <cp:lastPrinted>2020-03-10T14:30:58Z</cp:lastPrinted>
  <dcterms:created xsi:type="dcterms:W3CDTF">2014-02-09T20:57:02Z</dcterms:created>
  <dcterms:modified xsi:type="dcterms:W3CDTF">2021-03-12T18:24:49Z</dcterms:modified>
</cp:coreProperties>
</file>