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14" r:id="rId3"/>
    <p:sldId id="579" r:id="rId4"/>
    <p:sldId id="580" r:id="rId5"/>
    <p:sldId id="581" r:id="rId6"/>
    <p:sldId id="539" r:id="rId7"/>
    <p:sldId id="362" r:id="rId8"/>
    <p:sldId id="451" r:id="rId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5981" autoAdjust="0"/>
  </p:normalViewPr>
  <p:slideViewPr>
    <p:cSldViewPr snapToGrid="0" snapToObjects="1" showGuides="1">
      <p:cViewPr varScale="1">
        <p:scale>
          <a:sx n="147" d="100"/>
          <a:sy n="147" d="100"/>
        </p:scale>
        <p:origin x="-1384" y="-104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2/9/21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2/9/21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326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98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0CA50A-4583-453D-B781-415949AD5A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42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751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2/9/21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3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2/9/21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7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Slide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lauren.almquist@state.ma.u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 smtClean="0">
                <a:solidFill>
                  <a:schemeClr val="bg1"/>
                </a:solidFill>
                <a:latin typeface="+mn-lt"/>
              </a:rPr>
            </a:br>
            <a:r>
              <a:rPr lang="en-US" sz="4000" dirty="0" smtClean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February 9, 2021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 APCD Intake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3"/>
            <a:ext cx="7761815" cy="367621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All APCD submissions through December 2020 were due by January 31</a:t>
            </a:r>
            <a:r>
              <a:rPr lang="en-US" baseline="30000" dirty="0" smtClean="0"/>
              <a:t>st</a:t>
            </a:r>
            <a:r>
              <a:rPr lang="en-US" dirty="0" smtClean="0"/>
              <a:t>.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Please work with your liaison to get in any outstanding files.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Data will be used for monthly and quarterly Enrollment Trends reporting, the DOI CY2020 Annual Membership report and the DOI 4</a:t>
            </a:r>
            <a:r>
              <a:rPr lang="en-US" baseline="30000" dirty="0" smtClean="0"/>
              <a:t>th</a:t>
            </a:r>
            <a:r>
              <a:rPr lang="en-US" dirty="0" smtClean="0"/>
              <a:t> Quarter HMO Membership report.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41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0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 smtClean="0">
                <a:latin typeface="+mn-lt"/>
              </a:rPr>
              <a:t>Enrollment Trends Update</a:t>
            </a:r>
            <a:endParaRPr lang="en-US" sz="3000" b="1" dirty="0">
              <a:latin typeface="+mn-lt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42899" y="726027"/>
            <a:ext cx="8506133" cy="5792760"/>
          </a:xfrm>
        </p:spPr>
        <p:txBody>
          <a:bodyPr/>
          <a:lstStyle/>
          <a:p>
            <a:r>
              <a:rPr lang="en-US" altLang="en-US" sz="1800" dirty="0" smtClean="0"/>
              <a:t>The next Enrollment Trends report with data through </a:t>
            </a:r>
            <a:r>
              <a:rPr lang="en-US" altLang="en-US" sz="1800" b="1" dirty="0" smtClean="0"/>
              <a:t>September 2020 </a:t>
            </a:r>
            <a:r>
              <a:rPr lang="en-US" altLang="en-US" sz="1800" dirty="0" smtClean="0"/>
              <a:t>is scheduled to be released in early </a:t>
            </a:r>
            <a:r>
              <a:rPr lang="en-US" altLang="en-US" sz="1800" b="1" dirty="0" smtClean="0"/>
              <a:t>March 2021</a:t>
            </a:r>
            <a:r>
              <a:rPr lang="en-US" altLang="en-US" sz="1800" dirty="0" smtClean="0"/>
              <a:t>.</a:t>
            </a:r>
          </a:p>
          <a:p>
            <a:pPr marL="0" indent="0">
              <a:buNone/>
            </a:pPr>
            <a:endParaRPr lang="en-US" altLang="en-US" sz="1800" dirty="0"/>
          </a:p>
          <a:p>
            <a:r>
              <a:rPr lang="en-US" altLang="en-US" sz="1800" dirty="0" smtClean="0"/>
              <a:t>Thank you to payers who are submitting monthly supplemental enrollment data on a voluntary basis.</a:t>
            </a:r>
          </a:p>
          <a:p>
            <a:pPr marL="0" indent="0">
              <a:buNone/>
            </a:pPr>
            <a:endParaRPr lang="en-US" altLang="en-US" sz="1800" dirty="0" smtClean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18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18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</a:t>
            </a:r>
            <a:r>
              <a:rPr lang="en-US" alt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 and Lauren Almquist at </a:t>
            </a:r>
            <a:r>
              <a:rPr lang="en-US" altLang="en-US" sz="1800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lauren.almquist@state.ma.us</a:t>
            </a:r>
            <a:r>
              <a:rPr lang="en-US" alt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altLang="en-US" sz="2000" dirty="0" smtClean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 smtClean="0"/>
          </a:p>
          <a:p>
            <a:pPr marL="0" indent="0">
              <a:buFont typeface="Arial" charset="0"/>
              <a:buNone/>
            </a:pPr>
            <a:endParaRPr lang="en-US" altLang="en-US" sz="2000" dirty="0" smtClean="0"/>
          </a:p>
          <a:p>
            <a:pPr marL="0" indent="0">
              <a:buFont typeface="Arial" charset="0"/>
              <a:buNone/>
            </a:pPr>
            <a:endParaRPr lang="en-US" altLang="en-US" sz="2000" dirty="0" smtClean="0"/>
          </a:p>
          <a:p>
            <a:pPr marL="0" indent="0">
              <a:buFont typeface="Arial" charset="0"/>
              <a:buNone/>
            </a:pPr>
            <a:endParaRPr lang="en-US" altLang="en-US" sz="2000" dirty="0" smtClean="0"/>
          </a:p>
          <a:p>
            <a:pPr marL="0" indent="0">
              <a:buFont typeface="Arial" charset="0"/>
              <a:buNone/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42302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 smtClean="0">
                <a:solidFill>
                  <a:prstClr val="black"/>
                </a:solidFill>
                <a:ea typeface="+mn-ea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>
            <p:extLst/>
          </p:nvPr>
        </p:nvGraphicFramePr>
        <p:xfrm>
          <a:off x="533400" y="1371600"/>
          <a:ext cx="7421881" cy="44881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0082">
                  <a:extLst>
                    <a:ext uri="{9D8B030D-6E8A-4147-A177-3AD203B41FA5}"/>
                  </a:extLst>
                </a:gridCol>
                <a:gridCol w="1212959">
                  <a:extLst>
                    <a:ext uri="{9D8B030D-6E8A-4147-A177-3AD203B41FA5}"/>
                  </a:extLst>
                </a:gridCol>
                <a:gridCol w="1231033"/>
                <a:gridCol w="1246325"/>
                <a:gridCol w="1215741"/>
                <a:gridCol w="1215741"/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Oct 2020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Nov 2020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Dec 2020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Jan 2021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Feb</a:t>
                      </a:r>
                      <a:r>
                        <a:rPr lang="en-US" sz="1800" b="1" baseline="0" dirty="0" smtClean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2021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  <a:cs typeface="Helvetica" panose="020B0604020202020204" pitchFamily="34" charset="0"/>
                        </a:rPr>
                        <a:t>Mar</a:t>
                      </a:r>
                      <a:r>
                        <a:rPr lang="en-US" sz="1800" b="1" baseline="0" dirty="0" smtClean="0">
                          <a:latin typeface="+mn-lt"/>
                          <a:cs typeface="Helvetica" panose="020B0604020202020204" pitchFamily="34" charset="0"/>
                        </a:rPr>
                        <a:t> 2021</a:t>
                      </a:r>
                      <a:endParaRPr lang="en-US" sz="1800" b="1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/>
                </a:tc>
                <a:extLst>
                  <a:ext uri="{0D108BD9-81ED-4DB2-BD59-A6C34878D82A}"/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/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 smtClean="0">
                          <a:latin typeface="+mn-lt"/>
                          <a:cs typeface="Helvetica" panose="020B0604020202020204" pitchFamily="34" charset="0"/>
                        </a:rPr>
                        <a:t> submit Sept 2020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/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 smtClean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 smtClean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/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 smtClean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/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76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DOI Reporting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smtClean="0"/>
              <a:t>Q4 2020 HMO Membership and CY2020 Annual Membership reports will be distributed in March.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 smtClean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Reports using data through March 2021 will be sent to payers in May. CHIA has also reached out to individual payers to discuss reporting differences.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66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March 9, 2021 </a:t>
            </a:r>
            <a:r>
              <a:rPr lang="en-US" sz="4000" dirty="0"/>
              <a:t>@ 2:00 pm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April 13, 2021 @ 2:00 pm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0" algn="ctr"/>
            <a:r>
              <a:rPr lang="en-US" sz="4800" dirty="0" smtClean="0"/>
              <a:t>Questions?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24219</TotalTime>
  <Words>254</Words>
  <Application>Microsoft Macintosh PowerPoint</Application>
  <PresentationFormat>On-screen Show (4:3)</PresentationFormat>
  <Paragraphs>76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FINALPowerPointTEMPLATE</vt:lpstr>
      <vt:lpstr>PowerPoint Presentation</vt:lpstr>
      <vt:lpstr>Agenda</vt:lpstr>
      <vt:lpstr>MA APCD Intake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1102</cp:revision>
  <cp:lastPrinted>2020-03-10T14:30:58Z</cp:lastPrinted>
  <dcterms:created xsi:type="dcterms:W3CDTF">2014-02-09T20:57:02Z</dcterms:created>
  <dcterms:modified xsi:type="dcterms:W3CDTF">2021-02-09T20:28:15Z</dcterms:modified>
</cp:coreProperties>
</file>