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55" r:id="rId2"/>
  </p:sldMasterIdLst>
  <p:notesMasterIdLst>
    <p:notesMasterId r:id="rId15"/>
  </p:notesMasterIdLst>
  <p:handoutMasterIdLst>
    <p:handoutMasterId r:id="rId16"/>
  </p:handoutMasterIdLst>
  <p:sldIdLst>
    <p:sldId id="256" r:id="rId3"/>
    <p:sldId id="414" r:id="rId4"/>
    <p:sldId id="583" r:id="rId5"/>
    <p:sldId id="584" r:id="rId6"/>
    <p:sldId id="587" r:id="rId7"/>
    <p:sldId id="588" r:id="rId8"/>
    <p:sldId id="585" r:id="rId9"/>
    <p:sldId id="465" r:id="rId10"/>
    <p:sldId id="467" r:id="rId11"/>
    <p:sldId id="582" r:id="rId12"/>
    <p:sldId id="362" r:id="rId13"/>
    <p:sldId id="451" r:id="rId14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6327" autoAdjust="0"/>
  </p:normalViewPr>
  <p:slideViewPr>
    <p:cSldViewPr snapToGrid="0" snapToObjects="1" showGuides="1">
      <p:cViewPr varScale="1">
        <p:scale>
          <a:sx n="128" d="100"/>
          <a:sy n="128" d="100"/>
        </p:scale>
        <p:origin x="1736" y="184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6/14/22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6/14/22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60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617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125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112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44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0CA50A-4583-453D-B781-415949AD5A4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2857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3C31B-0D22-4CA6-9E7C-468322E30D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6/14/22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5641-0D04-44F4-B3D6-7C0EE0D14F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28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12B1D-D7C4-4023-B549-CE3F7F6616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6/14/22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BCEEE-BB86-4D47-8EC7-0590C10B0F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387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49BC-02AF-4314-AA35-FC63F04CA46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6/14/22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359F9-5BA7-4A36-A821-4895A505EC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376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E258-D4EB-440D-A3DE-05AF8393525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6/14/22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FEACE-0E8A-40F8-9A0C-FA7CB3C59F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624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F148-2E11-4474-86C0-5BCDD73AD0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6/14/22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A762D-EEED-4571-B328-11A0E926D54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34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E5093-71E1-4390-AA5F-24DCD89C9D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6/14/22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7F70-952E-4DAB-8763-C77839CC0E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2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7EDC4-8EAE-405E-8C8E-3D6D2A3D24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6/14/22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3C7B2-D81B-4B93-8646-BD33CB06C8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886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1AB1-AF6F-4F4E-9EB5-04EBA44304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6/14/22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ABF39-5DEB-41F7-9528-CCE43A71F1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00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text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6/14/22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878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6/14/22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11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3E80B-1ED5-40D1-A32A-26ABE381FC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6/14/22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A6784-0D68-4B4D-B02D-9164CD41B9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504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en-US" altLang="en-US"/>
            </a:br>
            <a:br>
              <a:rPr lang="en-US" altLang="en-US"/>
            </a:br>
            <a:r>
              <a:rPr lang="en-US" altLang="en-US"/>
              <a:t>Click to Edit Master Title Slide</a:t>
            </a: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760EC138-8C88-48E7-ADD0-6E413742012B}" type="datetimeFigureOut"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pPr defTabSz="914400">
                <a:defRPr/>
              </a:pPr>
              <a:t>6/14/22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35DA24ED-914E-482F-AE8A-23346656E119}" type="slidenum"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8907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>
                <a:solidFill>
                  <a:schemeClr val="bg1"/>
                </a:solidFill>
                <a:latin typeface="+mn-lt"/>
              </a:rPr>
            </a:br>
            <a:r>
              <a:rPr lang="en-US" sz="4000" dirty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June 14, 2022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DOI Reporting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Q1 2022 HMO Membership reports were sent 5/23. Signoff is due by 7/8.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CY2021 Membership reports were sent on 3/16. Signoff was due by 4/29.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Claims/Utilization: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Reports using data through September 2021 were sent on 3/7. Signoff was due by 5/7.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Reports using data through March 2022 are in process.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We continue to meet with select payers to reconcile differences in certain report categories.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68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Meetings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/>
          </a:p>
          <a:p>
            <a:pPr algn="ctr"/>
            <a:r>
              <a:rPr lang="en-US" sz="4000" dirty="0"/>
              <a:t>July 12, 2022 @ 2:00 pm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August 9, 2022 @ 2:00 pm</a:t>
            </a:r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 algn="ctr"/>
            <a:r>
              <a:rPr lang="en-US" sz="4800" dirty="0"/>
              <a:t>Questions?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MA APCD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DOI Reporting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 APCD Intake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686371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All APCD submissions through April 2022 were due by May 31</a:t>
            </a:r>
            <a:r>
              <a:rPr lang="en-US" baseline="30000" dirty="0"/>
              <a:t>st.</a:t>
            </a:r>
            <a:r>
              <a:rPr lang="en-US" dirty="0"/>
              <a:t> This includes any re-submissions.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Please work with your liaison in submitting any overdue files and alert them if you expect any further delays.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Data will be used towards Q2 2022 DOI membership and other quarterly reporting.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CHIA is revisiting Medical Claim versioning methods with select payers. We’ll reach out when we have examples to share with each company.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7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570991"/>
            <a:ext cx="8082734" cy="1017981"/>
          </a:xfrm>
        </p:spPr>
        <p:txBody>
          <a:bodyPr>
            <a:normAutofit/>
          </a:bodyPr>
          <a:lstStyle/>
          <a:p>
            <a:r>
              <a:rPr lang="en-US" sz="2800" dirty="0"/>
              <a:t>MA APCD – 2022 Provider Submission Guide Update (Page 9)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2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673EBB-0780-4DB1-8517-01A73DF87A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7" y="1543050"/>
            <a:ext cx="8772525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299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570991"/>
            <a:ext cx="8082734" cy="1017981"/>
          </a:xfrm>
        </p:spPr>
        <p:txBody>
          <a:bodyPr>
            <a:normAutofit/>
          </a:bodyPr>
          <a:lstStyle/>
          <a:p>
            <a:r>
              <a:rPr lang="en-US" sz="2800" dirty="0"/>
              <a:t>MA APCD – 2022 Pharmacy Claims Submission Guide Update (Page 21)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2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 digits max. For example,  111954.032, -25.0492 or .019298285, etc. depending on what is in your data for this field. Decimal point is included in the 10 digits max count.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1505EC-FF52-46E3-9250-BCE34E9584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26209"/>
            <a:ext cx="9144000" cy="260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29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570991"/>
            <a:ext cx="8082734" cy="1017981"/>
          </a:xfrm>
        </p:spPr>
        <p:txBody>
          <a:bodyPr>
            <a:normAutofit/>
          </a:bodyPr>
          <a:lstStyle/>
          <a:p>
            <a:r>
              <a:rPr lang="en-US" sz="2800" dirty="0"/>
              <a:t>MA APCD – 2022 Medical Claims Submission Guide Update (Page 48)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2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0D347D-10BB-4D8D-A4BD-A4226A022B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96291"/>
            <a:ext cx="9144000" cy="421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8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 APCD Intake Version 2022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E7D6BC6-C936-44EE-960A-EB41C1ED8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Final versions of the updated submission guides are posted to CHIA’s website. No change from draft versions.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APCD submitters may send test files in July 2022. Please work with your liaison if you want to do this.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Production files with submission guide changes are due by 8/31 for July 2022 data.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There is no change to the version field in the header record – it remains ‘2019’.</a:t>
            </a:r>
          </a:p>
        </p:txBody>
      </p:sp>
    </p:spTree>
    <p:extLst>
      <p:ext uri="{BB962C8B-B14F-4D97-AF65-F5344CB8AC3E}">
        <p14:creationId xmlns:p14="http://schemas.microsoft.com/office/powerpoint/2010/main" val="985790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0"/>
            <a:ext cx="8326967" cy="726026"/>
          </a:xfrm>
        </p:spPr>
        <p:txBody>
          <a:bodyPr/>
          <a:lstStyle/>
          <a:p>
            <a:pPr algn="l">
              <a:defRPr/>
            </a:pPr>
            <a:r>
              <a:rPr lang="en-US" sz="3000" b="1" dirty="0">
                <a:latin typeface="+mn-lt"/>
              </a:rPr>
              <a:t>Enrollment Trends Update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42899" y="726026"/>
            <a:ext cx="8506133" cy="5599354"/>
          </a:xfrm>
        </p:spPr>
        <p:txBody>
          <a:bodyPr/>
          <a:lstStyle/>
          <a:p>
            <a:pPr marL="0" indent="0">
              <a:buNone/>
            </a:pPr>
            <a:endParaRPr lang="en-US" altLang="en-US" sz="1800" dirty="0"/>
          </a:p>
          <a:p>
            <a:r>
              <a:rPr lang="en-US" altLang="en-US" sz="2000" dirty="0"/>
              <a:t>The next Enrollment Trends reporting cycle will be based on data through March 2022 and is scheduled to be published in August 2022.</a:t>
            </a:r>
          </a:p>
          <a:p>
            <a:endParaRPr lang="en-US" altLang="en-US" sz="2000" dirty="0"/>
          </a:p>
          <a:p>
            <a:r>
              <a:rPr lang="en-US" altLang="en-US" sz="2000" dirty="0"/>
              <a:t>CHIA shared MA APCD-sourced enrollment counts for payer review this week. These enrollment counts are based on payers’ March 2022 ME submissions and do not reflect any supplemental data.</a:t>
            </a:r>
          </a:p>
          <a:p>
            <a:endParaRPr lang="en-US" altLang="en-US" sz="2000" dirty="0"/>
          </a:p>
          <a:p>
            <a:r>
              <a:rPr lang="en-US" altLang="en-US" sz="2000" dirty="0"/>
              <a:t>Please contact us with any comments or concerns about this data before </a:t>
            </a:r>
            <a:r>
              <a:rPr lang="en-US" altLang="en-US" sz="2000" b="1" dirty="0"/>
              <a:t>June 30</a:t>
            </a:r>
            <a:r>
              <a:rPr lang="en-US" altLang="en-US" sz="2000" dirty="0"/>
              <a:t>, </a:t>
            </a:r>
            <a:r>
              <a:rPr lang="en-US" altLang="en-US" sz="2000" b="1" dirty="0"/>
              <a:t>2022.</a:t>
            </a:r>
            <a:r>
              <a:rPr lang="en-US" altLang="en-US" sz="2000" dirty="0"/>
              <a:t> Feedback received after this date may not be incorporated into the upcoming report.</a:t>
            </a:r>
          </a:p>
          <a:p>
            <a:endParaRPr lang="en-US" altLang="en-US" sz="2000" dirty="0"/>
          </a:p>
          <a:p>
            <a:r>
              <a:rPr lang="en-US" altLang="en-US" sz="2000" dirty="0"/>
              <a:t>Thank you to the payers that submitted Supplemental Data as requested last month.  </a:t>
            </a:r>
          </a:p>
          <a:p>
            <a:pPr marL="0" indent="0">
              <a:buNone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liaison.</a:t>
            </a:r>
            <a:endParaRPr lang="en-US" alt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sz="2000" dirty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29148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/>
        </p:nvGraphicFramePr>
        <p:xfrm>
          <a:off x="533400" y="1371600"/>
          <a:ext cx="7421881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3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Apr 2022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May 2022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Jun 2022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Jul 2022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Aug</a:t>
                      </a:r>
                      <a:r>
                        <a:rPr lang="en-US" sz="1800" b="1" baseline="0" dirty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2022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 submit March 2022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415691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25960</TotalTime>
  <Words>518</Words>
  <Application>Microsoft Macintosh PowerPoint</Application>
  <PresentationFormat>On-screen Show (4:3)</PresentationFormat>
  <Paragraphs>130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FINALPowerPointTEMPLATE</vt:lpstr>
      <vt:lpstr>Office Theme</vt:lpstr>
      <vt:lpstr>PowerPoint Presentation</vt:lpstr>
      <vt:lpstr>Agenda</vt:lpstr>
      <vt:lpstr>MA APCD Intake</vt:lpstr>
      <vt:lpstr>MA APCD – 2022 Provider Submission Guide Update (Page 9)</vt:lpstr>
      <vt:lpstr>MA APCD – 2022 Pharmacy Claims Submission Guide Update (Page 21)</vt:lpstr>
      <vt:lpstr>MA APCD – 2022 Medical Claims Submission Guide Update (Page 48)</vt:lpstr>
      <vt:lpstr>MA APCD Intake Version 2022</vt:lpstr>
      <vt:lpstr>Enrollment Trends Update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1170</cp:revision>
  <cp:lastPrinted>2020-03-10T14:30:58Z</cp:lastPrinted>
  <dcterms:created xsi:type="dcterms:W3CDTF">2014-02-09T20:57:02Z</dcterms:created>
  <dcterms:modified xsi:type="dcterms:W3CDTF">2022-06-14T18:51:45Z</dcterms:modified>
</cp:coreProperties>
</file>