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583" r:id="rId4"/>
    <p:sldId id="584" r:id="rId5"/>
    <p:sldId id="587" r:id="rId6"/>
    <p:sldId id="588" r:id="rId7"/>
    <p:sldId id="585" r:id="rId8"/>
    <p:sldId id="467" r:id="rId9"/>
    <p:sldId id="582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8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520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3/8/22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3/8/22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1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6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8,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April 12,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May 10,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January 2022 were due by February 28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Provider Submission Guide Update (Page 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73EBB-0780-4DB1-8517-01A73DF8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543050"/>
            <a:ext cx="87725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Pharmacy Claims Submission Guide Update (Page 21)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505EC-FF52-46E3-9250-BCE34E958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6209"/>
            <a:ext cx="9144000" cy="26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Medical Claims Submission Guide Update (Page 48)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D347D-10BB-4D8D-A4BD-A4226A02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91"/>
            <a:ext cx="9144000" cy="42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 APCD Intake Version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23130"/>
              </p:ext>
            </p:extLst>
          </p:nvPr>
        </p:nvGraphicFramePr>
        <p:xfrm>
          <a:off x="726325" y="1892332"/>
          <a:ext cx="7506450" cy="314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2022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2021/January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 Changes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February/July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transmission process changes (if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2022 Production (July 2022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August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76128" cy="4274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1618234448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Oct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Nov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Dec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Jan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Mar 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Sept 2021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2021 HMO Membership reports were sent last week. Signoff is due by 4/18.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CY2021 Membership reports will be distributed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were sent yesterday. Signoff is due by 5/7.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25910</TotalTime>
  <Words>347</Words>
  <Application>Microsoft Macintosh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FINALPowerPointTEMPLATE</vt:lpstr>
      <vt:lpstr>PowerPoint Presentation</vt:lpstr>
      <vt:lpstr>Agenda</vt:lpstr>
      <vt:lpstr>MA APCD Intake</vt:lpstr>
      <vt:lpstr>MA APCD – 2022 Provider Submission Guide Update (Page 9)</vt:lpstr>
      <vt:lpstr>MA APCD – 2022 Pharmacy Claims Submission Guide Update (Page 21)</vt:lpstr>
      <vt:lpstr>MA APCD – 2022 Medical Claims Submission Guide Update (Page 48)</vt:lpstr>
      <vt:lpstr>MA APCD Intake Version 2022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1157</cp:revision>
  <cp:lastPrinted>2020-03-10T14:30:58Z</cp:lastPrinted>
  <dcterms:created xsi:type="dcterms:W3CDTF">2014-02-09T20:57:02Z</dcterms:created>
  <dcterms:modified xsi:type="dcterms:W3CDTF">2022-03-08T20:27:00Z</dcterms:modified>
</cp:coreProperties>
</file>