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14" r:id="rId3"/>
    <p:sldId id="550" r:id="rId4"/>
    <p:sldId id="532" r:id="rId5"/>
    <p:sldId id="551" r:id="rId6"/>
    <p:sldId id="552" r:id="rId7"/>
    <p:sldId id="539" r:id="rId8"/>
    <p:sldId id="362" r:id="rId9"/>
    <p:sldId id="451" r:id="rId1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2984" y="-224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4/10/19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4/10/19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1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81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lauren.almquist@state.ma.u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April 9, 2019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 – 2019 Submission Guides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2019 Submission Guide Updates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960" y="2141316"/>
            <a:ext cx="7761815" cy="36762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Final MA APCD 2019 Submission Guides are now available on CHIA’s website (along with the Redline versions).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Administrative Bulletin 19-02 posted to CHIA’s website (highlighting the changes previously discussed and reflected in the 2019 Submission Guides).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Changes effective for July 2019 data due in August.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69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 APCD Intake Version 2019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463252"/>
              </p:ext>
            </p:extLst>
          </p:nvPr>
        </p:nvGraphicFramePr>
        <p:xfrm>
          <a:off x="726325" y="1892333"/>
          <a:ext cx="7506450" cy="319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Intake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</a:t>
                      </a:r>
                      <a:r>
                        <a:rPr lang="en-US" sz="1200" dirty="0" smtClean="0">
                          <a:effectLst/>
                        </a:rPr>
                        <a:t>2018/January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January/February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Guide Changes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/February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February/July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and transmission process changes (if any)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July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 Production (July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2019 data)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August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880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90525" y="1287463"/>
            <a:ext cx="8667751" cy="5160962"/>
          </a:xfrm>
        </p:spPr>
        <p:txBody>
          <a:bodyPr/>
          <a:lstStyle/>
          <a:p>
            <a:endParaRPr lang="en-US" altLang="en-US" sz="2000" dirty="0" smtClean="0"/>
          </a:p>
          <a:p>
            <a:r>
              <a:rPr lang="en-US" altLang="en-US" sz="2000" dirty="0" smtClean="0"/>
              <a:t>The next Enrollment Trends report with data through March 2019 is currently scheduled to be published in August 2019.</a:t>
            </a: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 smtClean="0"/>
              <a:t>Supplemental enrollment data is due Friday, </a:t>
            </a:r>
            <a:r>
              <a:rPr lang="en-US" altLang="en-US" sz="2000" b="1" dirty="0" smtClean="0"/>
              <a:t>May 17, 2019</a:t>
            </a:r>
            <a:r>
              <a:rPr lang="en-US" altLang="en-US" sz="2000" dirty="0" smtClean="0"/>
              <a:t> for selected payers. Supplemental enrollment reporting is requested where populations cannot be accurately sourced from the MA APCD.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r>
              <a:rPr lang="en-US" altLang="en-US" sz="2000" dirty="0" smtClean="0"/>
              <a:t>Payers will receive aggregate MA APCD Member Eligibility data for review in early June.</a:t>
            </a:r>
          </a:p>
          <a:p>
            <a:endParaRPr lang="en-US" altLang="en-US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23365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9846393"/>
              </p:ext>
            </p:extLst>
          </p:nvPr>
        </p:nvGraphicFramePr>
        <p:xfrm>
          <a:off x="533400" y="1371600"/>
          <a:ext cx="7581900" cy="4061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Apr.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May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Jun.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Jul.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Aug.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March 2019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930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Q4 2018 HMO Membership report - responses due 4/15.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2018 Annual Membership report – responses due 5/3.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 report – call with select payers on 4/25 @ 2pm.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66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May 14, 2019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June 11, 2019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19099</TotalTime>
  <Words>371</Words>
  <Application>Microsoft Macintosh PowerPoint</Application>
  <PresentationFormat>On-screen Show (4:3)</PresentationFormat>
  <Paragraphs>100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FINALPowerPointTEMPLATE</vt:lpstr>
      <vt:lpstr>PowerPoint Presentation</vt:lpstr>
      <vt:lpstr>Agenda</vt:lpstr>
      <vt:lpstr>MA APCD 2019 Submission Guide Updates</vt:lpstr>
      <vt:lpstr>MA APCD Intake Version 2019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916</cp:revision>
  <cp:lastPrinted>2019-04-09T16:40:07Z</cp:lastPrinted>
  <dcterms:created xsi:type="dcterms:W3CDTF">2014-02-09T20:57:02Z</dcterms:created>
  <dcterms:modified xsi:type="dcterms:W3CDTF">2019-04-10T13:56:48Z</dcterms:modified>
</cp:coreProperties>
</file>