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14" r:id="rId3"/>
    <p:sldId id="527" r:id="rId4"/>
    <p:sldId id="528" r:id="rId5"/>
    <p:sldId id="499" r:id="rId6"/>
    <p:sldId id="362" r:id="rId7"/>
    <p:sldId id="451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8/15/2018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8/15/2018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6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August 14,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</a:t>
            </a:r>
            <a:r>
              <a:rPr lang="en-US" dirty="0"/>
              <a:t>Items</a:t>
            </a:r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Compliance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Thank you to all carriers that sent your data through June in on time!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is busy working on the next quarterly Enrollment Trends and DOI Membership reports.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release work has also commenced which includes 2013 – 2017 data with 6 months of runout (through June 2018).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6" y="1377537"/>
            <a:ext cx="8171584" cy="507088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Thank </a:t>
            </a:r>
            <a:r>
              <a:rPr lang="en-US" altLang="en-US" sz="2000" dirty="0"/>
              <a:t>you to all who reviewed MA APCD data for the upcoming Enrollment Trends report. Your support is critical for the reporting of accurate and timely enrollment data</a:t>
            </a:r>
            <a:r>
              <a:rPr lang="en-US" altLang="en-US" sz="2000" dirty="0" smtClean="0"/>
              <a:t>.</a:t>
            </a:r>
          </a:p>
          <a:p>
            <a:endParaRPr lang="en-US" altLang="en-US" sz="20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next Enrollment Trends report is expected to be published this week (with </a:t>
            </a:r>
            <a:r>
              <a:rPr lang="en-US" dirty="0"/>
              <a:t>data through March </a:t>
            </a:r>
            <a:r>
              <a:rPr lang="en-US" dirty="0" smtClean="0"/>
              <a:t>2018)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marL="0" indent="0" algn="l">
              <a:buNone/>
            </a:pPr>
            <a:endParaRPr lang="en-US" altLang="en-US" sz="2000" dirty="0" smtClean="0"/>
          </a:p>
          <a:p>
            <a:pPr algn="l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l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917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Quarterly HMO Membership report  for Q2 2018 – will be sent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meetings ongoing with certain carriers to discuss paid/allowed amount examples.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September 11,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9,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16597</TotalTime>
  <Words>203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FINALPowerPointTEMPLATE</vt:lpstr>
      <vt:lpstr>PowerPoint Presentation</vt:lpstr>
      <vt:lpstr>Agenda</vt:lpstr>
      <vt:lpstr>APCD Intake - Compliance </vt:lpstr>
      <vt:lpstr>Enrollment Trends Update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832</cp:revision>
  <cp:lastPrinted>2018-08-14T15:16:29Z</cp:lastPrinted>
  <dcterms:created xsi:type="dcterms:W3CDTF">2014-02-09T20:57:02Z</dcterms:created>
  <dcterms:modified xsi:type="dcterms:W3CDTF">2018-08-15T13:47:57Z</dcterms:modified>
</cp:coreProperties>
</file>