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5" r:id="rId2"/>
  </p:sldMasterIdLst>
  <p:notesMasterIdLst>
    <p:notesMasterId r:id="rId14"/>
  </p:notesMasterIdLst>
  <p:handoutMasterIdLst>
    <p:handoutMasterId r:id="rId15"/>
  </p:handoutMasterIdLst>
  <p:sldIdLst>
    <p:sldId id="256" r:id="rId3"/>
    <p:sldId id="414" r:id="rId4"/>
    <p:sldId id="509" r:id="rId5"/>
    <p:sldId id="520" r:id="rId6"/>
    <p:sldId id="529" r:id="rId7"/>
    <p:sldId id="530" r:id="rId8"/>
    <p:sldId id="531" r:id="rId9"/>
    <p:sldId id="532" r:id="rId10"/>
    <p:sldId id="499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6" y="-18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11/28/2017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11/28/2017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EB6D7E-908F-40CE-800C-5C249A686E6D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21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5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9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3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41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7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00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39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Title  |  Name, Position Title  |  Date     </a:t>
            </a:r>
          </a:p>
          <a:p>
            <a:pPr algn="ctr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ADB4-41EA-431A-987B-41CA83FFAB42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0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0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8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11/28/2017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DL-Data-Submitter-HelpDesk@MassMail.State.MA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November 14,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12, 2017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January 9,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CHIA Reporting Updates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APCD </a:t>
            </a:r>
            <a:r>
              <a:rPr lang="en-US" dirty="0"/>
              <a:t>submissions must be in V6.0 format (including V5.0 time </a:t>
            </a:r>
            <a:r>
              <a:rPr lang="en-US" dirty="0" smtClean="0"/>
              <a:t>periods) and </a:t>
            </a:r>
            <a:r>
              <a:rPr lang="en-US" dirty="0"/>
              <a:t>must be sent using File Secure (encryption) and SFTP (transmission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file types are in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remaining July – September 2017 files should be sent ASAP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End of November 2017 – the October 2017 production data is due at CHIA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9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 </a:t>
            </a:r>
            <a:r>
              <a:rPr lang="en-US" dirty="0"/>
              <a:t>our help desk with any File Secure/SFTP issues (include screenshot of error if possible). Email: </a:t>
            </a:r>
            <a:r>
              <a:rPr lang="en-US" u="sng" dirty="0">
                <a:hlinkClick r:id="rId3"/>
              </a:rPr>
              <a:t>CHIA-DL-Data-Submitter-HelpDesk@MassMail.State.MA.US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4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538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 Enrollment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prstClr val="white">
                  <a:lumMod val="65000"/>
                </a:prst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Nov 14, 2017</a:t>
            </a: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95500" y="2895600"/>
            <a:ext cx="6400800" cy="1179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Lauren Almquist  </a:t>
            </a:r>
            <a:r>
              <a:rPr lang="en-US" sz="1600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Manager of Analytics</a:t>
            </a: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41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28890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7" y="1277586"/>
            <a:ext cx="8039100" cy="4873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September 2017 </a:t>
            </a: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February 2018</a:t>
            </a: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Where populations cannot be sourced from the MA APCD, some payers are asked to provide supplemental enrollment data by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November 20</a:t>
            </a:r>
            <a:r>
              <a:rPr lang="en-US" sz="2000" b="1" baseline="30000" dirty="0" smtClean="0">
                <a:solidFill>
                  <a:prstClr val="black"/>
                </a:solidFill>
                <a:cs typeface="Helvetica" panose="020B0604020202020204" pitchFamily="34" charset="0"/>
              </a:rPr>
              <a:t>th</a:t>
            </a: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. Thank you to those who have already submitted.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early December</a:t>
            </a: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Enrollment Trends </a:t>
            </a: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questions: </a:t>
            </a:r>
            <a:r>
              <a:rPr lang="en-US" alt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Contact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solidFill>
                <a:prstClr val="black"/>
              </a:solidFill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037298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2017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5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2017 Membership reports – will be sent at end of November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13847</TotalTime>
  <Words>300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FINALPowerPointTEMPLATE</vt:lpstr>
      <vt:lpstr>Office Theme</vt:lpstr>
      <vt:lpstr>PowerPoint Presentation</vt:lpstr>
      <vt:lpstr>Agenda</vt:lpstr>
      <vt:lpstr>Intake APCD Version 6.0</vt:lpstr>
      <vt:lpstr>Intake APCD Version 6.0</vt:lpstr>
      <vt:lpstr>PowerPoint Presentation</vt:lpstr>
      <vt:lpstr>PowerPoint Presentation</vt:lpstr>
      <vt:lpstr>Enrollment Trends Update</vt:lpstr>
      <vt:lpstr>PowerPoint Presentation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752</cp:revision>
  <cp:lastPrinted>2017-11-14T16:19:52Z</cp:lastPrinted>
  <dcterms:created xsi:type="dcterms:W3CDTF">2014-02-09T20:57:02Z</dcterms:created>
  <dcterms:modified xsi:type="dcterms:W3CDTF">2017-11-28T16:17:04Z</dcterms:modified>
</cp:coreProperties>
</file>