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14" r:id="rId3"/>
    <p:sldId id="509" r:id="rId4"/>
    <p:sldId id="520" r:id="rId5"/>
    <p:sldId id="528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499" r:id="rId14"/>
    <p:sldId id="362" r:id="rId15"/>
    <p:sldId id="451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1708" autoAdjust="0"/>
  </p:normalViewPr>
  <p:slideViewPr>
    <p:cSldViewPr snapToGrid="0" snapToObjects="1" showGuides="1">
      <p:cViewPr>
        <p:scale>
          <a:sx n="82" d="100"/>
          <a:sy n="82" d="100"/>
        </p:scale>
        <p:origin x="-296" y="-18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10/10/2017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10/10/2017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7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B6D7E-908F-40CE-800C-5C249A686E6D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320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22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2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6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a.welch@oliverwyman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lauren.almquist@state.ma.us" TargetMode="External"/><Relationship Id="rId4" Type="http://schemas.openxmlformats.org/officeDocument/2006/relationships/hyperlink" Target="mailto:ashley.storms@state.ma.u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DL-Data-Submitter-HelpDesk@MassMail.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October 10,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277587"/>
            <a:ext cx="80391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2017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payers are asked to provide supplemental enrollment data by </a:t>
            </a:r>
            <a:r>
              <a:rPr lang="en-US" sz="2000" b="1" dirty="0" smtClean="0">
                <a:cs typeface="Helvetica" panose="020B0604020202020204" pitchFamily="34" charset="0"/>
              </a:rPr>
              <a:t>November 20</a:t>
            </a:r>
            <a:r>
              <a:rPr lang="en-US" sz="2000" b="1" baseline="30000" dirty="0" smtClean="0">
                <a:cs typeface="Helvetica" panose="020B0604020202020204" pitchFamily="34" charset="0"/>
              </a:rPr>
              <a:t>th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787145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2017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5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199" y="561975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Contact Information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49"/>
            <a:ext cx="84486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Dianna Welch </a:t>
            </a:r>
            <a:r>
              <a:rPr lang="en-US" altLang="en-US" sz="2000" dirty="0">
                <a:solidFill>
                  <a:prstClr val="black"/>
                </a:solidFill>
                <a:ea typeface="+mn-ea"/>
                <a:cs typeface="Arial" charset="0"/>
              </a:rPr>
              <a:t>at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  <a:hlinkClick r:id="rId3"/>
              </a:rPr>
              <a:t>dianna.welch@oliverwyman.com</a:t>
            </a: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reporting and general questions: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</a:t>
            </a:r>
            <a:r>
              <a:rPr lang="en-US" altLang="en-US" sz="2000" i="1" dirty="0" smtClean="0">
                <a:solidFill>
                  <a:prstClr val="black"/>
                </a:solidFill>
                <a:ea typeface="+mn-ea"/>
                <a:cs typeface="Arial" charset="0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your </a:t>
            </a:r>
            <a:r>
              <a:rPr lang="en-US" altLang="en-US" sz="2000" u="sng" dirty="0" smtClean="0">
                <a:solidFill>
                  <a:prstClr val="black"/>
                </a:solidFill>
                <a:ea typeface="+mn-ea"/>
                <a:cs typeface="Arial" charset="0"/>
              </a:rPr>
              <a:t>CHIA liaison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and </a:t>
            </a:r>
            <a:r>
              <a:rPr lang="en-US" altLang="en-US" sz="2000" dirty="0">
                <a:solidFill>
                  <a:prstClr val="black"/>
                </a:solidFill>
                <a:cs typeface="Arial" charset="0"/>
              </a:rPr>
              <a:t>Ashley Storms at </a:t>
            </a:r>
            <a:r>
              <a:rPr lang="en-US" altLang="en-US" sz="2000" dirty="0" smtClean="0">
                <a:solidFill>
                  <a:prstClr val="black"/>
                </a:solidFill>
                <a:cs typeface="Arial" charset="0"/>
                <a:hlinkClick r:id="rId4"/>
              </a:rPr>
              <a:t>ashley.storms@state.ma.us</a:t>
            </a: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Enrollment Trends questions:</a:t>
            </a:r>
          </a:p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your </a:t>
            </a:r>
            <a:r>
              <a:rPr lang="en-US" altLang="en-US" sz="20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5"/>
              </a:rPr>
              <a:t>lauren.almquist@state.ma.us</a:t>
            </a:r>
            <a:endParaRPr lang="en-US" altLang="en-US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</a:t>
            </a:r>
            <a:r>
              <a:rPr lang="en-US" dirty="0"/>
              <a:t>2017 Membership </a:t>
            </a:r>
            <a:r>
              <a:rPr lang="en-US" dirty="0" smtClean="0"/>
              <a:t>– carrier sign off due 10/13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2017 Membership – will be sent at end of November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14,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12,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CHIA Reporting Updates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APCD </a:t>
            </a:r>
            <a:r>
              <a:rPr lang="en-US" dirty="0"/>
              <a:t>submissions must be in V6.0 format (including V5.0 time </a:t>
            </a:r>
            <a:r>
              <a:rPr lang="en-US" dirty="0" smtClean="0"/>
              <a:t>periods) and </a:t>
            </a:r>
            <a:r>
              <a:rPr lang="en-US" dirty="0"/>
              <a:t>must be sent using File Secure (encryption) and SFTP (transmission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Member Eligibility production – expected by this Friday (10/13)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Carriers will need to install a new version of File Secure before sending production files (including Member Eligibility)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Liaisons will notify you once File Secure is available and Member Eligibility production can be sent.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Carriers </a:t>
            </a:r>
            <a:r>
              <a:rPr lang="en-US" dirty="0"/>
              <a:t>must have </a:t>
            </a:r>
            <a:r>
              <a:rPr lang="en-US" dirty="0" smtClean="0"/>
              <a:t>an approved </a:t>
            </a:r>
            <a:r>
              <a:rPr lang="en-US" dirty="0"/>
              <a:t>V6.0 variance loaded before submitting production data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October </a:t>
            </a:r>
            <a:r>
              <a:rPr lang="en-US" dirty="0"/>
              <a:t>2017 </a:t>
            </a:r>
            <a:r>
              <a:rPr lang="en-US" dirty="0" smtClean="0"/>
              <a:t>– July through September </a:t>
            </a:r>
            <a:r>
              <a:rPr lang="en-US" dirty="0"/>
              <a:t>2017 production data due at CHIA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</a:t>
            </a:r>
            <a:r>
              <a:rPr lang="en-US" dirty="0"/>
              <a:t>our help desk with any File Secure/SFTP issues (include screenshot of error if possible). Email: </a:t>
            </a:r>
            <a:r>
              <a:rPr lang="en-US" u="sng" dirty="0">
                <a:hlinkClick r:id="rId3"/>
              </a:rPr>
              <a:t>CHIA-DL-Data-Submitter-HelpDesk@MassMail.State.MA.US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2"/>
            <a:ext cx="7772400" cy="817970"/>
          </a:xfrm>
        </p:spPr>
        <p:txBody>
          <a:bodyPr/>
          <a:lstStyle/>
          <a:p>
            <a:r>
              <a:rPr lang="en-US" dirty="0" smtClean="0"/>
              <a:t>Intake APCD Version 6.0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231189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8" y="1803827"/>
            <a:ext cx="7663085" cy="19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" y="3735353"/>
            <a:ext cx="755574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06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Annual Premiums Data Request </a:t>
            </a: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and Enrollment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Oct 6, 2017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Analytic </a:t>
            </a:r>
            <a:r>
              <a:rPr lang="en-US" sz="1600" i="1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Reporting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</a:t>
            </a:r>
          </a:p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Lauren Almquist  </a:t>
            </a: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 of Analytics</a:t>
            </a: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24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dirty="0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4706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Premiums data was included in CHIA’s recently released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2017 Annual Report on the Performance of the Massachusetts Health Care System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Specifications for next year’s Annual Premiums Data Request will be shared with payers in early 2018.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In the next few weeks, CHIA will reach out to data submitters for feedback on this year’s report specifications and data collection. While these questions are 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optional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, we appreciate any insight you can provide as we begin planning next year’s data request.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 Update</a:t>
            </a:r>
          </a:p>
        </p:txBody>
      </p:sp>
    </p:spTree>
    <p:extLst>
      <p:ext uri="{BB962C8B-B14F-4D97-AF65-F5344CB8AC3E}">
        <p14:creationId xmlns:p14="http://schemas.microsoft.com/office/powerpoint/2010/main" val="6662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160255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13716</TotalTime>
  <Words>483</Words>
  <Application>Microsoft Office PowerPoint</Application>
  <PresentationFormat>On-screen Show (4:3)</PresentationFormat>
  <Paragraphs>109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FINALPowerPointTEMPLATE</vt:lpstr>
      <vt:lpstr>PowerPoint Presentation</vt:lpstr>
      <vt:lpstr>Agenda</vt:lpstr>
      <vt:lpstr>Intake APCD Version 6.0</vt:lpstr>
      <vt:lpstr>Intake APCD Version 6.0</vt:lpstr>
      <vt:lpstr>Intake APCD Version 6.0</vt:lpstr>
      <vt:lpstr>PowerPoint Presentation</vt:lpstr>
      <vt:lpstr>PowerPoint Presentation</vt:lpstr>
      <vt:lpstr>PowerPoint Presentation</vt:lpstr>
      <vt:lpstr>PowerPoint Presentation</vt:lpstr>
      <vt:lpstr>Enrollment Trends Update</vt:lpstr>
      <vt:lpstr>PowerPoint Presentation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746</cp:revision>
  <cp:lastPrinted>2017-10-10T17:13:42Z</cp:lastPrinted>
  <dcterms:created xsi:type="dcterms:W3CDTF">2014-02-09T20:57:02Z</dcterms:created>
  <dcterms:modified xsi:type="dcterms:W3CDTF">2017-10-10T19:06:00Z</dcterms:modified>
</cp:coreProperties>
</file>