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14" r:id="rId3"/>
    <p:sldId id="416" r:id="rId4"/>
    <p:sldId id="417" r:id="rId5"/>
    <p:sldId id="418" r:id="rId6"/>
    <p:sldId id="419" r:id="rId7"/>
    <p:sldId id="420" r:id="rId8"/>
    <p:sldId id="421" r:id="rId9"/>
    <p:sldId id="422" r:id="rId10"/>
    <p:sldId id="423" r:id="rId11"/>
    <p:sldId id="424" r:id="rId12"/>
    <p:sldId id="362" r:id="rId13"/>
    <p:sldId id="389" r:id="rId1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2460" y="-150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11/10/2015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11/10/2015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4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240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shley.storms@state.ma.us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November 10, 2015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Enrollment Trends: </a:t>
            </a:r>
            <a:r>
              <a:rPr lang="en-US" sz="2800" b="0" dirty="0"/>
              <a:t>Payer Data Verification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Payers should review all data trends for general reasonableness; give closer review to most recent quarters (not previously verified) and newly included fields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Enrollment Trends staff available to answer questions and troubleshoot issues during bi-weekly calls or via email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Please return data checklist to liaison by </a:t>
            </a:r>
            <a:r>
              <a:rPr lang="en-US" b="1" dirty="0" smtClean="0"/>
              <a:t>December 21, 2015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870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Enrollment Trends: </a:t>
            </a:r>
            <a:r>
              <a:rPr lang="en-US" sz="2800" b="0" dirty="0" smtClean="0"/>
              <a:t>Resources</a:t>
            </a:r>
            <a:endParaRPr lang="en-US" sz="28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b="1" dirty="0" smtClean="0">
              <a:latin typeface="Garamond" panose="02020404030301010803" pitchFamily="18" charset="0"/>
            </a:endParaRPr>
          </a:p>
          <a:p>
            <a:pPr algn="ctr"/>
            <a:endParaRPr lang="en-US" dirty="0">
              <a:latin typeface="Garamond" panose="02020404030301010803" pitchFamily="18" charset="0"/>
            </a:endParaRP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or feedback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may be directed to your CHIA liaison 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 to Ashley Storms 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ashley.storms@state.ma.us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any time.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6320" y="4560125"/>
            <a:ext cx="3610097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ext month: CHIA’s Key Indicators Project; bringing MA APCD Medical Claims data “online” for analytic use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09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December 8, 2015 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January 12, 2016 </a:t>
            </a:r>
            <a:r>
              <a:rPr lang="en-US" sz="4000" dirty="0"/>
              <a:t>@ 2:00 pm</a:t>
            </a: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800" dirty="0" smtClean="0"/>
              <a:t>Housekeeping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 smtClean="0"/>
              <a:t>Enrollment Trends Update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800" dirty="0"/>
          </a:p>
          <a:p>
            <a:endParaRPr lang="en-US" sz="18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Wrap Up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Housekeeping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Pharmacy Claims Versioning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Data Profile Reports</a:t>
            </a:r>
          </a:p>
          <a:p>
            <a:r>
              <a:rPr lang="en-US" dirty="0"/>
              <a:t>             </a:t>
            </a:r>
            <a:r>
              <a:rPr lang="en-US" sz="1800" dirty="0"/>
              <a:t>http://www.chiamass.gov/individual-apcd-data-profile-reports/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ICD-10 Transition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Division of Insurance (DOI)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17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Enrollment Trends: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Verification Update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November 10, 2015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057400" y="3302482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Ashley Storms  |  </a:t>
            </a:r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Senior Health System Policy Analyst</a:t>
            </a: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382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Enrollment Trends: </a:t>
            </a:r>
            <a:r>
              <a:rPr lang="en-US" sz="2800" b="0" dirty="0" smtClean="0"/>
              <a:t>Overview</a:t>
            </a:r>
            <a:endParaRPr lang="en-US" sz="28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Semi-annual reporting series capturing Massachusetts residents with primary, medical coverage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Sourced from MA APCD Member Eligibility (ME) file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Reporting quarterly enrollment in private and public insurance through September 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Next release date: January 2016</a:t>
            </a:r>
          </a:p>
        </p:txBody>
      </p:sp>
      <p:grpSp>
        <p:nvGrpSpPr>
          <p:cNvPr id="4" name="Group 6"/>
          <p:cNvGrpSpPr>
            <a:grpSpLocks noChangeAspect="1"/>
          </p:cNvGrpSpPr>
          <p:nvPr/>
        </p:nvGrpSpPr>
        <p:grpSpPr bwMode="auto">
          <a:xfrm>
            <a:off x="1190263" y="3845772"/>
            <a:ext cx="6427787" cy="2168525"/>
            <a:chOff x="805" y="2423"/>
            <a:chExt cx="4049" cy="1366"/>
          </a:xfrm>
        </p:grpSpPr>
        <p:sp>
          <p:nvSpPr>
            <p:cNvPr id="5" name="AutoShape 5"/>
            <p:cNvSpPr>
              <a:spLocks noChangeAspect="1" noChangeArrowheads="1" noTextEdit="1"/>
            </p:cNvSpPr>
            <p:nvPr/>
          </p:nvSpPr>
          <p:spPr bwMode="auto">
            <a:xfrm>
              <a:off x="805" y="2423"/>
              <a:ext cx="4049" cy="1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" y="2423"/>
              <a:ext cx="4415" cy="1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9816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Enrollment Trends: </a:t>
            </a:r>
            <a:r>
              <a:rPr lang="en-US" sz="2800" b="0" dirty="0" smtClean="0"/>
              <a:t>Timeline</a:t>
            </a:r>
            <a:endParaRPr lang="en-US" sz="2800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056277"/>
              </p:ext>
            </p:extLst>
          </p:nvPr>
        </p:nvGraphicFramePr>
        <p:xfrm>
          <a:off x="460375" y="1894723"/>
          <a:ext cx="7799593" cy="3282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7661"/>
                <a:gridCol w="1577661"/>
                <a:gridCol w="1577661"/>
                <a:gridCol w="1577661"/>
                <a:gridCol w="1488949"/>
              </a:tblGrid>
              <a:tr h="45697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Sept.</a:t>
                      </a:r>
                      <a:r>
                        <a:rPr lang="en-US" b="1" baseline="0" dirty="0" smtClean="0"/>
                        <a:t> 2015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Oct. 2015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Nov. 2015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Dec. 2015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Jan.</a:t>
                      </a:r>
                      <a:r>
                        <a:rPr lang="en-US" b="1" baseline="0" dirty="0" smtClean="0"/>
                        <a:t> 2016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445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Follow-up</a:t>
                      </a:r>
                      <a:r>
                        <a:rPr lang="en-US" sz="1400" baseline="0" dirty="0" smtClean="0"/>
                        <a:t> on remaining data issues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452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Supplemental enrollment</a:t>
                      </a:r>
                      <a:r>
                        <a:rPr lang="en-US" sz="1400" baseline="0" dirty="0" smtClean="0"/>
                        <a:t> reporting (identified payers)</a:t>
                      </a:r>
                      <a:endParaRPr lang="en-US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452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Sept. 2015 file submission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598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Data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nalysis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598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Payer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data verification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325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Reporting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36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Enrollment Trends: </a:t>
            </a:r>
            <a:r>
              <a:rPr lang="en-US" sz="2800" b="0" dirty="0" smtClean="0"/>
              <a:t>Data Analysis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45673"/>
            <a:ext cx="7761815" cy="426863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By Employer and Product Characteristics: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Funding type (fully- vs. self-insured)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Product type (e.g. HMO, PPO, Medicare Advantage)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Market sector (group size)</a:t>
            </a:r>
          </a:p>
          <a:p>
            <a:pPr lvl="1" algn="l"/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By Member Demographics: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Gender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Age group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County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7146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Enrollment Trends: </a:t>
            </a:r>
            <a:r>
              <a:rPr lang="en-US" sz="2800" b="0" dirty="0" smtClean="0"/>
              <a:t>Payer Data Verification</a:t>
            </a:r>
            <a:endParaRPr lang="en-US" sz="28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late November, each payer will receive a data verification Excel workbook containing: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Instructions and data verification checklist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“Flat file” with aggregated data extracted from payer’s own MA APCD submission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Pre-generated pivot tables set to report specifications and broken out by the fields to be verified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Enrollment Trends data specifications and report programming code used to extract payer-submitted MA APCD data for analysis</a:t>
            </a:r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30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Enrollment Trends: </a:t>
            </a:r>
            <a:r>
              <a:rPr lang="en-US" sz="2800" b="0" dirty="0" smtClean="0"/>
              <a:t>Workbook Preview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2508033163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6526</TotalTime>
  <Words>393</Words>
  <Application>Microsoft Office PowerPoint</Application>
  <PresentationFormat>On-screen Show (4:3)</PresentationFormat>
  <Paragraphs>93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FINALPowerPointTEMPLATE</vt:lpstr>
      <vt:lpstr>PowerPoint Presentation</vt:lpstr>
      <vt:lpstr>Agenda</vt:lpstr>
      <vt:lpstr>Housekeeping </vt:lpstr>
      <vt:lpstr>PowerPoint Presentation</vt:lpstr>
      <vt:lpstr>Enrollment Trends: Overview</vt:lpstr>
      <vt:lpstr>Enrollment Trends: Timeline</vt:lpstr>
      <vt:lpstr>Enrollment Trends: Data Analysis</vt:lpstr>
      <vt:lpstr>Enrollment Trends: Payer Data Verification</vt:lpstr>
      <vt:lpstr>Enrollment Trends: Workbook Preview</vt:lpstr>
      <vt:lpstr>Enrollment Trends: Payer Data Verification</vt:lpstr>
      <vt:lpstr>Enrollment Trends: Resources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sysadmin</cp:lastModifiedBy>
  <cp:revision>468</cp:revision>
  <cp:lastPrinted>2015-08-11T17:59:05Z</cp:lastPrinted>
  <dcterms:created xsi:type="dcterms:W3CDTF">2014-02-09T20:57:02Z</dcterms:created>
  <dcterms:modified xsi:type="dcterms:W3CDTF">2015-11-10T14:50:07Z</dcterms:modified>
</cp:coreProperties>
</file>