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7.xml" ContentType="application/vnd.openxmlformats-officedocument.them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8.xml" ContentType="application/vnd.openxmlformats-officedocument.them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9.xml" ContentType="application/vnd.openxmlformats-officedocument.them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0.xml" ContentType="application/vnd.openxmlformats-officedocument.them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1.xml" ContentType="application/vnd.openxmlformats-officedocument.theme+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2.xml" ContentType="application/vnd.openxmlformats-officedocument.theme+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3.xml" ContentType="application/vnd.openxmlformats-officedocument.theme+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4.xml" ContentType="application/vnd.openxmlformats-officedocument.theme+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5.xml" ContentType="application/vnd.openxmlformats-officedocument.theme+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16.xml" ContentType="application/vnd.openxmlformats-officedocument.theme+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7.xml" ContentType="application/vnd.openxmlformats-officedocument.theme+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8.xml" ContentType="application/vnd.openxmlformats-officedocument.theme+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9.xml" ContentType="application/vnd.openxmlformats-officedocument.theme+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20.xml" ContentType="application/vnd.openxmlformats-officedocument.theme+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21.xml" ContentType="application/vnd.openxmlformats-officedocument.theme+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22.xml" ContentType="application/vnd.openxmlformats-officedocument.theme+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23.xml" ContentType="application/vnd.openxmlformats-officedocument.theme+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24.xml" ContentType="application/vnd.openxmlformats-officedocument.theme+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25.xml" ContentType="application/vnd.openxmlformats-officedocument.theme+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26.xml" ContentType="application/vnd.openxmlformats-officedocument.theme+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27.xml" ContentType="application/vnd.openxmlformats-officedocument.theme+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28.xml" ContentType="application/vnd.openxmlformats-officedocument.theme+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29.xml" ContentType="application/vnd.openxmlformats-officedocument.theme+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30.xml" ContentType="application/vnd.openxmlformats-officedocument.theme+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31.xml" ContentType="application/vnd.openxmlformats-officedocument.theme+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32.xml" ContentType="application/vnd.openxmlformats-officedocument.theme+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33.xml" ContentType="application/vnd.openxmlformats-officedocument.theme+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34.xml" ContentType="application/vnd.openxmlformats-officedocument.theme+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theme/theme35.xml" ContentType="application/vnd.openxmlformats-officedocument.theme+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36.xml" ContentType="application/vnd.openxmlformats-officedocument.theme+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37.xml" ContentType="application/vnd.openxmlformats-officedocument.theme+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theme/theme38.xml" ContentType="application/vnd.openxmlformats-officedocument.theme+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theme/theme39.xml" ContentType="application/vnd.openxmlformats-officedocument.theme+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40.xml" ContentType="application/vnd.openxmlformats-officedocument.theme+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theme/theme41.xml" ContentType="application/vnd.openxmlformats-officedocument.theme+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theme/theme42.xml" ContentType="application/vnd.openxmlformats-officedocument.theme+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theme/theme43.xml" ContentType="application/vnd.openxmlformats-officedocument.theme+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theme/theme44.xml" ContentType="application/vnd.openxmlformats-officedocument.theme+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45.xml" ContentType="application/vnd.openxmlformats-officedocument.theme+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theme/theme46.xml" ContentType="application/vnd.openxmlformats-officedocument.theme+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theme/theme47.xml" ContentType="application/vnd.openxmlformats-officedocument.theme+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theme/theme48.xml" ContentType="application/vnd.openxmlformats-officedocument.theme+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theme/theme49.xml" ContentType="application/vnd.openxmlformats-officedocument.theme+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theme/theme50.xml" ContentType="application/vnd.openxmlformats-officedocument.theme+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theme/theme51.xml" ContentType="application/vnd.openxmlformats-officedocument.theme+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theme/theme52.xml" ContentType="application/vnd.openxmlformats-officedocument.theme+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theme/theme53.xml" ContentType="application/vnd.openxmlformats-officedocument.theme+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theme/theme54.xml" ContentType="application/vnd.openxmlformats-officedocument.theme+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heme/theme55.xml" ContentType="application/vnd.openxmlformats-officedocument.theme+xml"/>
  <Override PartName="/ppt/theme/theme56.xml" ContentType="application/vnd.openxmlformats-officedocument.theme+xml"/>
  <Override PartName="/ppt/tags/tag93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939.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940.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notesSlides/notesSlide9.xml" ContentType="application/vnd.openxmlformats-officedocument.presentationml.notesSlide+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44" r:id="rId2"/>
    <p:sldMasterId id="2147483869" r:id="rId3"/>
    <p:sldMasterId id="2147483894" r:id="rId4"/>
    <p:sldMasterId id="2147483902" r:id="rId5"/>
    <p:sldMasterId id="2147483910" r:id="rId6"/>
    <p:sldMasterId id="2147483918" r:id="rId7"/>
    <p:sldMasterId id="2147483942" r:id="rId8"/>
    <p:sldMasterId id="2147483998" r:id="rId9"/>
    <p:sldMasterId id="2147484003" r:id="rId10"/>
    <p:sldMasterId id="2147484011" r:id="rId11"/>
    <p:sldMasterId id="2147484019" r:id="rId12"/>
    <p:sldMasterId id="2147484027" r:id="rId13"/>
    <p:sldMasterId id="2147484043" r:id="rId14"/>
    <p:sldMasterId id="2147484051" r:id="rId15"/>
    <p:sldMasterId id="2147484059" r:id="rId16"/>
    <p:sldMasterId id="2147484067" r:id="rId17"/>
    <p:sldMasterId id="2147484076" r:id="rId18"/>
    <p:sldMasterId id="2147484084" r:id="rId19"/>
    <p:sldMasterId id="2147484092" r:id="rId20"/>
    <p:sldMasterId id="2147484100" r:id="rId21"/>
    <p:sldMasterId id="2147484108" r:id="rId22"/>
    <p:sldMasterId id="2147484116" r:id="rId23"/>
    <p:sldMasterId id="2147484125" r:id="rId24"/>
    <p:sldMasterId id="2147484134" r:id="rId25"/>
    <p:sldMasterId id="2147484143" r:id="rId26"/>
    <p:sldMasterId id="2147484152" r:id="rId27"/>
    <p:sldMasterId id="2147484161" r:id="rId28"/>
    <p:sldMasterId id="2147484169" r:id="rId29"/>
    <p:sldMasterId id="2147484179" r:id="rId30"/>
    <p:sldMasterId id="2147484189" r:id="rId31"/>
    <p:sldMasterId id="2147484199" r:id="rId32"/>
    <p:sldMasterId id="2147484209" r:id="rId33"/>
    <p:sldMasterId id="2147484219" r:id="rId34"/>
    <p:sldMasterId id="2147484230" r:id="rId35"/>
    <p:sldMasterId id="2147484240" r:id="rId36"/>
    <p:sldMasterId id="2147484250" r:id="rId37"/>
    <p:sldMasterId id="2147484260" r:id="rId38"/>
    <p:sldMasterId id="2147484270" r:id="rId39"/>
    <p:sldMasterId id="2147484280" r:id="rId40"/>
    <p:sldMasterId id="2147484290" r:id="rId41"/>
    <p:sldMasterId id="2147484300" r:id="rId42"/>
    <p:sldMasterId id="2147484310" r:id="rId43"/>
    <p:sldMasterId id="2147484320" r:id="rId44"/>
    <p:sldMasterId id="2147484330" r:id="rId45"/>
    <p:sldMasterId id="2147484340" r:id="rId46"/>
    <p:sldMasterId id="2147484350" r:id="rId47"/>
    <p:sldMasterId id="2147484360" r:id="rId48"/>
    <p:sldMasterId id="2147484370" r:id="rId49"/>
    <p:sldMasterId id="2147484380" r:id="rId50"/>
    <p:sldMasterId id="2147484390" r:id="rId51"/>
    <p:sldMasterId id="2147484400" r:id="rId52"/>
    <p:sldMasterId id="2147484410" r:id="rId53"/>
    <p:sldMasterId id="2147484420" r:id="rId54"/>
  </p:sldMasterIdLst>
  <p:notesMasterIdLst>
    <p:notesMasterId r:id="rId85"/>
  </p:notesMasterIdLst>
  <p:handoutMasterIdLst>
    <p:handoutMasterId r:id="rId86"/>
  </p:handoutMasterIdLst>
  <p:sldIdLst>
    <p:sldId id="483" r:id="rId55"/>
    <p:sldId id="756" r:id="rId56"/>
    <p:sldId id="877" r:id="rId57"/>
    <p:sldId id="854" r:id="rId58"/>
    <p:sldId id="914" r:id="rId59"/>
    <p:sldId id="842" r:id="rId60"/>
    <p:sldId id="941" r:id="rId61"/>
    <p:sldId id="995" r:id="rId62"/>
    <p:sldId id="917" r:id="rId63"/>
    <p:sldId id="933" r:id="rId64"/>
    <p:sldId id="887" r:id="rId65"/>
    <p:sldId id="915" r:id="rId66"/>
    <p:sldId id="997" r:id="rId67"/>
    <p:sldId id="993" r:id="rId68"/>
    <p:sldId id="994" r:id="rId69"/>
    <p:sldId id="970" r:id="rId70"/>
    <p:sldId id="959" r:id="rId71"/>
    <p:sldId id="963" r:id="rId72"/>
    <p:sldId id="967" r:id="rId73"/>
    <p:sldId id="998" r:id="rId74"/>
    <p:sldId id="999" r:id="rId75"/>
    <p:sldId id="1003" r:id="rId76"/>
    <p:sldId id="1000" r:id="rId77"/>
    <p:sldId id="1001" r:id="rId78"/>
    <p:sldId id="1002" r:id="rId79"/>
    <p:sldId id="1004" r:id="rId80"/>
    <p:sldId id="1006" r:id="rId81"/>
    <p:sldId id="1005" r:id="rId82"/>
    <p:sldId id="874" r:id="rId83"/>
    <p:sldId id="841" r:id="rId84"/>
  </p:sldIdLst>
  <p:sldSz cx="9144000" cy="6858000" type="screen4x3"/>
  <p:notesSz cx="6954838" cy="9309100"/>
  <p:custDataLst>
    <p:tags r:id="rId87"/>
  </p:custDataLst>
  <p:defaultTextStyle>
    <a:defPPr>
      <a:defRPr lang="en-US"/>
    </a:defPPr>
    <a:lvl1pPr marL="0" algn="l" defTabSz="910241" rtl="0" eaLnBrk="1" latinLnBrk="0" hangingPunct="1">
      <a:defRPr sz="1800" kern="1200">
        <a:solidFill>
          <a:schemeClr val="tx1"/>
        </a:solidFill>
        <a:latin typeface="+mn-lt"/>
        <a:ea typeface="+mn-ea"/>
        <a:cs typeface="+mn-cs"/>
      </a:defRPr>
    </a:lvl1pPr>
    <a:lvl2pPr marL="455120" algn="l" defTabSz="910241" rtl="0" eaLnBrk="1" latinLnBrk="0" hangingPunct="1">
      <a:defRPr sz="1800" kern="1200">
        <a:solidFill>
          <a:schemeClr val="tx1"/>
        </a:solidFill>
        <a:latin typeface="+mn-lt"/>
        <a:ea typeface="+mn-ea"/>
        <a:cs typeface="+mn-cs"/>
      </a:defRPr>
    </a:lvl2pPr>
    <a:lvl3pPr marL="910241" algn="l" defTabSz="910241" rtl="0" eaLnBrk="1" latinLnBrk="0" hangingPunct="1">
      <a:defRPr sz="1800" kern="1200">
        <a:solidFill>
          <a:schemeClr val="tx1"/>
        </a:solidFill>
        <a:latin typeface="+mn-lt"/>
        <a:ea typeface="+mn-ea"/>
        <a:cs typeface="+mn-cs"/>
      </a:defRPr>
    </a:lvl3pPr>
    <a:lvl4pPr marL="1365362" algn="l" defTabSz="910241" rtl="0" eaLnBrk="1" latinLnBrk="0" hangingPunct="1">
      <a:defRPr sz="1800" kern="1200">
        <a:solidFill>
          <a:schemeClr val="tx1"/>
        </a:solidFill>
        <a:latin typeface="+mn-lt"/>
        <a:ea typeface="+mn-ea"/>
        <a:cs typeface="+mn-cs"/>
      </a:defRPr>
    </a:lvl4pPr>
    <a:lvl5pPr marL="1820483" algn="l" defTabSz="910241" rtl="0" eaLnBrk="1" latinLnBrk="0" hangingPunct="1">
      <a:defRPr sz="1800" kern="1200">
        <a:solidFill>
          <a:schemeClr val="tx1"/>
        </a:solidFill>
        <a:latin typeface="+mn-lt"/>
        <a:ea typeface="+mn-ea"/>
        <a:cs typeface="+mn-cs"/>
      </a:defRPr>
    </a:lvl5pPr>
    <a:lvl6pPr marL="2275602" algn="l" defTabSz="910241" rtl="0" eaLnBrk="1" latinLnBrk="0" hangingPunct="1">
      <a:defRPr sz="1800" kern="1200">
        <a:solidFill>
          <a:schemeClr val="tx1"/>
        </a:solidFill>
        <a:latin typeface="+mn-lt"/>
        <a:ea typeface="+mn-ea"/>
        <a:cs typeface="+mn-cs"/>
      </a:defRPr>
    </a:lvl6pPr>
    <a:lvl7pPr marL="2730727" algn="l" defTabSz="910241" rtl="0" eaLnBrk="1" latinLnBrk="0" hangingPunct="1">
      <a:defRPr sz="1800" kern="1200">
        <a:solidFill>
          <a:schemeClr val="tx1"/>
        </a:solidFill>
        <a:latin typeface="+mn-lt"/>
        <a:ea typeface="+mn-ea"/>
        <a:cs typeface="+mn-cs"/>
      </a:defRPr>
    </a:lvl7pPr>
    <a:lvl8pPr marL="3185847" algn="l" defTabSz="910241" rtl="0" eaLnBrk="1" latinLnBrk="0" hangingPunct="1">
      <a:defRPr sz="1800" kern="1200">
        <a:solidFill>
          <a:schemeClr val="tx1"/>
        </a:solidFill>
        <a:latin typeface="+mn-lt"/>
        <a:ea typeface="+mn-ea"/>
        <a:cs typeface="+mn-cs"/>
      </a:defRPr>
    </a:lvl8pPr>
    <a:lvl9pPr marL="3640967" algn="l" defTabSz="910241"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atheriault" initials=" AT" lastIdx="22" clrIdx="0"/>
  <p:cmAuthor id="7" name="NLawless" initials="NL" lastIdx="1" clrIdx="7"/>
  <p:cmAuthor id="1" name=" " initials=" " lastIdx="37" clrIdx="1"/>
  <p:cmAuthor id="8" name="sysadmin" initials="s" lastIdx="24" clrIdx="8"/>
  <p:cmAuthor id="2" name="Tim Sullivan" initials="TS" lastIdx="1" clrIdx="2"/>
  <p:cmAuthor id="9" name="Vered Jona" initials="CVJ" lastIdx="81" clrIdx="9"/>
  <p:cmAuthor id="3" name="Heather Rossi" initials="HR" lastIdx="1" clrIdx="3"/>
  <p:cmAuthor id="10" name="Julie Barton" initials="JTB" lastIdx="1" clrIdx="10"/>
  <p:cmAuthor id="4" name="EHS" initials="EHS" lastIdx="13" clrIdx="4"/>
  <p:cmAuthor id="11" name="lshaughnessy" initials="ls" lastIdx="8" clrIdx="11"/>
  <p:cmAuthor id="5" name="Derek Tymon " initials="DT" lastIdx="2" clrIdx="5"/>
  <p:cmAuthor id="6" name="Joseph Peppe" initials="JP" lastIdx="12"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38" autoAdjust="0"/>
    <p:restoredTop sz="94645" autoAdjust="0"/>
  </p:normalViewPr>
  <p:slideViewPr>
    <p:cSldViewPr>
      <p:cViewPr>
        <p:scale>
          <a:sx n="78" d="100"/>
          <a:sy n="78" d="100"/>
        </p:scale>
        <p:origin x="-2160" y="-276"/>
      </p:cViewPr>
      <p:guideLst>
        <p:guide orient="horz" pos="2160"/>
        <p:guide pos="2881"/>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50" Type="http://schemas.openxmlformats.org/officeDocument/2006/relationships/slideMaster" Target="slideMasters/slideMaster50.xml"/><Relationship Id="rId55" Type="http://schemas.openxmlformats.org/officeDocument/2006/relationships/slide" Target="slides/slide1.xml"/><Relationship Id="rId63" Type="http://schemas.openxmlformats.org/officeDocument/2006/relationships/slide" Target="slides/slide9.xml"/><Relationship Id="rId68" Type="http://schemas.openxmlformats.org/officeDocument/2006/relationships/slide" Target="slides/slide14.xml"/><Relationship Id="rId76" Type="http://schemas.openxmlformats.org/officeDocument/2006/relationships/slide" Target="slides/slide22.xml"/><Relationship Id="rId84" Type="http://schemas.openxmlformats.org/officeDocument/2006/relationships/slide" Target="slides/slide30.xml"/><Relationship Id="rId89"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17.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Master" Target="slideMasters/slideMaster53.xml"/><Relationship Id="rId58" Type="http://schemas.openxmlformats.org/officeDocument/2006/relationships/slide" Target="slides/slide4.xml"/><Relationship Id="rId66" Type="http://schemas.openxmlformats.org/officeDocument/2006/relationships/slide" Target="slides/slide12.xml"/><Relationship Id="rId74" Type="http://schemas.openxmlformats.org/officeDocument/2006/relationships/slide" Target="slides/slide20.xml"/><Relationship Id="rId79" Type="http://schemas.openxmlformats.org/officeDocument/2006/relationships/slide" Target="slides/slide25.xml"/><Relationship Id="rId87" Type="http://schemas.openxmlformats.org/officeDocument/2006/relationships/tags" Target="tags/tag1.xml"/><Relationship Id="rId5" Type="http://schemas.openxmlformats.org/officeDocument/2006/relationships/slideMaster" Target="slideMasters/slideMaster5.xml"/><Relationship Id="rId61" Type="http://schemas.openxmlformats.org/officeDocument/2006/relationships/slide" Target="slides/slide7.xml"/><Relationship Id="rId82" Type="http://schemas.openxmlformats.org/officeDocument/2006/relationships/slide" Target="slides/slide28.xml"/><Relationship Id="rId90" Type="http://schemas.openxmlformats.org/officeDocument/2006/relationships/viewProps" Target="viewProp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56" Type="http://schemas.openxmlformats.org/officeDocument/2006/relationships/slide" Target="slides/slide2.xml"/><Relationship Id="rId64" Type="http://schemas.openxmlformats.org/officeDocument/2006/relationships/slide" Target="slides/slide10.xml"/><Relationship Id="rId69" Type="http://schemas.openxmlformats.org/officeDocument/2006/relationships/slide" Target="slides/slide15.xml"/><Relationship Id="rId77" Type="http://schemas.openxmlformats.org/officeDocument/2006/relationships/slide" Target="slides/slide23.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 Target="slides/slide18.xml"/><Relationship Id="rId80" Type="http://schemas.openxmlformats.org/officeDocument/2006/relationships/slide" Target="slides/slide26.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 Target="slides/slide5.xml"/><Relationship Id="rId67" Type="http://schemas.openxmlformats.org/officeDocument/2006/relationships/slide" Target="slides/slide13.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Master" Target="slideMasters/slideMaster54.xml"/><Relationship Id="rId62" Type="http://schemas.openxmlformats.org/officeDocument/2006/relationships/slide" Target="slides/slide8.xml"/><Relationship Id="rId70" Type="http://schemas.openxmlformats.org/officeDocument/2006/relationships/slide" Target="slides/slide16.xml"/><Relationship Id="rId75" Type="http://schemas.openxmlformats.org/officeDocument/2006/relationships/slide" Target="slides/slide21.xml"/><Relationship Id="rId83" Type="http://schemas.openxmlformats.org/officeDocument/2006/relationships/slide" Target="slides/slide29.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 Target="slides/slide3.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 Target="slides/slide6.xml"/><Relationship Id="rId65" Type="http://schemas.openxmlformats.org/officeDocument/2006/relationships/slide" Target="slides/slide11.xml"/><Relationship Id="rId73" Type="http://schemas.openxmlformats.org/officeDocument/2006/relationships/slide" Target="slides/slide19.xml"/><Relationship Id="rId78" Type="http://schemas.openxmlformats.org/officeDocument/2006/relationships/slide" Target="slides/slide24.xml"/><Relationship Id="rId81" Type="http://schemas.openxmlformats.org/officeDocument/2006/relationships/slide" Target="slides/slide27.xml"/><Relationship Id="rId86"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4393" cy="46577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38871" y="0"/>
            <a:ext cx="3014393" cy="465773"/>
          </a:xfrm>
          <a:prstGeom prst="rect">
            <a:avLst/>
          </a:prstGeom>
        </p:spPr>
        <p:txBody>
          <a:bodyPr vert="horz" lIns="91440" tIns="45720" rIns="91440" bIns="45720" rtlCol="0"/>
          <a:lstStyle>
            <a:lvl1pPr algn="r">
              <a:defRPr sz="1200"/>
            </a:lvl1pPr>
          </a:lstStyle>
          <a:p>
            <a:fld id="{2AE63C96-D491-43F0-B47A-BCFB376A874E}" type="datetimeFigureOut">
              <a:rPr lang="en-US" smtClean="0"/>
              <a:t>9/14/2017</a:t>
            </a:fld>
            <a:endParaRPr lang="en-US" dirty="0"/>
          </a:p>
        </p:txBody>
      </p:sp>
      <p:sp>
        <p:nvSpPr>
          <p:cNvPr id="4" name="Footer Placeholder 3"/>
          <p:cNvSpPr>
            <a:spLocks noGrp="1"/>
          </p:cNvSpPr>
          <p:nvPr>
            <p:ph type="ftr" sz="quarter" idx="2"/>
          </p:nvPr>
        </p:nvSpPr>
        <p:spPr>
          <a:xfrm>
            <a:off x="1" y="8841738"/>
            <a:ext cx="3014393" cy="46577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8871" y="8841738"/>
            <a:ext cx="3014393" cy="465773"/>
          </a:xfrm>
          <a:prstGeom prst="rect">
            <a:avLst/>
          </a:prstGeom>
        </p:spPr>
        <p:txBody>
          <a:bodyPr vert="horz" lIns="91440" tIns="45720" rIns="91440" bIns="45720" rtlCol="0" anchor="b"/>
          <a:lstStyle>
            <a:lvl1pPr algn="r">
              <a:defRPr sz="1200"/>
            </a:lvl1pPr>
          </a:lstStyle>
          <a:p>
            <a:fld id="{2D5D0572-3B4B-46FE-A1AE-C9370DB10F68}" type="slidenum">
              <a:rPr lang="en-US" smtClean="0"/>
              <a:t>‹#›</a:t>
            </a:fld>
            <a:endParaRPr lang="en-US" dirty="0"/>
          </a:p>
        </p:txBody>
      </p:sp>
    </p:spTree>
    <p:extLst>
      <p:ext uri="{BB962C8B-B14F-4D97-AF65-F5344CB8AC3E}">
        <p14:creationId xmlns:p14="http://schemas.microsoft.com/office/powerpoint/2010/main" val="356601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39466" y="0"/>
            <a:ext cx="3013763" cy="465455"/>
          </a:xfrm>
          <a:prstGeom prst="rect">
            <a:avLst/>
          </a:prstGeom>
        </p:spPr>
        <p:txBody>
          <a:bodyPr vert="horz" lIns="91440" tIns="45720" rIns="91440" bIns="45720" rtlCol="0"/>
          <a:lstStyle>
            <a:lvl1pPr algn="r">
              <a:defRPr sz="1200"/>
            </a:lvl1pPr>
          </a:lstStyle>
          <a:p>
            <a:fld id="{0745A103-F506-46B6-9924-B00304C712DB}" type="datetimeFigureOut">
              <a:rPr lang="en-US" smtClean="0"/>
              <a:pPr/>
              <a:t>9/14/2017</a:t>
            </a:fld>
            <a:endParaRPr lang="en-US" dirty="0"/>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13763" cy="4654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842030"/>
            <a:ext cx="3013763" cy="465455"/>
          </a:xfrm>
          <a:prstGeom prst="rect">
            <a:avLst/>
          </a:prstGeom>
        </p:spPr>
        <p:txBody>
          <a:bodyPr vert="horz" lIns="91440" tIns="45720" rIns="91440" bIns="45720" rtlCol="0" anchor="b"/>
          <a:lstStyle>
            <a:lvl1pPr algn="r">
              <a:defRPr sz="1200"/>
            </a:lvl1pPr>
          </a:lstStyle>
          <a:p>
            <a:fld id="{A30FDFA2-4BFD-47E4-8C6A-84A72A411BAE}" type="slidenum">
              <a:rPr lang="en-US" smtClean="0"/>
              <a:pPr/>
              <a:t>‹#›</a:t>
            </a:fld>
            <a:endParaRPr lang="en-US" dirty="0"/>
          </a:p>
        </p:txBody>
      </p:sp>
    </p:spTree>
    <p:extLst>
      <p:ext uri="{BB962C8B-B14F-4D97-AF65-F5344CB8AC3E}">
        <p14:creationId xmlns:p14="http://schemas.microsoft.com/office/powerpoint/2010/main" val="3753559432"/>
      </p:ext>
    </p:extLst>
  </p:cSld>
  <p:clrMap bg1="lt1" tx1="dk1" bg2="lt2" tx2="dk2" accent1="accent1" accent2="accent2" accent3="accent3" accent4="accent4" accent5="accent5" accent6="accent6" hlink="hlink" folHlink="folHlink"/>
  <p:notesStyle>
    <a:lvl1pPr marL="0" algn="l" defTabSz="910435" rtl="0" eaLnBrk="1" latinLnBrk="0" hangingPunct="1">
      <a:defRPr sz="1200" kern="1200">
        <a:solidFill>
          <a:schemeClr val="tx1"/>
        </a:solidFill>
        <a:latin typeface="+mn-lt"/>
        <a:ea typeface="+mn-ea"/>
        <a:cs typeface="+mn-cs"/>
      </a:defRPr>
    </a:lvl1pPr>
    <a:lvl2pPr marL="455216" algn="l" defTabSz="910435" rtl="0" eaLnBrk="1" latinLnBrk="0" hangingPunct="1">
      <a:defRPr sz="1200" kern="1200">
        <a:solidFill>
          <a:schemeClr val="tx1"/>
        </a:solidFill>
        <a:latin typeface="+mn-lt"/>
        <a:ea typeface="+mn-ea"/>
        <a:cs typeface="+mn-cs"/>
      </a:defRPr>
    </a:lvl2pPr>
    <a:lvl3pPr marL="910435" algn="l" defTabSz="910435" rtl="0" eaLnBrk="1" latinLnBrk="0" hangingPunct="1">
      <a:defRPr sz="1200" kern="1200">
        <a:solidFill>
          <a:schemeClr val="tx1"/>
        </a:solidFill>
        <a:latin typeface="+mn-lt"/>
        <a:ea typeface="+mn-ea"/>
        <a:cs typeface="+mn-cs"/>
      </a:defRPr>
    </a:lvl3pPr>
    <a:lvl4pPr marL="1365652" algn="l" defTabSz="910435" rtl="0" eaLnBrk="1" latinLnBrk="0" hangingPunct="1">
      <a:defRPr sz="1200" kern="1200">
        <a:solidFill>
          <a:schemeClr val="tx1"/>
        </a:solidFill>
        <a:latin typeface="+mn-lt"/>
        <a:ea typeface="+mn-ea"/>
        <a:cs typeface="+mn-cs"/>
      </a:defRPr>
    </a:lvl4pPr>
    <a:lvl5pPr marL="1820868" algn="l" defTabSz="910435" rtl="0" eaLnBrk="1" latinLnBrk="0" hangingPunct="1">
      <a:defRPr sz="1200" kern="1200">
        <a:solidFill>
          <a:schemeClr val="tx1"/>
        </a:solidFill>
        <a:latin typeface="+mn-lt"/>
        <a:ea typeface="+mn-ea"/>
        <a:cs typeface="+mn-cs"/>
      </a:defRPr>
    </a:lvl5pPr>
    <a:lvl6pPr marL="2276085" algn="l" defTabSz="910435" rtl="0" eaLnBrk="1" latinLnBrk="0" hangingPunct="1">
      <a:defRPr sz="1200" kern="1200">
        <a:solidFill>
          <a:schemeClr val="tx1"/>
        </a:solidFill>
        <a:latin typeface="+mn-lt"/>
        <a:ea typeface="+mn-ea"/>
        <a:cs typeface="+mn-cs"/>
      </a:defRPr>
    </a:lvl6pPr>
    <a:lvl7pPr marL="2731305" algn="l" defTabSz="910435" rtl="0" eaLnBrk="1" latinLnBrk="0" hangingPunct="1">
      <a:defRPr sz="1200" kern="1200">
        <a:solidFill>
          <a:schemeClr val="tx1"/>
        </a:solidFill>
        <a:latin typeface="+mn-lt"/>
        <a:ea typeface="+mn-ea"/>
        <a:cs typeface="+mn-cs"/>
      </a:defRPr>
    </a:lvl7pPr>
    <a:lvl8pPr marL="3186522" algn="l" defTabSz="910435" rtl="0" eaLnBrk="1" latinLnBrk="0" hangingPunct="1">
      <a:defRPr sz="1200" kern="1200">
        <a:solidFill>
          <a:schemeClr val="tx1"/>
        </a:solidFill>
        <a:latin typeface="+mn-lt"/>
        <a:ea typeface="+mn-ea"/>
        <a:cs typeface="+mn-cs"/>
      </a:defRPr>
    </a:lvl8pPr>
    <a:lvl9pPr marL="3641739" algn="l" defTabSz="91043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xfrm>
            <a:off x="6650345" y="8377903"/>
            <a:ext cx="84286" cy="186126"/>
          </a:xfrm>
          <a:prstGeom prst="rect">
            <a:avLst/>
          </a:prstGeom>
          <a:noFill/>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59C82D0B-2745-43F5-A242-79DE1EE6F40C}" type="slidenum">
              <a:rPr lang="en-US" sz="1200" smtClean="0">
                <a:solidFill>
                  <a:prstClr val="black"/>
                </a:solidFill>
              </a:rPr>
              <a:pPr eaLnBrk="1" hangingPunct="1"/>
              <a:t>1</a:t>
            </a:fld>
            <a:endParaRPr lang="en-US" sz="1200" dirty="0">
              <a:solidFill>
                <a:prstClr val="black"/>
              </a:solidFill>
            </a:endParaRPr>
          </a:p>
        </p:txBody>
      </p:sp>
      <p:sp>
        <p:nvSpPr>
          <p:cNvPr id="9219" name="Rectangle 9"/>
          <p:cNvSpPr>
            <a:spLocks noGrp="1" noRot="1" noChangeAspect="1" noChangeArrowheads="1" noTextEdit="1"/>
          </p:cNvSpPr>
          <p:nvPr>
            <p:ph type="sldImg"/>
          </p:nvPr>
        </p:nvSpPr>
        <p:spPr>
          <a:xfrm>
            <a:off x="750888" y="584200"/>
            <a:ext cx="5459412" cy="4095750"/>
          </a:xfrm>
          <a:ln/>
        </p:spPr>
      </p:sp>
      <p:sp>
        <p:nvSpPr>
          <p:cNvPr id="9220" name="Rectangle 10"/>
          <p:cNvSpPr>
            <a:spLocks noGrp="1" noChangeArrowheads="1"/>
          </p:cNvSpPr>
          <p:nvPr>
            <p:ph type="body" idx="1"/>
          </p:nvPr>
        </p:nvSpPr>
        <p:spPr>
          <a:xfrm>
            <a:off x="585472" y="4694337"/>
            <a:ext cx="6161063" cy="248168"/>
          </a:xfrm>
          <a:noFill/>
        </p:spPr>
        <p:txBody>
          <a:bodyPr/>
          <a:lstStyle/>
          <a:p>
            <a:pPr eaLnBrk="1" hangingPunct="1"/>
            <a:endParaRPr lang="en-US" dirty="0"/>
          </a:p>
        </p:txBody>
      </p:sp>
    </p:spTree>
    <p:extLst>
      <p:ext uri="{BB962C8B-B14F-4D97-AF65-F5344CB8AC3E}">
        <p14:creationId xmlns:p14="http://schemas.microsoft.com/office/powerpoint/2010/main" val="1041337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0FDFA2-4BFD-47E4-8C6A-84A72A411BAE}"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995866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Pulled from 1115 Advocates</a:t>
            </a:r>
            <a:r>
              <a:rPr lang="en-US" baseline="0" dirty="0"/>
              <a:t> deck and Open Meeting Deck with some changes</a:t>
            </a:r>
            <a:endParaRPr lang="en-US" dirty="0"/>
          </a:p>
        </p:txBody>
      </p:sp>
      <p:sp>
        <p:nvSpPr>
          <p:cNvPr id="4" name="Slide Number Placeholder 3"/>
          <p:cNvSpPr>
            <a:spLocks noGrp="1"/>
          </p:cNvSpPr>
          <p:nvPr>
            <p:ph type="sldNum" sz="quarter" idx="10"/>
          </p:nvPr>
        </p:nvSpPr>
        <p:spPr/>
        <p:txBody>
          <a:bodyPr/>
          <a:lstStyle/>
          <a:p>
            <a:fld id="{A30FDFA2-4BFD-47E4-8C6A-84A72A411BAE}"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791560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0FDFA2-4BFD-47E4-8C6A-84A72A411BAE}"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791560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6478349" y="8940686"/>
            <a:ext cx="64" cy="184918"/>
          </a:xfrm>
        </p:spPr>
        <p:txBody>
          <a:bodyPr/>
          <a:lstStyle/>
          <a:p>
            <a:pPr>
              <a:defRPr/>
            </a:pPr>
            <a:endParaRPr lang="en-US" dirty="0">
              <a:solidFill>
                <a:prstClr val="black"/>
              </a:solidFill>
            </a:endParaRPr>
          </a:p>
        </p:txBody>
      </p:sp>
    </p:spTree>
    <p:extLst>
      <p:ext uri="{BB962C8B-B14F-4D97-AF65-F5344CB8AC3E}">
        <p14:creationId xmlns:p14="http://schemas.microsoft.com/office/powerpoint/2010/main" val="1190985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0FDFA2-4BFD-47E4-8C6A-84A72A411BAE}" type="slidenum">
              <a:rPr lang="en-US" smtClean="0"/>
              <a:pPr/>
              <a:t>23</a:t>
            </a:fld>
            <a:endParaRPr lang="en-US" dirty="0"/>
          </a:p>
        </p:txBody>
      </p:sp>
    </p:spTree>
    <p:extLst>
      <p:ext uri="{BB962C8B-B14F-4D97-AF65-F5344CB8AC3E}">
        <p14:creationId xmlns:p14="http://schemas.microsoft.com/office/powerpoint/2010/main" val="3036930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66409D2-A012-4B01-B791-5E7591034F31}" type="slidenum">
              <a:rPr lang="en-US" altLang="en-US">
                <a:solidFill>
                  <a:prstClr val="black"/>
                </a:solidFill>
              </a:rPr>
              <a:pPr eaLnBrk="1" hangingPunct="1"/>
              <a:t>24</a:t>
            </a:fld>
            <a:endParaRPr lang="en-US" altLang="en-US" dirty="0">
              <a:solidFill>
                <a:prstClr val="black"/>
              </a:solidFill>
            </a:endParaRPr>
          </a:p>
        </p:txBody>
      </p:sp>
    </p:spTree>
    <p:extLst>
      <p:ext uri="{BB962C8B-B14F-4D97-AF65-F5344CB8AC3E}">
        <p14:creationId xmlns:p14="http://schemas.microsoft.com/office/powerpoint/2010/main" val="3328197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0F85F6B-EAEA-423A-8550-8CEF8027DA2C}" type="slidenum">
              <a:rPr lang="en-US" altLang="en-US">
                <a:solidFill>
                  <a:prstClr val="black"/>
                </a:solidFill>
              </a:rPr>
              <a:pPr eaLnBrk="1" hangingPunct="1"/>
              <a:t>25</a:t>
            </a:fld>
            <a:endParaRPr lang="en-US" altLang="en-US" dirty="0">
              <a:solidFill>
                <a:prstClr val="black"/>
              </a:solidFill>
            </a:endParaRPr>
          </a:p>
        </p:txBody>
      </p:sp>
    </p:spTree>
    <p:extLst>
      <p:ext uri="{BB962C8B-B14F-4D97-AF65-F5344CB8AC3E}">
        <p14:creationId xmlns:p14="http://schemas.microsoft.com/office/powerpoint/2010/main" val="2186059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0FDFA2-4BFD-47E4-8C6A-84A72A411BAE}" type="slidenum">
              <a:rPr lang="en-US" smtClean="0"/>
              <a:pPr/>
              <a:t>28</a:t>
            </a:fld>
            <a:endParaRPr lang="en-US" dirty="0"/>
          </a:p>
        </p:txBody>
      </p:sp>
    </p:spTree>
    <p:extLst>
      <p:ext uri="{BB962C8B-B14F-4D97-AF65-F5344CB8AC3E}">
        <p14:creationId xmlns:p14="http://schemas.microsoft.com/office/powerpoint/2010/main" val="3036930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0FDFA2-4BFD-47E4-8C6A-84A72A411BAE}" type="slidenum">
              <a:rPr lang="en-US" smtClean="0"/>
              <a:pPr/>
              <a:t>29</a:t>
            </a:fld>
            <a:endParaRPr lang="en-US" dirty="0"/>
          </a:p>
        </p:txBody>
      </p:sp>
    </p:spTree>
    <p:extLst>
      <p:ext uri="{BB962C8B-B14F-4D97-AF65-F5344CB8AC3E}">
        <p14:creationId xmlns:p14="http://schemas.microsoft.com/office/powerpoint/2010/main" val="849297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0FDFA2-4BFD-47E4-8C6A-84A72A411BAE}" type="slidenum">
              <a:rPr lang="en-US" smtClean="0"/>
              <a:pPr/>
              <a:t>30</a:t>
            </a:fld>
            <a:endParaRPr lang="en-US" dirty="0"/>
          </a:p>
        </p:txBody>
      </p:sp>
    </p:spTree>
    <p:extLst>
      <p:ext uri="{BB962C8B-B14F-4D97-AF65-F5344CB8AC3E}">
        <p14:creationId xmlns:p14="http://schemas.microsoft.com/office/powerpoint/2010/main" val="2391333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0FDFA2-4BFD-47E4-8C6A-84A72A411BAE}" type="slidenum">
              <a:rPr lang="en-US" smtClean="0"/>
              <a:pPr/>
              <a:t>2</a:t>
            </a:fld>
            <a:endParaRPr lang="en-US" dirty="0"/>
          </a:p>
        </p:txBody>
      </p:sp>
    </p:spTree>
    <p:extLst>
      <p:ext uri="{BB962C8B-B14F-4D97-AF65-F5344CB8AC3E}">
        <p14:creationId xmlns:p14="http://schemas.microsoft.com/office/powerpoint/2010/main" val="3265393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0FDFA2-4BFD-47E4-8C6A-84A72A411BAE}" type="slidenum">
              <a:rPr lang="en-US" smtClean="0"/>
              <a:pPr/>
              <a:t>3</a:t>
            </a:fld>
            <a:endParaRPr lang="en-US" dirty="0"/>
          </a:p>
        </p:txBody>
      </p:sp>
    </p:spTree>
    <p:extLst>
      <p:ext uri="{BB962C8B-B14F-4D97-AF65-F5344CB8AC3E}">
        <p14:creationId xmlns:p14="http://schemas.microsoft.com/office/powerpoint/2010/main" val="3265393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0FDFA2-4BFD-47E4-8C6A-84A72A411BAE}" type="slidenum">
              <a:rPr lang="en-US" smtClean="0"/>
              <a:pPr/>
              <a:t>4</a:t>
            </a:fld>
            <a:endParaRPr lang="en-US" dirty="0"/>
          </a:p>
        </p:txBody>
      </p:sp>
    </p:spTree>
    <p:extLst>
      <p:ext uri="{BB962C8B-B14F-4D97-AF65-F5344CB8AC3E}">
        <p14:creationId xmlns:p14="http://schemas.microsoft.com/office/powerpoint/2010/main" val="791560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0FDFA2-4BFD-47E4-8C6A-84A72A411BAE}" type="slidenum">
              <a:rPr lang="en-US" smtClean="0"/>
              <a:pPr/>
              <a:t>6</a:t>
            </a:fld>
            <a:endParaRPr lang="en-US" dirty="0"/>
          </a:p>
        </p:txBody>
      </p:sp>
    </p:spTree>
    <p:extLst>
      <p:ext uri="{BB962C8B-B14F-4D97-AF65-F5344CB8AC3E}">
        <p14:creationId xmlns:p14="http://schemas.microsoft.com/office/powerpoint/2010/main" val="444757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385">
              <a:defRPr/>
            </a:pPr>
            <a:endParaRPr lang="en-US" dirty="0"/>
          </a:p>
        </p:txBody>
      </p:sp>
      <p:sp>
        <p:nvSpPr>
          <p:cNvPr id="4" name="Slide Number Placeholder 3"/>
          <p:cNvSpPr>
            <a:spLocks noGrp="1"/>
          </p:cNvSpPr>
          <p:nvPr>
            <p:ph type="sldNum" sz="quarter" idx="10"/>
          </p:nvPr>
        </p:nvSpPr>
        <p:spPr/>
        <p:txBody>
          <a:bodyPr/>
          <a:lstStyle/>
          <a:p>
            <a:fld id="{A30FDFA2-4BFD-47E4-8C6A-84A72A411BAE}"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791560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2482" y="4920154"/>
            <a:ext cx="5865101" cy="242516"/>
          </a:xfrm>
        </p:spPr>
        <p:txBody>
          <a:bodyPr/>
          <a:lstStyle/>
          <a:p>
            <a:pPr defTabSz="893410">
              <a:defRPr/>
            </a:pPr>
            <a:endParaRPr lang="en-US" dirty="0"/>
          </a:p>
        </p:txBody>
      </p:sp>
    </p:spTree>
    <p:extLst>
      <p:ext uri="{BB962C8B-B14F-4D97-AF65-F5344CB8AC3E}">
        <p14:creationId xmlns:p14="http://schemas.microsoft.com/office/powerpoint/2010/main" val="330304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0FDFA2-4BFD-47E4-8C6A-84A72A411BAE}" type="slidenum">
              <a:rPr lang="en-US" smtClean="0"/>
              <a:pPr/>
              <a:t>9</a:t>
            </a:fld>
            <a:endParaRPr lang="en-US" dirty="0"/>
          </a:p>
        </p:txBody>
      </p:sp>
    </p:spTree>
    <p:extLst>
      <p:ext uri="{BB962C8B-B14F-4D97-AF65-F5344CB8AC3E}">
        <p14:creationId xmlns:p14="http://schemas.microsoft.com/office/powerpoint/2010/main" val="2892758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0FDFA2-4BFD-47E4-8C6A-84A72A411BAE}"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648602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510.xml"/><Relationship Id="rId1" Type="http://schemas.openxmlformats.org/officeDocument/2006/relationships/vmlDrawing" Target="../drawings/vmlDrawing31.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31.bin"/></Relationships>
</file>

<file path=ppt/slideLayouts/_rels/slideLayout171.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511.xml"/><Relationship Id="rId1" Type="http://schemas.openxmlformats.org/officeDocument/2006/relationships/vmlDrawing" Target="../drawings/vmlDrawing32.vml"/><Relationship Id="rId5" Type="http://schemas.openxmlformats.org/officeDocument/2006/relationships/image" Target="../media/image5.emf"/><Relationship Id="rId4" Type="http://schemas.openxmlformats.org/officeDocument/2006/relationships/oleObject" Target="../embeddings/oleObject32.bin"/></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9.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9.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9.xml"/></Relationships>
</file>

<file path=ppt/slideLayouts/_rels/slideLayout176.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528.xml"/><Relationship Id="rId1" Type="http://schemas.openxmlformats.org/officeDocument/2006/relationships/vmlDrawing" Target="../drawings/vmlDrawing34.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34.bin"/></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0.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0.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83.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545.xml"/><Relationship Id="rId1" Type="http://schemas.openxmlformats.org/officeDocument/2006/relationships/vmlDrawing" Target="../drawings/vmlDrawing36.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36.bin"/></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1.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1.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91.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562.xml"/><Relationship Id="rId1" Type="http://schemas.openxmlformats.org/officeDocument/2006/relationships/vmlDrawing" Target="../drawings/vmlDrawing38.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38.bin"/></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2.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2.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2.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98.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579.xml"/><Relationship Id="rId1" Type="http://schemas.openxmlformats.org/officeDocument/2006/relationships/vmlDrawing" Target="../drawings/vmlDrawing40.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40.bin"/></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3.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3.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05.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596.xml"/><Relationship Id="rId1" Type="http://schemas.openxmlformats.org/officeDocument/2006/relationships/vmlDrawing" Target="../drawings/vmlDrawing42.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42.bin"/></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4.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12.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613.xml"/><Relationship Id="rId1" Type="http://schemas.openxmlformats.org/officeDocument/2006/relationships/vmlDrawing" Target="../drawings/vmlDrawing44.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44.bin"/></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5.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5.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19.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630.xml"/><Relationship Id="rId1" Type="http://schemas.openxmlformats.org/officeDocument/2006/relationships/vmlDrawing" Target="../drawings/vmlDrawing46.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46.bin"/></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6.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6.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6.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26.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647.xml"/><Relationship Id="rId1" Type="http://schemas.openxmlformats.org/officeDocument/2006/relationships/vmlDrawing" Target="../drawings/vmlDrawing48.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48.bin"/></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7.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7.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33.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664.xml"/><Relationship Id="rId1" Type="http://schemas.openxmlformats.org/officeDocument/2006/relationships/vmlDrawing" Target="../drawings/vmlDrawing50.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50.bin"/></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8.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8.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0.xml.rels><?xml version="1.0" encoding="UTF-8" standalone="yes"?>
<Relationships xmlns="http://schemas.openxmlformats.org/package/2006/relationships"><Relationship Id="rId3" Type="http://schemas.openxmlformats.org/officeDocument/2006/relationships/slideMaster" Target="../slideMasters/slideMaster39.xml"/><Relationship Id="rId2" Type="http://schemas.openxmlformats.org/officeDocument/2006/relationships/tags" Target="../tags/tag681.xml"/><Relationship Id="rId1" Type="http://schemas.openxmlformats.org/officeDocument/2006/relationships/vmlDrawing" Target="../drawings/vmlDrawing52.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52.bin"/></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9.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9.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247.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698.xml"/><Relationship Id="rId1" Type="http://schemas.openxmlformats.org/officeDocument/2006/relationships/vmlDrawing" Target="../drawings/vmlDrawing54.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54.bin"/></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0.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0.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254.xml.rels><?xml version="1.0" encoding="UTF-8" standalone="yes"?>
<Relationships xmlns="http://schemas.openxmlformats.org/package/2006/relationships"><Relationship Id="rId3" Type="http://schemas.openxmlformats.org/officeDocument/2006/relationships/slideMaster" Target="../slideMasters/slideMaster41.xml"/><Relationship Id="rId2" Type="http://schemas.openxmlformats.org/officeDocument/2006/relationships/tags" Target="../tags/tag715.xml"/><Relationship Id="rId1" Type="http://schemas.openxmlformats.org/officeDocument/2006/relationships/vmlDrawing" Target="../drawings/vmlDrawing56.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56.bin"/></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1.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1.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0.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732.xml"/><Relationship Id="rId1" Type="http://schemas.openxmlformats.org/officeDocument/2006/relationships/vmlDrawing" Target="../drawings/vmlDrawing58.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58.bin"/></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2.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2.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2.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267.xml.rels><?xml version="1.0" encoding="UTF-8" standalone="yes"?>
<Relationships xmlns="http://schemas.openxmlformats.org/package/2006/relationships"><Relationship Id="rId3" Type="http://schemas.openxmlformats.org/officeDocument/2006/relationships/slideMaster" Target="../slideMasters/slideMaster43.xml"/><Relationship Id="rId2" Type="http://schemas.openxmlformats.org/officeDocument/2006/relationships/tags" Target="../tags/tag749.xml"/><Relationship Id="rId1" Type="http://schemas.openxmlformats.org/officeDocument/2006/relationships/vmlDrawing" Target="../drawings/vmlDrawing60.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60.bin"/></Relationships>
</file>

<file path=ppt/slideLayouts/_rels/slideLayout268.xml.rels><?xml version="1.0" encoding="UTF-8" standalone="yes"?>
<Relationships xmlns="http://schemas.openxmlformats.org/package/2006/relationships"><Relationship Id="rId3" Type="http://schemas.openxmlformats.org/officeDocument/2006/relationships/slideMaster" Target="../slideMasters/slideMaster43.xml"/><Relationship Id="rId2" Type="http://schemas.openxmlformats.org/officeDocument/2006/relationships/tags" Target="../tags/tag750.xml"/><Relationship Id="rId1" Type="http://schemas.openxmlformats.org/officeDocument/2006/relationships/vmlDrawing" Target="../drawings/vmlDrawing61.vml"/><Relationship Id="rId5" Type="http://schemas.openxmlformats.org/officeDocument/2006/relationships/image" Target="../media/image5.emf"/><Relationship Id="rId4" Type="http://schemas.openxmlformats.org/officeDocument/2006/relationships/oleObject" Target="../embeddings/oleObject61.bin"/></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3.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3.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3.xml"/></Relationships>
</file>

<file path=ppt/slideLayouts/_rels/slideLayout273.xml.rels><?xml version="1.0" encoding="UTF-8" standalone="yes"?>
<Relationships xmlns="http://schemas.openxmlformats.org/package/2006/relationships"><Relationship Id="rId3" Type="http://schemas.openxmlformats.org/officeDocument/2006/relationships/slideMaster" Target="../slideMasters/slideMaster44.xml"/><Relationship Id="rId2" Type="http://schemas.openxmlformats.org/officeDocument/2006/relationships/tags" Target="../tags/tag767.xml"/><Relationship Id="rId1" Type="http://schemas.openxmlformats.org/officeDocument/2006/relationships/vmlDrawing" Target="../drawings/vmlDrawing63.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63.bin"/></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4.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4.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0.xml.rels><?xml version="1.0" encoding="UTF-8" standalone="yes"?>
<Relationships xmlns="http://schemas.openxmlformats.org/package/2006/relationships"><Relationship Id="rId3" Type="http://schemas.openxmlformats.org/officeDocument/2006/relationships/slideMaster" Target="../slideMasters/slideMaster45.xml"/><Relationship Id="rId2" Type="http://schemas.openxmlformats.org/officeDocument/2006/relationships/tags" Target="../tags/tag784.xml"/><Relationship Id="rId1" Type="http://schemas.openxmlformats.org/officeDocument/2006/relationships/vmlDrawing" Target="../drawings/vmlDrawing65.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65.bin"/></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5.xml"/></Relationships>
</file>

<file path=ppt/slideLayouts/_rels/slideLayout28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5.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287.xml.rels><?xml version="1.0" encoding="UTF-8" standalone="yes"?>
<Relationships xmlns="http://schemas.openxmlformats.org/package/2006/relationships"><Relationship Id="rId3" Type="http://schemas.openxmlformats.org/officeDocument/2006/relationships/slideMaster" Target="../slideMasters/slideMaster46.xml"/><Relationship Id="rId2" Type="http://schemas.openxmlformats.org/officeDocument/2006/relationships/tags" Target="../tags/tag801.xml"/><Relationship Id="rId1" Type="http://schemas.openxmlformats.org/officeDocument/2006/relationships/vmlDrawing" Target="../drawings/vmlDrawing67.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67.bin"/></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6.xml"/></Relationships>
</file>

<file path=ppt/slideLayouts/_rels/slideLayout29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6.xml"/></Relationships>
</file>

<file path=ppt/slideLayouts/_rels/slideLayout29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6.xml"/></Relationships>
</file>

<file path=ppt/slideLayouts/_rels/slideLayout293.xml.rels><?xml version="1.0" encoding="UTF-8" standalone="yes"?>
<Relationships xmlns="http://schemas.openxmlformats.org/package/2006/relationships"><Relationship Id="rId3" Type="http://schemas.openxmlformats.org/officeDocument/2006/relationships/slideMaster" Target="../slideMasters/slideMaster47.xml"/><Relationship Id="rId2" Type="http://schemas.openxmlformats.org/officeDocument/2006/relationships/tags" Target="../tags/tag818.xml"/><Relationship Id="rId1" Type="http://schemas.openxmlformats.org/officeDocument/2006/relationships/vmlDrawing" Target="../drawings/vmlDrawing69.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69.bin"/></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29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7.xml"/></Relationships>
</file>

<file path=ppt/slideLayouts/_rels/slideLayout29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7.xml"/></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0.xml.rels><?xml version="1.0" encoding="UTF-8" standalone="yes"?>
<Relationships xmlns="http://schemas.openxmlformats.org/package/2006/relationships"><Relationship Id="rId3" Type="http://schemas.openxmlformats.org/officeDocument/2006/relationships/slideMaster" Target="../slideMasters/slideMaster48.xml"/><Relationship Id="rId2" Type="http://schemas.openxmlformats.org/officeDocument/2006/relationships/tags" Target="../tags/tag835.xml"/><Relationship Id="rId1" Type="http://schemas.openxmlformats.org/officeDocument/2006/relationships/vmlDrawing" Target="../drawings/vmlDrawing71.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71.bin"/></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30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8.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8.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307.xml.rels><?xml version="1.0" encoding="UTF-8" standalone="yes"?>
<Relationships xmlns="http://schemas.openxmlformats.org/package/2006/relationships"><Relationship Id="rId3" Type="http://schemas.openxmlformats.org/officeDocument/2006/relationships/slideMaster" Target="../slideMasters/slideMaster49.xml"/><Relationship Id="rId2" Type="http://schemas.openxmlformats.org/officeDocument/2006/relationships/tags" Target="../tags/tag852.xml"/><Relationship Id="rId1" Type="http://schemas.openxmlformats.org/officeDocument/2006/relationships/vmlDrawing" Target="../drawings/vmlDrawing73.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73.bin"/></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9.xml"/></Relationships>
</file>

<file path=ppt/slideLayouts/_rels/slideLayout3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9.xml"/></Relationships>
</file>

<file path=ppt/slideLayouts/_rels/slideLayout3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314.xml.rels><?xml version="1.0" encoding="UTF-8" standalone="yes"?>
<Relationships xmlns="http://schemas.openxmlformats.org/package/2006/relationships"><Relationship Id="rId3" Type="http://schemas.openxmlformats.org/officeDocument/2006/relationships/slideMaster" Target="../slideMasters/slideMaster50.xml"/><Relationship Id="rId2" Type="http://schemas.openxmlformats.org/officeDocument/2006/relationships/tags" Target="../tags/tag869.xml"/><Relationship Id="rId1" Type="http://schemas.openxmlformats.org/officeDocument/2006/relationships/vmlDrawing" Target="../drawings/vmlDrawing75.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75.bin"/></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3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0.xml"/></Relationships>
</file>

<file path=ppt/slideLayouts/_rels/slideLayout3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0.xml"/></Relationships>
</file>

<file path=ppt/slideLayouts/_rels/slideLayout3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321.xml.rels><?xml version="1.0" encoding="UTF-8" standalone="yes"?>
<Relationships xmlns="http://schemas.openxmlformats.org/package/2006/relationships"><Relationship Id="rId3" Type="http://schemas.openxmlformats.org/officeDocument/2006/relationships/slideMaster" Target="../slideMasters/slideMaster51.xml"/><Relationship Id="rId2" Type="http://schemas.openxmlformats.org/officeDocument/2006/relationships/tags" Target="../tags/tag886.xml"/><Relationship Id="rId1" Type="http://schemas.openxmlformats.org/officeDocument/2006/relationships/vmlDrawing" Target="../drawings/vmlDrawing77.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77.bin"/></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3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1.xml"/></Relationships>
</file>

<file path=ppt/slideLayouts/_rels/slideLayout3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1.xml"/></Relationships>
</file>

<file path=ppt/slideLayouts/_rels/slideLayout3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1.xml"/></Relationships>
</file>

<file path=ppt/slideLayouts/_rels/slideLayout327.xml.rels><?xml version="1.0" encoding="UTF-8" standalone="yes"?>
<Relationships xmlns="http://schemas.openxmlformats.org/package/2006/relationships"><Relationship Id="rId3" Type="http://schemas.openxmlformats.org/officeDocument/2006/relationships/slideMaster" Target="../slideMasters/slideMaster52.xml"/><Relationship Id="rId2" Type="http://schemas.openxmlformats.org/officeDocument/2006/relationships/tags" Target="../tags/tag903.xml"/><Relationship Id="rId1" Type="http://schemas.openxmlformats.org/officeDocument/2006/relationships/vmlDrawing" Target="../drawings/vmlDrawing79.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79.bin"/></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2.xml"/></Relationships>
</file>

<file path=ppt/slideLayouts/_rels/slideLayout3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2.xml"/></Relationships>
</file>

<file path=ppt/slideLayouts/_rels/slideLayout3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2.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334.xml.rels><?xml version="1.0" encoding="UTF-8" standalone="yes"?>
<Relationships xmlns="http://schemas.openxmlformats.org/package/2006/relationships"><Relationship Id="rId3" Type="http://schemas.openxmlformats.org/officeDocument/2006/relationships/slideMaster" Target="../slideMasters/slideMaster53.xml"/><Relationship Id="rId2" Type="http://schemas.openxmlformats.org/officeDocument/2006/relationships/tags" Target="../tags/tag920.xml"/><Relationship Id="rId1" Type="http://schemas.openxmlformats.org/officeDocument/2006/relationships/vmlDrawing" Target="../drawings/vmlDrawing81.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81.bin"/></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3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3.xml"/></Relationships>
</file>

<file path=ppt/slideLayouts/_rels/slideLayout3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3.xml"/></Relationships>
</file>

<file path=ppt/slideLayouts/_rels/slideLayout3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341.xml.rels><?xml version="1.0" encoding="UTF-8" standalone="yes"?>
<Relationships xmlns="http://schemas.openxmlformats.org/package/2006/relationships"><Relationship Id="rId3" Type="http://schemas.openxmlformats.org/officeDocument/2006/relationships/slideMaster" Target="../slideMasters/slideMaster54.xml"/><Relationship Id="rId2" Type="http://schemas.openxmlformats.org/officeDocument/2006/relationships/tags" Target="../tags/tag937.xml"/><Relationship Id="rId1" Type="http://schemas.openxmlformats.org/officeDocument/2006/relationships/vmlDrawing" Target="../drawings/vmlDrawing83.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83.bin"/></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3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4.xml"/></Relationships>
</file>

<file path=ppt/slideLayouts/_rels/slideLayout3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4.xml"/></Relationships>
</file>

<file path=ppt/slideLayouts/_rels/slideLayout3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4.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8" Type="http://schemas.openxmlformats.org/officeDocument/2006/relationships/tags" Target="../tags/tag161.xml"/><Relationship Id="rId13" Type="http://schemas.openxmlformats.org/officeDocument/2006/relationships/tags" Target="../tags/tag166.xml"/><Relationship Id="rId18" Type="http://schemas.openxmlformats.org/officeDocument/2006/relationships/slideMaster" Target="../slideMasters/slideMaster9.xml"/><Relationship Id="rId3" Type="http://schemas.openxmlformats.org/officeDocument/2006/relationships/tags" Target="../tags/tag156.xml"/><Relationship Id="rId7" Type="http://schemas.openxmlformats.org/officeDocument/2006/relationships/tags" Target="../tags/tag160.xml"/><Relationship Id="rId12" Type="http://schemas.openxmlformats.org/officeDocument/2006/relationships/tags" Target="../tags/tag165.xml"/><Relationship Id="rId17" Type="http://schemas.openxmlformats.org/officeDocument/2006/relationships/tags" Target="../tags/tag170.xml"/><Relationship Id="rId2" Type="http://schemas.openxmlformats.org/officeDocument/2006/relationships/tags" Target="../tags/tag155.xml"/><Relationship Id="rId16" Type="http://schemas.openxmlformats.org/officeDocument/2006/relationships/tags" Target="../tags/tag169.xml"/><Relationship Id="rId20" Type="http://schemas.openxmlformats.org/officeDocument/2006/relationships/image" Target="../media/image1.emf"/><Relationship Id="rId1" Type="http://schemas.openxmlformats.org/officeDocument/2006/relationships/vmlDrawing" Target="../drawings/vmlDrawing10.vml"/><Relationship Id="rId6" Type="http://schemas.openxmlformats.org/officeDocument/2006/relationships/tags" Target="../tags/tag159.xml"/><Relationship Id="rId11" Type="http://schemas.openxmlformats.org/officeDocument/2006/relationships/tags" Target="../tags/tag164.xml"/><Relationship Id="rId5" Type="http://schemas.openxmlformats.org/officeDocument/2006/relationships/tags" Target="../tags/tag158.xml"/><Relationship Id="rId15" Type="http://schemas.openxmlformats.org/officeDocument/2006/relationships/tags" Target="../tags/tag168.xml"/><Relationship Id="rId10" Type="http://schemas.openxmlformats.org/officeDocument/2006/relationships/tags" Target="../tags/tag163.xml"/><Relationship Id="rId19" Type="http://schemas.openxmlformats.org/officeDocument/2006/relationships/oleObject" Target="../embeddings/oleObject10.bin"/><Relationship Id="rId4" Type="http://schemas.openxmlformats.org/officeDocument/2006/relationships/tags" Target="../tags/tag157.xml"/><Relationship Id="rId9" Type="http://schemas.openxmlformats.org/officeDocument/2006/relationships/tags" Target="../tags/tag162.xml"/><Relationship Id="rId14" Type="http://schemas.openxmlformats.org/officeDocument/2006/relationships/tags" Target="../tags/tag16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pSp>
        <p:nvGrpSpPr>
          <p:cNvPr id="2" name="McK Title Elements" hidden="1"/>
          <p:cNvGrpSpPr/>
          <p:nvPr userDrawn="1"/>
        </p:nvGrpSpPr>
        <p:grpSpPr>
          <a:xfrm>
            <a:off x="2693852" y="5165952"/>
            <a:ext cx="5225605" cy="1099222"/>
            <a:chOff x="2640013" y="5063111"/>
            <a:chExt cx="5121275" cy="1077339"/>
          </a:xfrm>
        </p:grpSpPr>
        <p:sp>
          <p:nvSpPr>
            <p:cNvPr id="9" name="McK Document type"/>
            <p:cNvSpPr txBox="1">
              <a:spLocks noChangeArrowheads="1"/>
            </p:cNvSpPr>
            <p:nvPr/>
          </p:nvSpPr>
          <p:spPr bwMode="auto">
            <a:xfrm>
              <a:off x="2640013" y="5063111"/>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2640013" y="5330943"/>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a:solidFill>
                    <a:srgbClr val="000000"/>
                  </a:solidFill>
                  <a:latin typeface="Arial"/>
                </a:rPr>
                <a:t>Date</a:t>
              </a:r>
            </a:p>
          </p:txBody>
        </p:sp>
        <p:sp>
          <p:nvSpPr>
            <p:cNvPr id="11" name="McK Disclaimer"/>
            <p:cNvSpPr>
              <a:spLocks noChangeArrowheads="1"/>
            </p:cNvSpPr>
            <p:nvPr/>
          </p:nvSpPr>
          <p:spPr bwMode="auto">
            <a:xfrm>
              <a:off x="2640013" y="5894229"/>
              <a:ext cx="51212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16429" eaLnBrk="0" fontAlgn="base" hangingPunct="0">
                <a:spcBef>
                  <a:spcPct val="0"/>
                </a:spcBef>
                <a:spcAft>
                  <a:spcPct val="0"/>
                </a:spcAft>
              </a:pPr>
              <a:r>
                <a:rPr lang="en-US" sz="800" dirty="0">
                  <a:solidFill>
                    <a:srgbClr val="000000"/>
                  </a:solidFill>
                </a:rPr>
                <a:t>CONFIDENTIAL AND PROPRIETARY</a:t>
              </a:r>
            </a:p>
            <a:p>
              <a:pPr defTabSz="816429" eaLnBrk="0" fontAlgn="base" hangingPunct="0">
                <a:spcBef>
                  <a:spcPct val="0"/>
                </a:spcBef>
                <a:spcAft>
                  <a:spcPct val="0"/>
                </a:spcAft>
              </a:pPr>
              <a:r>
                <a:rPr lang="en-US" sz="800" dirty="0">
                  <a:solidFill>
                    <a:srgbClr val="000000"/>
                  </a:solidFill>
                </a:rPr>
                <a:t>Any use of this material without specific permission is strictly prohibited</a:t>
              </a:r>
            </a:p>
          </p:txBody>
        </p:sp>
      </p:grpSp>
      <p:sp>
        <p:nvSpPr>
          <p:cNvPr id="13314" name="Rectangle 1026"/>
          <p:cNvSpPr>
            <a:spLocks noGrp="1" noChangeArrowheads="1"/>
          </p:cNvSpPr>
          <p:nvPr>
            <p:ph type="ctrTitle"/>
          </p:nvPr>
        </p:nvSpPr>
        <p:spPr bwMode="auto">
          <a:xfrm>
            <a:off x="2693852" y="1778011"/>
            <a:ext cx="5407401" cy="507831"/>
          </a:xfrm>
          <a:prstGeom prst="rect">
            <a:avLst/>
          </a:prstGeom>
        </p:spPr>
        <p:txBody>
          <a:bodyPr anchor="b">
            <a:spAutoFit/>
          </a:bodyPr>
          <a:lstStyle>
            <a:lvl1pPr>
              <a:defRPr sz="3300" b="0" baseline="0">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2693852" y="3615959"/>
            <a:ext cx="5407401" cy="219820"/>
          </a:xfrm>
        </p:spPr>
        <p:txBody>
          <a:bodyPr anchor="ctr">
            <a:spAutoFit/>
          </a:bodyPr>
          <a:lstStyle>
            <a:lvl1pPr>
              <a:defRPr sz="1400" baseline="0">
                <a:latin typeface="+mj-lt"/>
                <a:ea typeface="+mj-ea"/>
              </a:defRPr>
            </a:lvl1pPr>
          </a:lstStyle>
          <a:p>
            <a:pPr lvl="0"/>
            <a:r>
              <a:rPr lang="en-US" noProof="0"/>
              <a:t>Click to edit Master subtitle style</a:t>
            </a:r>
          </a:p>
        </p:txBody>
      </p:sp>
    </p:spTree>
    <p:extLst>
      <p:ext uri="{BB962C8B-B14F-4D97-AF65-F5344CB8AC3E}">
        <p14:creationId xmlns:p14="http://schemas.microsoft.com/office/powerpoint/2010/main" val="1139872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87019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dirty="0"/>
              <a:t>Click to edit Master title style</a:t>
            </a:r>
          </a:p>
        </p:txBody>
      </p:sp>
      <p:sp>
        <p:nvSpPr>
          <p:cNvPr id="73" name="Text Placeholder 72"/>
          <p:cNvSpPr>
            <a:spLocks noGrp="1"/>
          </p:cNvSpPr>
          <p:nvPr>
            <p:ph type="body" idx="10"/>
          </p:nvPr>
        </p:nvSpPr>
        <p:spPr>
          <a:xfrm>
            <a:off x="1621" y="1621"/>
            <a:ext cx="1620" cy="19595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888387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pSp>
        <p:nvGrpSpPr>
          <p:cNvPr id="2" name="McK Title Elements" hidden="1"/>
          <p:cNvGrpSpPr/>
          <p:nvPr userDrawn="1"/>
        </p:nvGrpSpPr>
        <p:grpSpPr>
          <a:xfrm>
            <a:off x="2693852" y="5165952"/>
            <a:ext cx="5225605" cy="1099222"/>
            <a:chOff x="2640013" y="5063111"/>
            <a:chExt cx="5121275" cy="1077339"/>
          </a:xfrm>
        </p:grpSpPr>
        <p:sp>
          <p:nvSpPr>
            <p:cNvPr id="9" name="McK Document type"/>
            <p:cNvSpPr txBox="1">
              <a:spLocks noChangeArrowheads="1"/>
            </p:cNvSpPr>
            <p:nvPr/>
          </p:nvSpPr>
          <p:spPr bwMode="auto">
            <a:xfrm>
              <a:off x="2640013" y="5063111"/>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2640013" y="5330943"/>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a:solidFill>
                    <a:srgbClr val="000000"/>
                  </a:solidFill>
                  <a:latin typeface="Arial"/>
                </a:rPr>
                <a:t>Date</a:t>
              </a:r>
            </a:p>
          </p:txBody>
        </p:sp>
        <p:sp>
          <p:nvSpPr>
            <p:cNvPr id="11" name="McK Disclaimer"/>
            <p:cNvSpPr>
              <a:spLocks noChangeArrowheads="1"/>
            </p:cNvSpPr>
            <p:nvPr/>
          </p:nvSpPr>
          <p:spPr bwMode="auto">
            <a:xfrm>
              <a:off x="2640013" y="5894229"/>
              <a:ext cx="51212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16429" eaLnBrk="0" fontAlgn="base" hangingPunct="0">
                <a:spcBef>
                  <a:spcPct val="0"/>
                </a:spcBef>
                <a:spcAft>
                  <a:spcPct val="0"/>
                </a:spcAft>
              </a:pPr>
              <a:r>
                <a:rPr lang="en-US" sz="800" dirty="0">
                  <a:solidFill>
                    <a:srgbClr val="000000"/>
                  </a:solidFill>
                </a:rPr>
                <a:t>CONFIDENTIAL AND PROPRIETARY</a:t>
              </a:r>
            </a:p>
            <a:p>
              <a:pPr defTabSz="816429" eaLnBrk="0" fontAlgn="base" hangingPunct="0">
                <a:spcBef>
                  <a:spcPct val="0"/>
                </a:spcBef>
                <a:spcAft>
                  <a:spcPct val="0"/>
                </a:spcAft>
              </a:pPr>
              <a:r>
                <a:rPr lang="en-US" sz="800" dirty="0">
                  <a:solidFill>
                    <a:srgbClr val="000000"/>
                  </a:solidFill>
                </a:rPr>
                <a:t>Any use of this material without specific permission is strictly prohibited</a:t>
              </a:r>
            </a:p>
          </p:txBody>
        </p:sp>
      </p:grpSp>
      <p:sp>
        <p:nvSpPr>
          <p:cNvPr id="13314" name="Rectangle 1026"/>
          <p:cNvSpPr>
            <a:spLocks noGrp="1" noChangeArrowheads="1"/>
          </p:cNvSpPr>
          <p:nvPr>
            <p:ph type="ctrTitle"/>
          </p:nvPr>
        </p:nvSpPr>
        <p:spPr bwMode="auto">
          <a:xfrm>
            <a:off x="2693852" y="1778011"/>
            <a:ext cx="5407401" cy="507831"/>
          </a:xfrm>
          <a:prstGeom prst="rect">
            <a:avLst/>
          </a:prstGeom>
        </p:spPr>
        <p:txBody>
          <a:bodyPr anchor="b">
            <a:spAutoFit/>
          </a:bodyPr>
          <a:lstStyle>
            <a:lvl1pPr>
              <a:defRPr sz="3300" b="0" baseline="0">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2693852" y="3615959"/>
            <a:ext cx="5407401" cy="219820"/>
          </a:xfrm>
        </p:spPr>
        <p:txBody>
          <a:bodyPr anchor="ctr">
            <a:spAutoFit/>
          </a:bodyPr>
          <a:lstStyle>
            <a:lvl1pPr>
              <a:defRPr sz="1400" baseline="0">
                <a:latin typeface="+mj-lt"/>
                <a:ea typeface="+mj-ea"/>
              </a:defRPr>
            </a:lvl1pPr>
          </a:lstStyle>
          <a:p>
            <a:pPr lvl="0"/>
            <a:r>
              <a:rPr lang="en-US" noProof="0"/>
              <a:t>Click to edit Master subtitle style</a:t>
            </a:r>
          </a:p>
        </p:txBody>
      </p:sp>
    </p:spTree>
    <p:extLst>
      <p:ext uri="{BB962C8B-B14F-4D97-AF65-F5344CB8AC3E}">
        <p14:creationId xmlns:p14="http://schemas.microsoft.com/office/powerpoint/2010/main" val="405209816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2172795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785774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0772677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7478359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dirty="0"/>
              <a:t>Click to edit Master title style</a:t>
            </a:r>
          </a:p>
        </p:txBody>
      </p:sp>
      <p:sp>
        <p:nvSpPr>
          <p:cNvPr id="73" name="Text Placeholder 72"/>
          <p:cNvSpPr>
            <a:spLocks noGrp="1"/>
          </p:cNvSpPr>
          <p:nvPr>
            <p:ph type="body" idx="10"/>
          </p:nvPr>
        </p:nvSpPr>
        <p:spPr>
          <a:xfrm>
            <a:off x="1621" y="1621"/>
            <a:ext cx="1620" cy="19595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931140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pSp>
        <p:nvGrpSpPr>
          <p:cNvPr id="2" name="McK Title Elements" hidden="1"/>
          <p:cNvGrpSpPr/>
          <p:nvPr userDrawn="1"/>
        </p:nvGrpSpPr>
        <p:grpSpPr>
          <a:xfrm>
            <a:off x="2693852" y="5165952"/>
            <a:ext cx="5225605" cy="1099222"/>
            <a:chOff x="2640013" y="5063111"/>
            <a:chExt cx="5121275" cy="1077339"/>
          </a:xfrm>
        </p:grpSpPr>
        <p:sp>
          <p:nvSpPr>
            <p:cNvPr id="9" name="McK Document type"/>
            <p:cNvSpPr txBox="1">
              <a:spLocks noChangeArrowheads="1"/>
            </p:cNvSpPr>
            <p:nvPr/>
          </p:nvSpPr>
          <p:spPr bwMode="auto">
            <a:xfrm>
              <a:off x="2640013" y="5063111"/>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2640013" y="5330943"/>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a:solidFill>
                    <a:srgbClr val="000000"/>
                  </a:solidFill>
                  <a:latin typeface="Arial"/>
                </a:rPr>
                <a:t>Date</a:t>
              </a:r>
            </a:p>
          </p:txBody>
        </p:sp>
        <p:sp>
          <p:nvSpPr>
            <p:cNvPr id="11" name="McK Disclaimer"/>
            <p:cNvSpPr>
              <a:spLocks noChangeArrowheads="1"/>
            </p:cNvSpPr>
            <p:nvPr/>
          </p:nvSpPr>
          <p:spPr bwMode="auto">
            <a:xfrm>
              <a:off x="2640013" y="5894229"/>
              <a:ext cx="51212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16429" eaLnBrk="0" fontAlgn="base" hangingPunct="0">
                <a:spcBef>
                  <a:spcPct val="0"/>
                </a:spcBef>
                <a:spcAft>
                  <a:spcPct val="0"/>
                </a:spcAft>
              </a:pPr>
              <a:r>
                <a:rPr lang="en-US" sz="800" dirty="0">
                  <a:solidFill>
                    <a:srgbClr val="000000"/>
                  </a:solidFill>
                </a:rPr>
                <a:t>CONFIDENTIAL AND PROPRIETARY</a:t>
              </a:r>
            </a:p>
            <a:p>
              <a:pPr defTabSz="816429" eaLnBrk="0" fontAlgn="base" hangingPunct="0">
                <a:spcBef>
                  <a:spcPct val="0"/>
                </a:spcBef>
                <a:spcAft>
                  <a:spcPct val="0"/>
                </a:spcAft>
              </a:pPr>
              <a:r>
                <a:rPr lang="en-US" sz="800" dirty="0">
                  <a:solidFill>
                    <a:srgbClr val="000000"/>
                  </a:solidFill>
                </a:rPr>
                <a:t>Any use of this material without specific permission is strictly prohibited</a:t>
              </a:r>
            </a:p>
          </p:txBody>
        </p:sp>
      </p:grpSp>
      <p:sp>
        <p:nvSpPr>
          <p:cNvPr id="13314" name="Rectangle 1026"/>
          <p:cNvSpPr>
            <a:spLocks noGrp="1" noChangeArrowheads="1"/>
          </p:cNvSpPr>
          <p:nvPr>
            <p:ph type="ctrTitle"/>
          </p:nvPr>
        </p:nvSpPr>
        <p:spPr bwMode="auto">
          <a:xfrm>
            <a:off x="2693852" y="1778011"/>
            <a:ext cx="5407401" cy="507831"/>
          </a:xfrm>
          <a:prstGeom prst="rect">
            <a:avLst/>
          </a:prstGeom>
        </p:spPr>
        <p:txBody>
          <a:bodyPr anchor="b">
            <a:spAutoFit/>
          </a:bodyPr>
          <a:lstStyle>
            <a:lvl1pPr>
              <a:defRPr sz="3300" b="0" baseline="0">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2693852" y="3615959"/>
            <a:ext cx="5407401" cy="219820"/>
          </a:xfrm>
        </p:spPr>
        <p:txBody>
          <a:bodyPr anchor="ctr">
            <a:spAutoFit/>
          </a:bodyPr>
          <a:lstStyle>
            <a:lvl1pPr>
              <a:defRPr sz="1400" baseline="0">
                <a:latin typeface="+mj-lt"/>
                <a:ea typeface="+mj-ea"/>
              </a:defRPr>
            </a:lvl1pPr>
          </a:lstStyle>
          <a:p>
            <a:pPr lvl="0"/>
            <a:r>
              <a:rPr lang="en-US" noProof="0"/>
              <a:t>Click to edit Master subtitle style</a:t>
            </a:r>
          </a:p>
        </p:txBody>
      </p:sp>
    </p:spTree>
    <p:extLst>
      <p:ext uri="{BB962C8B-B14F-4D97-AF65-F5344CB8AC3E}">
        <p14:creationId xmlns:p14="http://schemas.microsoft.com/office/powerpoint/2010/main" val="347363361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1658375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6732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2141852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1879296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6742171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dirty="0"/>
              <a:t>Click to edit Master title style</a:t>
            </a:r>
          </a:p>
        </p:txBody>
      </p:sp>
      <p:sp>
        <p:nvSpPr>
          <p:cNvPr id="73" name="Text Placeholder 72"/>
          <p:cNvSpPr>
            <a:spLocks noGrp="1"/>
          </p:cNvSpPr>
          <p:nvPr>
            <p:ph type="body" idx="10"/>
          </p:nvPr>
        </p:nvSpPr>
        <p:spPr>
          <a:xfrm>
            <a:off x="1621" y="1621"/>
            <a:ext cx="1620" cy="19595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699955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pSp>
        <p:nvGrpSpPr>
          <p:cNvPr id="2" name="McK Title Elements" hidden="1"/>
          <p:cNvGrpSpPr/>
          <p:nvPr userDrawn="1"/>
        </p:nvGrpSpPr>
        <p:grpSpPr>
          <a:xfrm>
            <a:off x="2693852" y="5165952"/>
            <a:ext cx="5225605" cy="1099222"/>
            <a:chOff x="2640013" y="5063111"/>
            <a:chExt cx="5121275" cy="1077339"/>
          </a:xfrm>
        </p:grpSpPr>
        <p:sp>
          <p:nvSpPr>
            <p:cNvPr id="9" name="McK Document type"/>
            <p:cNvSpPr txBox="1">
              <a:spLocks noChangeArrowheads="1"/>
            </p:cNvSpPr>
            <p:nvPr/>
          </p:nvSpPr>
          <p:spPr bwMode="auto">
            <a:xfrm>
              <a:off x="2640013" y="5063111"/>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2640013" y="5330943"/>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a:solidFill>
                    <a:srgbClr val="000000"/>
                  </a:solidFill>
                  <a:latin typeface="Arial"/>
                </a:rPr>
                <a:t>Date</a:t>
              </a:r>
            </a:p>
          </p:txBody>
        </p:sp>
        <p:sp>
          <p:nvSpPr>
            <p:cNvPr id="11" name="McK Disclaimer"/>
            <p:cNvSpPr>
              <a:spLocks noChangeArrowheads="1"/>
            </p:cNvSpPr>
            <p:nvPr/>
          </p:nvSpPr>
          <p:spPr bwMode="auto">
            <a:xfrm>
              <a:off x="2640013" y="5894229"/>
              <a:ext cx="51212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16429" eaLnBrk="0" fontAlgn="base" hangingPunct="0">
                <a:spcBef>
                  <a:spcPct val="0"/>
                </a:spcBef>
                <a:spcAft>
                  <a:spcPct val="0"/>
                </a:spcAft>
              </a:pPr>
              <a:r>
                <a:rPr lang="en-US" sz="800" dirty="0">
                  <a:solidFill>
                    <a:srgbClr val="000000"/>
                  </a:solidFill>
                </a:rPr>
                <a:t>CONFIDENTIAL AND PROPRIETARY</a:t>
              </a:r>
            </a:p>
            <a:p>
              <a:pPr defTabSz="816429" eaLnBrk="0" fontAlgn="base" hangingPunct="0">
                <a:spcBef>
                  <a:spcPct val="0"/>
                </a:spcBef>
                <a:spcAft>
                  <a:spcPct val="0"/>
                </a:spcAft>
              </a:pPr>
              <a:r>
                <a:rPr lang="en-US" sz="800" dirty="0">
                  <a:solidFill>
                    <a:srgbClr val="000000"/>
                  </a:solidFill>
                </a:rPr>
                <a:t>Any use of this material without specific permission is strictly prohibited</a:t>
              </a:r>
            </a:p>
          </p:txBody>
        </p:sp>
      </p:grpSp>
      <p:sp>
        <p:nvSpPr>
          <p:cNvPr id="13314" name="Rectangle 1026"/>
          <p:cNvSpPr>
            <a:spLocks noGrp="1" noChangeArrowheads="1"/>
          </p:cNvSpPr>
          <p:nvPr>
            <p:ph type="ctrTitle"/>
          </p:nvPr>
        </p:nvSpPr>
        <p:spPr bwMode="auto">
          <a:xfrm>
            <a:off x="2693852" y="1778011"/>
            <a:ext cx="5407401" cy="507831"/>
          </a:xfrm>
          <a:prstGeom prst="rect">
            <a:avLst/>
          </a:prstGeom>
        </p:spPr>
        <p:txBody>
          <a:bodyPr anchor="b">
            <a:spAutoFit/>
          </a:bodyPr>
          <a:lstStyle>
            <a:lvl1pPr>
              <a:defRPr sz="3300" b="0" baseline="0">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2693852" y="3615959"/>
            <a:ext cx="5407401" cy="219820"/>
          </a:xfrm>
        </p:spPr>
        <p:txBody>
          <a:bodyPr anchor="ctr">
            <a:spAutoFit/>
          </a:bodyPr>
          <a:lstStyle>
            <a:lvl1pPr>
              <a:defRPr sz="1400" baseline="0">
                <a:latin typeface="+mj-lt"/>
                <a:ea typeface="+mj-ea"/>
              </a:defRPr>
            </a:lvl1pPr>
          </a:lstStyle>
          <a:p>
            <a:pPr lvl="0"/>
            <a:r>
              <a:rPr lang="en-US" noProof="0"/>
              <a:t>Click to edit Master subtitle style</a:t>
            </a:r>
          </a:p>
        </p:txBody>
      </p:sp>
    </p:spTree>
    <p:extLst>
      <p:ext uri="{BB962C8B-B14F-4D97-AF65-F5344CB8AC3E}">
        <p14:creationId xmlns:p14="http://schemas.microsoft.com/office/powerpoint/2010/main" val="245366785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1819919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37360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6393124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8795101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dirty="0"/>
              <a:t>Click to edit Master title style</a:t>
            </a:r>
          </a:p>
        </p:txBody>
      </p:sp>
      <p:sp>
        <p:nvSpPr>
          <p:cNvPr id="73" name="Text Placeholder 72"/>
          <p:cNvSpPr>
            <a:spLocks noGrp="1"/>
          </p:cNvSpPr>
          <p:nvPr>
            <p:ph type="body" idx="10"/>
          </p:nvPr>
        </p:nvSpPr>
        <p:spPr>
          <a:xfrm>
            <a:off x="1621" y="1621"/>
            <a:ext cx="1620" cy="19595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549156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pSp>
        <p:nvGrpSpPr>
          <p:cNvPr id="2" name="McK Title Elements" hidden="1"/>
          <p:cNvGrpSpPr/>
          <p:nvPr userDrawn="1"/>
        </p:nvGrpSpPr>
        <p:grpSpPr>
          <a:xfrm>
            <a:off x="2693852" y="5165952"/>
            <a:ext cx="5225605" cy="1099222"/>
            <a:chOff x="2640013" y="5063111"/>
            <a:chExt cx="5121275" cy="1077339"/>
          </a:xfrm>
        </p:grpSpPr>
        <p:sp>
          <p:nvSpPr>
            <p:cNvPr id="9" name="McK Document type"/>
            <p:cNvSpPr txBox="1">
              <a:spLocks noChangeArrowheads="1"/>
            </p:cNvSpPr>
            <p:nvPr/>
          </p:nvSpPr>
          <p:spPr bwMode="auto">
            <a:xfrm>
              <a:off x="2640013" y="5063111"/>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2640013" y="5330943"/>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a:solidFill>
                    <a:srgbClr val="000000"/>
                  </a:solidFill>
                  <a:latin typeface="Arial"/>
                </a:rPr>
                <a:t>Date</a:t>
              </a:r>
            </a:p>
          </p:txBody>
        </p:sp>
        <p:sp>
          <p:nvSpPr>
            <p:cNvPr id="11" name="McK Disclaimer"/>
            <p:cNvSpPr>
              <a:spLocks noChangeArrowheads="1"/>
            </p:cNvSpPr>
            <p:nvPr/>
          </p:nvSpPr>
          <p:spPr bwMode="auto">
            <a:xfrm>
              <a:off x="2640013" y="5894229"/>
              <a:ext cx="51212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16429" eaLnBrk="0" fontAlgn="base" hangingPunct="0">
                <a:spcBef>
                  <a:spcPct val="0"/>
                </a:spcBef>
                <a:spcAft>
                  <a:spcPct val="0"/>
                </a:spcAft>
              </a:pPr>
              <a:r>
                <a:rPr lang="en-US" sz="800" dirty="0">
                  <a:solidFill>
                    <a:srgbClr val="000000"/>
                  </a:solidFill>
                </a:rPr>
                <a:t>CONFIDENTIAL AND PROPRIETARY</a:t>
              </a:r>
            </a:p>
            <a:p>
              <a:pPr defTabSz="816429" eaLnBrk="0" fontAlgn="base" hangingPunct="0">
                <a:spcBef>
                  <a:spcPct val="0"/>
                </a:spcBef>
                <a:spcAft>
                  <a:spcPct val="0"/>
                </a:spcAft>
              </a:pPr>
              <a:r>
                <a:rPr lang="en-US" sz="800" dirty="0">
                  <a:solidFill>
                    <a:srgbClr val="000000"/>
                  </a:solidFill>
                </a:rPr>
                <a:t>Any use of this material without specific permission is strictly prohibited</a:t>
              </a:r>
            </a:p>
          </p:txBody>
        </p:sp>
      </p:grpSp>
      <p:sp>
        <p:nvSpPr>
          <p:cNvPr id="13314" name="Rectangle 1026"/>
          <p:cNvSpPr>
            <a:spLocks noGrp="1" noChangeArrowheads="1"/>
          </p:cNvSpPr>
          <p:nvPr>
            <p:ph type="ctrTitle"/>
          </p:nvPr>
        </p:nvSpPr>
        <p:spPr bwMode="auto">
          <a:xfrm>
            <a:off x="2693852" y="1778011"/>
            <a:ext cx="5407401" cy="507831"/>
          </a:xfrm>
          <a:prstGeom prst="rect">
            <a:avLst/>
          </a:prstGeom>
        </p:spPr>
        <p:txBody>
          <a:bodyPr anchor="b">
            <a:spAutoFit/>
          </a:bodyPr>
          <a:lstStyle>
            <a:lvl1pPr>
              <a:defRPr sz="3300" b="0" baseline="0">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2693852" y="3615959"/>
            <a:ext cx="5407401" cy="219820"/>
          </a:xfrm>
        </p:spPr>
        <p:txBody>
          <a:bodyPr anchor="ctr">
            <a:spAutoFit/>
          </a:bodyPr>
          <a:lstStyle>
            <a:lvl1pPr>
              <a:defRPr sz="1400" baseline="0">
                <a:latin typeface="+mj-lt"/>
                <a:ea typeface="+mj-ea"/>
              </a:defRPr>
            </a:lvl1pPr>
          </a:lstStyle>
          <a:p>
            <a:pPr lvl="0"/>
            <a:r>
              <a:rPr lang="en-US" noProof="0"/>
              <a:t>Click to edit Master subtitle style</a:t>
            </a:r>
          </a:p>
        </p:txBody>
      </p:sp>
    </p:spTree>
    <p:extLst>
      <p:ext uri="{BB962C8B-B14F-4D97-AF65-F5344CB8AC3E}">
        <p14:creationId xmlns:p14="http://schemas.microsoft.com/office/powerpoint/2010/main" val="1235847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dirty="0"/>
              <a:t>Click to edit Master title style</a:t>
            </a:r>
          </a:p>
        </p:txBody>
      </p:sp>
      <p:sp>
        <p:nvSpPr>
          <p:cNvPr id="4" name="Slide Number"/>
          <p:cNvSpPr txBox="1">
            <a:spLocks/>
          </p:cNvSpPr>
          <p:nvPr userDrawn="1"/>
        </p:nvSpPr>
        <p:spPr bwMode="auto">
          <a:xfrm>
            <a:off x="8755308" y="6646901"/>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defTabSz="898734" fontAlgn="base">
              <a:spcBef>
                <a:spcPct val="0"/>
              </a:spcBef>
              <a:spcAft>
                <a:spcPct val="0"/>
              </a:spcAft>
            </a:pPr>
            <a:fld id="{42C328C1-A84F-4A39-A664-DBA00541A8C6}" type="slidenum">
              <a:rPr lang="en-US" smtClean="0">
                <a:solidFill>
                  <a:srgbClr val="000000"/>
                </a:solidFill>
              </a:rPr>
              <a:pPr defTabSz="898734" fontAlgn="base">
                <a:spcBef>
                  <a:spcPct val="0"/>
                </a:spcBef>
                <a:spcAft>
                  <a:spcPct val="0"/>
                </a:spcAft>
              </a:pPr>
              <a:t>‹#›</a:t>
            </a:fld>
            <a:endParaRPr lang="en-US" dirty="0">
              <a:solidFill>
                <a:srgbClr val="000000"/>
              </a:solidFill>
            </a:endParaRPr>
          </a:p>
        </p:txBody>
      </p:sp>
      <p:sp>
        <p:nvSpPr>
          <p:cNvPr id="73" name="Text Placeholder 72"/>
          <p:cNvSpPr>
            <a:spLocks noGrp="1"/>
          </p:cNvSpPr>
          <p:nvPr>
            <p:ph type="body" idx="10"/>
          </p:nvPr>
        </p:nvSpPr>
        <p:spPr>
          <a:xfrm>
            <a:off x="1621" y="1622"/>
            <a:ext cx="1620" cy="19595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947302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8220431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12714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7450870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0170325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dirty="0"/>
              <a:t>Click to edit Master title style</a:t>
            </a:r>
          </a:p>
        </p:txBody>
      </p:sp>
      <p:sp>
        <p:nvSpPr>
          <p:cNvPr id="73" name="Text Placeholder 72"/>
          <p:cNvSpPr>
            <a:spLocks noGrp="1"/>
          </p:cNvSpPr>
          <p:nvPr>
            <p:ph type="body" idx="10"/>
          </p:nvPr>
        </p:nvSpPr>
        <p:spPr>
          <a:xfrm>
            <a:off x="1621" y="1621"/>
            <a:ext cx="1620" cy="19595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9712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pSp>
        <p:nvGrpSpPr>
          <p:cNvPr id="2" name="McK Title Elements" hidden="1"/>
          <p:cNvGrpSpPr/>
          <p:nvPr userDrawn="1"/>
        </p:nvGrpSpPr>
        <p:grpSpPr>
          <a:xfrm>
            <a:off x="2693852" y="5165952"/>
            <a:ext cx="5225605" cy="1099222"/>
            <a:chOff x="2640013" y="5063111"/>
            <a:chExt cx="5121275" cy="1077339"/>
          </a:xfrm>
        </p:grpSpPr>
        <p:sp>
          <p:nvSpPr>
            <p:cNvPr id="9" name="McK Document type"/>
            <p:cNvSpPr txBox="1">
              <a:spLocks noChangeArrowheads="1"/>
            </p:cNvSpPr>
            <p:nvPr/>
          </p:nvSpPr>
          <p:spPr bwMode="auto">
            <a:xfrm>
              <a:off x="2640013" y="5063111"/>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2640013" y="5330943"/>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a:solidFill>
                    <a:srgbClr val="000000"/>
                  </a:solidFill>
                  <a:latin typeface="Arial"/>
                </a:rPr>
                <a:t>Date</a:t>
              </a:r>
            </a:p>
          </p:txBody>
        </p:sp>
        <p:sp>
          <p:nvSpPr>
            <p:cNvPr id="11" name="McK Disclaimer"/>
            <p:cNvSpPr>
              <a:spLocks noChangeArrowheads="1"/>
            </p:cNvSpPr>
            <p:nvPr/>
          </p:nvSpPr>
          <p:spPr bwMode="auto">
            <a:xfrm>
              <a:off x="2640013" y="5894229"/>
              <a:ext cx="51212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16429" eaLnBrk="0" fontAlgn="base" hangingPunct="0">
                <a:spcBef>
                  <a:spcPct val="0"/>
                </a:spcBef>
                <a:spcAft>
                  <a:spcPct val="0"/>
                </a:spcAft>
              </a:pPr>
              <a:r>
                <a:rPr lang="en-US" sz="800" dirty="0">
                  <a:solidFill>
                    <a:srgbClr val="000000"/>
                  </a:solidFill>
                </a:rPr>
                <a:t>CONFIDENTIAL AND PROPRIETARY</a:t>
              </a:r>
            </a:p>
            <a:p>
              <a:pPr defTabSz="816429" eaLnBrk="0" fontAlgn="base" hangingPunct="0">
                <a:spcBef>
                  <a:spcPct val="0"/>
                </a:spcBef>
                <a:spcAft>
                  <a:spcPct val="0"/>
                </a:spcAft>
              </a:pPr>
              <a:r>
                <a:rPr lang="en-US" sz="800" dirty="0">
                  <a:solidFill>
                    <a:srgbClr val="000000"/>
                  </a:solidFill>
                </a:rPr>
                <a:t>Any use of this material without specific permission is strictly prohibited</a:t>
              </a:r>
            </a:p>
          </p:txBody>
        </p:sp>
      </p:grpSp>
      <p:sp>
        <p:nvSpPr>
          <p:cNvPr id="13314" name="Rectangle 1026"/>
          <p:cNvSpPr>
            <a:spLocks noGrp="1" noChangeArrowheads="1"/>
          </p:cNvSpPr>
          <p:nvPr>
            <p:ph type="ctrTitle"/>
          </p:nvPr>
        </p:nvSpPr>
        <p:spPr bwMode="auto">
          <a:xfrm>
            <a:off x="2693852" y="1778011"/>
            <a:ext cx="5407401" cy="507831"/>
          </a:xfrm>
          <a:prstGeom prst="rect">
            <a:avLst/>
          </a:prstGeom>
        </p:spPr>
        <p:txBody>
          <a:bodyPr anchor="b">
            <a:spAutoFit/>
          </a:bodyPr>
          <a:lstStyle>
            <a:lvl1pPr>
              <a:defRPr sz="3300" b="0" baseline="0">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2693852" y="3615959"/>
            <a:ext cx="5407401" cy="219820"/>
          </a:xfrm>
        </p:spPr>
        <p:txBody>
          <a:bodyPr anchor="ctr">
            <a:spAutoFit/>
          </a:bodyPr>
          <a:lstStyle>
            <a:lvl1pPr>
              <a:defRPr sz="1400" baseline="0">
                <a:latin typeface="+mj-lt"/>
                <a:ea typeface="+mj-ea"/>
              </a:defRPr>
            </a:lvl1pPr>
          </a:lstStyle>
          <a:p>
            <a:pPr lvl="0"/>
            <a:r>
              <a:rPr lang="en-US" noProof="0"/>
              <a:t>Click to edit Master subtitle style</a:t>
            </a:r>
          </a:p>
        </p:txBody>
      </p:sp>
    </p:spTree>
    <p:extLst>
      <p:ext uri="{BB962C8B-B14F-4D97-AF65-F5344CB8AC3E}">
        <p14:creationId xmlns:p14="http://schemas.microsoft.com/office/powerpoint/2010/main" val="226786850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3492664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234125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1700305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07967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377117" y="2440671"/>
            <a:ext cx="4389768" cy="1256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lIns="91150" tIns="45575" rIns="91150" bIns="45575"/>
          <a:lstStyle/>
          <a:p>
            <a:pPr defTabSz="911690" fontAlgn="base">
              <a:spcBef>
                <a:spcPct val="0"/>
              </a:spcBef>
              <a:spcAft>
                <a:spcPct val="0"/>
              </a:spcAft>
            </a:pPr>
            <a:fld id="{7E3E4E3A-A719-6945-8391-26E3F5445B3E}" type="datetimeFigureOut">
              <a:rPr lang="en-US" sz="1600" smtClean="0">
                <a:solidFill>
                  <a:srgbClr val="000000"/>
                </a:solidFill>
              </a:rPr>
              <a:pPr defTabSz="911690" fontAlgn="base">
                <a:spcBef>
                  <a:spcPct val="0"/>
                </a:spcBef>
                <a:spcAft>
                  <a:spcPct val="0"/>
                </a:spcAft>
              </a:pPr>
              <a:t>9/14/2017</a:t>
            </a:fld>
            <a:endParaRPr lang="en-US" sz="1600" dirty="0">
              <a:solidFill>
                <a:srgbClr val="000000"/>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lIns="91150" tIns="45575" rIns="91150" bIns="45575"/>
          <a:lstStyle/>
          <a:p>
            <a:pPr defTabSz="911690" fontAlgn="base">
              <a:spcBef>
                <a:spcPct val="0"/>
              </a:spcBef>
              <a:spcAft>
                <a:spcPct val="0"/>
              </a:spcAft>
            </a:pPr>
            <a:endParaRPr lang="en-US" sz="1600" dirty="0">
              <a:solidFill>
                <a:srgbClr val="000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150" tIns="45575" rIns="91150" bIns="45575"/>
          <a:lstStyle/>
          <a:p>
            <a:pPr defTabSz="911690" fontAlgn="base">
              <a:spcBef>
                <a:spcPct val="0"/>
              </a:spcBef>
              <a:spcAft>
                <a:spcPct val="0"/>
              </a:spcAft>
            </a:pPr>
            <a:fld id="{D6E1A9CA-DFDF-864D-BB39-E8E20413833E}" type="slidenum">
              <a:rPr lang="en-US" sz="1600" smtClean="0">
                <a:solidFill>
                  <a:srgbClr val="000000"/>
                </a:solidFill>
              </a:rPr>
              <a:pPr defTabSz="911690" fontAlgn="base">
                <a:spcBef>
                  <a:spcPct val="0"/>
                </a:spcBef>
                <a:spcAft>
                  <a:spcPct val="0"/>
                </a:spcAft>
              </a:pPr>
              <a:t>‹#›</a:t>
            </a:fld>
            <a:endParaRPr lang="en-US" sz="1600" dirty="0">
              <a:solidFill>
                <a:srgbClr val="000000"/>
              </a:solidFill>
            </a:endParaRPr>
          </a:p>
        </p:txBody>
      </p:sp>
    </p:spTree>
    <p:extLst>
      <p:ext uri="{BB962C8B-B14F-4D97-AF65-F5344CB8AC3E}">
        <p14:creationId xmlns:p14="http://schemas.microsoft.com/office/powerpoint/2010/main" val="19583334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dirty="0"/>
              <a:t>Click to edit Master title style</a:t>
            </a:r>
          </a:p>
        </p:txBody>
      </p:sp>
      <p:sp>
        <p:nvSpPr>
          <p:cNvPr id="73" name="Text Placeholder 72"/>
          <p:cNvSpPr>
            <a:spLocks noGrp="1"/>
          </p:cNvSpPr>
          <p:nvPr>
            <p:ph type="body" idx="10"/>
          </p:nvPr>
        </p:nvSpPr>
        <p:spPr>
          <a:xfrm>
            <a:off x="1621" y="1621"/>
            <a:ext cx="1620" cy="19595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192994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pSp>
        <p:nvGrpSpPr>
          <p:cNvPr id="2" name="McK Title Elements" hidden="1"/>
          <p:cNvGrpSpPr/>
          <p:nvPr userDrawn="1"/>
        </p:nvGrpSpPr>
        <p:grpSpPr>
          <a:xfrm>
            <a:off x="2693852" y="5165952"/>
            <a:ext cx="5225605" cy="1099222"/>
            <a:chOff x="2640013" y="5063111"/>
            <a:chExt cx="5121275" cy="1077339"/>
          </a:xfrm>
        </p:grpSpPr>
        <p:sp>
          <p:nvSpPr>
            <p:cNvPr id="9" name="McK Document type"/>
            <p:cNvSpPr txBox="1">
              <a:spLocks noChangeArrowheads="1"/>
            </p:cNvSpPr>
            <p:nvPr/>
          </p:nvSpPr>
          <p:spPr bwMode="auto">
            <a:xfrm>
              <a:off x="2640013" y="5063111"/>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2640013" y="5330943"/>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a:solidFill>
                    <a:srgbClr val="000000"/>
                  </a:solidFill>
                  <a:latin typeface="Arial"/>
                </a:rPr>
                <a:t>Date</a:t>
              </a:r>
            </a:p>
          </p:txBody>
        </p:sp>
        <p:sp>
          <p:nvSpPr>
            <p:cNvPr id="11" name="McK Disclaimer"/>
            <p:cNvSpPr>
              <a:spLocks noChangeArrowheads="1"/>
            </p:cNvSpPr>
            <p:nvPr/>
          </p:nvSpPr>
          <p:spPr bwMode="auto">
            <a:xfrm>
              <a:off x="2640013" y="5894229"/>
              <a:ext cx="51212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16429" eaLnBrk="0" fontAlgn="base" hangingPunct="0">
                <a:spcBef>
                  <a:spcPct val="0"/>
                </a:spcBef>
                <a:spcAft>
                  <a:spcPct val="0"/>
                </a:spcAft>
              </a:pPr>
              <a:r>
                <a:rPr lang="en-US" sz="800" dirty="0">
                  <a:solidFill>
                    <a:srgbClr val="000000"/>
                  </a:solidFill>
                </a:rPr>
                <a:t>CONFIDENTIAL AND PROPRIETARY</a:t>
              </a:r>
            </a:p>
            <a:p>
              <a:pPr defTabSz="816429" eaLnBrk="0" fontAlgn="base" hangingPunct="0">
                <a:spcBef>
                  <a:spcPct val="0"/>
                </a:spcBef>
                <a:spcAft>
                  <a:spcPct val="0"/>
                </a:spcAft>
              </a:pPr>
              <a:r>
                <a:rPr lang="en-US" sz="800" dirty="0">
                  <a:solidFill>
                    <a:srgbClr val="000000"/>
                  </a:solidFill>
                </a:rPr>
                <a:t>Any use of this material without specific permission is strictly prohibited</a:t>
              </a:r>
            </a:p>
          </p:txBody>
        </p:sp>
      </p:grpSp>
      <p:sp>
        <p:nvSpPr>
          <p:cNvPr id="13314" name="Rectangle 1026"/>
          <p:cNvSpPr>
            <a:spLocks noGrp="1" noChangeArrowheads="1"/>
          </p:cNvSpPr>
          <p:nvPr>
            <p:ph type="ctrTitle"/>
          </p:nvPr>
        </p:nvSpPr>
        <p:spPr bwMode="auto">
          <a:xfrm>
            <a:off x="2693852" y="1778011"/>
            <a:ext cx="5407401" cy="507831"/>
          </a:xfrm>
          <a:prstGeom prst="rect">
            <a:avLst/>
          </a:prstGeom>
        </p:spPr>
        <p:txBody>
          <a:bodyPr anchor="b">
            <a:spAutoFit/>
          </a:bodyPr>
          <a:lstStyle>
            <a:lvl1pPr>
              <a:defRPr sz="3300" b="0" baseline="0">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2693852" y="3615959"/>
            <a:ext cx="5407401" cy="219820"/>
          </a:xfrm>
        </p:spPr>
        <p:txBody>
          <a:bodyPr anchor="ctr">
            <a:spAutoFit/>
          </a:bodyPr>
          <a:lstStyle>
            <a:lvl1pPr>
              <a:defRPr sz="1400" baseline="0">
                <a:latin typeface="+mj-lt"/>
                <a:ea typeface="+mj-ea"/>
              </a:defRPr>
            </a:lvl1pPr>
          </a:lstStyle>
          <a:p>
            <a:pPr lvl="0"/>
            <a:r>
              <a:rPr lang="en-US" noProof="0"/>
              <a:t>Click to edit Master subtitle style</a:t>
            </a:r>
          </a:p>
        </p:txBody>
      </p:sp>
    </p:spTree>
    <p:extLst>
      <p:ext uri="{BB962C8B-B14F-4D97-AF65-F5344CB8AC3E}">
        <p14:creationId xmlns:p14="http://schemas.microsoft.com/office/powerpoint/2010/main" val="53510608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4432177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650619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8987402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3583115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dirty="0"/>
              <a:t>Click to edit Master title style</a:t>
            </a:r>
          </a:p>
        </p:txBody>
      </p:sp>
      <p:sp>
        <p:nvSpPr>
          <p:cNvPr id="73" name="Text Placeholder 72"/>
          <p:cNvSpPr>
            <a:spLocks noGrp="1"/>
          </p:cNvSpPr>
          <p:nvPr>
            <p:ph type="body" idx="10"/>
          </p:nvPr>
        </p:nvSpPr>
        <p:spPr>
          <a:xfrm>
            <a:off x="1621" y="1621"/>
            <a:ext cx="1620" cy="19595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524915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pSp>
        <p:nvGrpSpPr>
          <p:cNvPr id="2" name="McK Title Elements" hidden="1"/>
          <p:cNvGrpSpPr/>
          <p:nvPr userDrawn="1"/>
        </p:nvGrpSpPr>
        <p:grpSpPr>
          <a:xfrm>
            <a:off x="2693852" y="5165952"/>
            <a:ext cx="5225605" cy="1099222"/>
            <a:chOff x="2640013" y="5063111"/>
            <a:chExt cx="5121275" cy="1077339"/>
          </a:xfrm>
        </p:grpSpPr>
        <p:sp>
          <p:nvSpPr>
            <p:cNvPr id="9" name="McK Document type"/>
            <p:cNvSpPr txBox="1">
              <a:spLocks noChangeArrowheads="1"/>
            </p:cNvSpPr>
            <p:nvPr/>
          </p:nvSpPr>
          <p:spPr bwMode="auto">
            <a:xfrm>
              <a:off x="2640013" y="5063111"/>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2640013" y="5330943"/>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a:solidFill>
                    <a:srgbClr val="000000"/>
                  </a:solidFill>
                  <a:latin typeface="Arial"/>
                </a:rPr>
                <a:t>Date</a:t>
              </a:r>
            </a:p>
          </p:txBody>
        </p:sp>
        <p:sp>
          <p:nvSpPr>
            <p:cNvPr id="11" name="McK Disclaimer"/>
            <p:cNvSpPr>
              <a:spLocks noChangeArrowheads="1"/>
            </p:cNvSpPr>
            <p:nvPr/>
          </p:nvSpPr>
          <p:spPr bwMode="auto">
            <a:xfrm>
              <a:off x="2640013" y="5894229"/>
              <a:ext cx="51212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16429" eaLnBrk="0" fontAlgn="base" hangingPunct="0">
                <a:spcBef>
                  <a:spcPct val="0"/>
                </a:spcBef>
                <a:spcAft>
                  <a:spcPct val="0"/>
                </a:spcAft>
              </a:pPr>
              <a:r>
                <a:rPr lang="en-US" sz="800" dirty="0">
                  <a:solidFill>
                    <a:srgbClr val="000000"/>
                  </a:solidFill>
                </a:rPr>
                <a:t>CONFIDENTIAL AND PROPRIETARY</a:t>
              </a:r>
            </a:p>
            <a:p>
              <a:pPr defTabSz="816429" eaLnBrk="0" fontAlgn="base" hangingPunct="0">
                <a:spcBef>
                  <a:spcPct val="0"/>
                </a:spcBef>
                <a:spcAft>
                  <a:spcPct val="0"/>
                </a:spcAft>
              </a:pPr>
              <a:r>
                <a:rPr lang="en-US" sz="800" dirty="0">
                  <a:solidFill>
                    <a:srgbClr val="000000"/>
                  </a:solidFill>
                </a:rPr>
                <a:t>Any use of this material without specific permission is strictly prohibited</a:t>
              </a:r>
            </a:p>
          </p:txBody>
        </p:sp>
      </p:grpSp>
      <p:sp>
        <p:nvSpPr>
          <p:cNvPr id="13314" name="Rectangle 1026"/>
          <p:cNvSpPr>
            <a:spLocks noGrp="1" noChangeArrowheads="1"/>
          </p:cNvSpPr>
          <p:nvPr>
            <p:ph type="ctrTitle"/>
          </p:nvPr>
        </p:nvSpPr>
        <p:spPr bwMode="auto">
          <a:xfrm>
            <a:off x="2693852" y="1778011"/>
            <a:ext cx="5407401" cy="507831"/>
          </a:xfrm>
          <a:prstGeom prst="rect">
            <a:avLst/>
          </a:prstGeom>
        </p:spPr>
        <p:txBody>
          <a:bodyPr anchor="b">
            <a:spAutoFit/>
          </a:bodyPr>
          <a:lstStyle>
            <a:lvl1pPr>
              <a:defRPr sz="3300" b="0" baseline="0">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2693852" y="3615959"/>
            <a:ext cx="5407401" cy="219820"/>
          </a:xfrm>
        </p:spPr>
        <p:txBody>
          <a:bodyPr anchor="ctr">
            <a:spAutoFit/>
          </a:bodyPr>
          <a:lstStyle>
            <a:lvl1pPr>
              <a:defRPr sz="1400" baseline="0">
                <a:latin typeface="+mj-lt"/>
                <a:ea typeface="+mj-ea"/>
              </a:defRPr>
            </a:lvl1pPr>
          </a:lstStyle>
          <a:p>
            <a:pPr lvl="0"/>
            <a:r>
              <a:rPr lang="en-US" noProof="0"/>
              <a:t>Click to edit Master subtitle style</a:t>
            </a:r>
          </a:p>
        </p:txBody>
      </p:sp>
    </p:spTree>
    <p:extLst>
      <p:ext uri="{BB962C8B-B14F-4D97-AF65-F5344CB8AC3E}">
        <p14:creationId xmlns:p14="http://schemas.microsoft.com/office/powerpoint/2010/main" val="67766229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4992661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0456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pSp>
        <p:nvGrpSpPr>
          <p:cNvPr id="2" name="McK Title Elements" hidden="1"/>
          <p:cNvGrpSpPr/>
          <p:nvPr userDrawn="1"/>
        </p:nvGrpSpPr>
        <p:grpSpPr>
          <a:xfrm>
            <a:off x="2693868" y="5165952"/>
            <a:ext cx="5225605" cy="1099222"/>
            <a:chOff x="2640013" y="5063111"/>
            <a:chExt cx="5121275" cy="1077339"/>
          </a:xfrm>
        </p:grpSpPr>
        <p:sp>
          <p:nvSpPr>
            <p:cNvPr id="9" name="McK Document type"/>
            <p:cNvSpPr txBox="1">
              <a:spLocks noChangeArrowheads="1"/>
            </p:cNvSpPr>
            <p:nvPr/>
          </p:nvSpPr>
          <p:spPr bwMode="auto">
            <a:xfrm>
              <a:off x="2640013" y="5063111"/>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08697" eaLnBrk="1" fontAlgn="base" hangingPunct="1">
                <a:spcBef>
                  <a:spcPct val="0"/>
                </a:spcBef>
                <a:spcAft>
                  <a:spcPct val="0"/>
                </a:spcAft>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2640013" y="5330943"/>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08697" eaLnBrk="1" fontAlgn="base" hangingPunct="1">
                <a:spcBef>
                  <a:spcPct val="0"/>
                </a:spcBef>
                <a:spcAft>
                  <a:spcPct val="0"/>
                </a:spcAft>
                <a:defRPr/>
              </a:pPr>
              <a:r>
                <a:rPr lang="en-US" sz="1400" dirty="0">
                  <a:solidFill>
                    <a:srgbClr val="000000"/>
                  </a:solidFill>
                  <a:latin typeface="Arial"/>
                </a:rPr>
                <a:t>Date</a:t>
              </a:r>
            </a:p>
          </p:txBody>
        </p:sp>
        <p:sp>
          <p:nvSpPr>
            <p:cNvPr id="11" name="McK Disclaimer"/>
            <p:cNvSpPr>
              <a:spLocks noChangeArrowheads="1"/>
            </p:cNvSpPr>
            <p:nvPr/>
          </p:nvSpPr>
          <p:spPr bwMode="auto">
            <a:xfrm>
              <a:off x="2640013" y="5894229"/>
              <a:ext cx="51212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15045" eaLnBrk="0" fontAlgn="base" hangingPunct="0">
                <a:spcBef>
                  <a:spcPct val="0"/>
                </a:spcBef>
                <a:spcAft>
                  <a:spcPct val="0"/>
                </a:spcAft>
              </a:pPr>
              <a:r>
                <a:rPr lang="en-US" sz="800" dirty="0">
                  <a:solidFill>
                    <a:srgbClr val="000000"/>
                  </a:solidFill>
                </a:rPr>
                <a:t>CONFIDENTIAL AND PROPRIETARY</a:t>
              </a:r>
            </a:p>
            <a:p>
              <a:pPr defTabSz="815045" eaLnBrk="0" fontAlgn="base" hangingPunct="0">
                <a:spcBef>
                  <a:spcPct val="0"/>
                </a:spcBef>
                <a:spcAft>
                  <a:spcPct val="0"/>
                </a:spcAft>
              </a:pPr>
              <a:r>
                <a:rPr lang="en-US" sz="800" dirty="0">
                  <a:solidFill>
                    <a:srgbClr val="000000"/>
                  </a:solidFill>
                </a:rPr>
                <a:t>Any use of this material without specific permission is strictly prohibited</a:t>
              </a:r>
            </a:p>
          </p:txBody>
        </p:sp>
      </p:grpSp>
      <p:sp>
        <p:nvSpPr>
          <p:cNvPr id="13314" name="Rectangle 1026"/>
          <p:cNvSpPr>
            <a:spLocks noGrp="1" noChangeArrowheads="1"/>
          </p:cNvSpPr>
          <p:nvPr>
            <p:ph type="ctrTitle"/>
          </p:nvPr>
        </p:nvSpPr>
        <p:spPr bwMode="auto">
          <a:xfrm>
            <a:off x="2693868" y="1778027"/>
            <a:ext cx="5407401" cy="507831"/>
          </a:xfrm>
          <a:prstGeom prst="rect">
            <a:avLst/>
          </a:prstGeom>
        </p:spPr>
        <p:txBody>
          <a:bodyPr anchor="b">
            <a:spAutoFit/>
          </a:bodyPr>
          <a:lstStyle>
            <a:lvl1pPr>
              <a:defRPr sz="3300" b="0" baseline="0">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2693868" y="3615959"/>
            <a:ext cx="5407401" cy="219820"/>
          </a:xfrm>
        </p:spPr>
        <p:txBody>
          <a:bodyPr anchor="ctr">
            <a:spAutoFit/>
          </a:bodyPr>
          <a:lstStyle>
            <a:lvl1pPr>
              <a:defRPr sz="1400" baseline="0">
                <a:latin typeface="+mj-lt"/>
                <a:ea typeface="+mj-ea"/>
              </a:defRPr>
            </a:lvl1pPr>
          </a:lstStyle>
          <a:p>
            <a:pPr lvl="0"/>
            <a:r>
              <a:rPr lang="en-US" noProof="0"/>
              <a:t>Click to edit Master subtitle style</a:t>
            </a:r>
          </a:p>
        </p:txBody>
      </p:sp>
    </p:spTree>
    <p:extLst>
      <p:ext uri="{BB962C8B-B14F-4D97-AF65-F5344CB8AC3E}">
        <p14:creationId xmlns:p14="http://schemas.microsoft.com/office/powerpoint/2010/main" val="40990302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5047437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5591535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dirty="0"/>
              <a:t>Click to edit Master title style</a:t>
            </a:r>
          </a:p>
        </p:txBody>
      </p:sp>
      <p:sp>
        <p:nvSpPr>
          <p:cNvPr id="73" name="Text Placeholder 72"/>
          <p:cNvSpPr>
            <a:spLocks noGrp="1"/>
          </p:cNvSpPr>
          <p:nvPr>
            <p:ph type="body" idx="10"/>
          </p:nvPr>
        </p:nvSpPr>
        <p:spPr>
          <a:xfrm>
            <a:off x="1621" y="1621"/>
            <a:ext cx="1620" cy="19595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376542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377117" y="2440671"/>
            <a:ext cx="4389768" cy="1256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lIns="91159" tIns="45580" rIns="91159" bIns="45580"/>
          <a:lstStyle/>
          <a:p>
            <a:fld id="{7E3E4E3A-A719-6945-8391-26E3F5445B3E}" type="datetimeFigureOut">
              <a:rPr lang="en-US" smtClean="0">
                <a:solidFill>
                  <a:srgbClr val="000000"/>
                </a:solidFill>
              </a:rPr>
              <a:pPr/>
              <a:t>9/14/2017</a:t>
            </a:fld>
            <a:endParaRPr lang="en-US" dirty="0">
              <a:solidFill>
                <a:srgbClr val="000000"/>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lIns="91159" tIns="45580" rIns="91159" bIns="45580"/>
          <a:lstStyle/>
          <a:p>
            <a:endParaRPr lang="en-US" dirty="0">
              <a:solidFill>
                <a:srgbClr val="000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159" tIns="45580" rIns="91159" bIns="45580"/>
          <a:lstStyle/>
          <a:p>
            <a:fld id="{D6E1A9CA-DFDF-864D-BB39-E8E20413833E}"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1411886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pSp>
        <p:nvGrpSpPr>
          <p:cNvPr id="2" name="McK Title Elements" hidden="1"/>
          <p:cNvGrpSpPr/>
          <p:nvPr userDrawn="1"/>
        </p:nvGrpSpPr>
        <p:grpSpPr>
          <a:xfrm>
            <a:off x="2693852" y="5165952"/>
            <a:ext cx="5225605" cy="1099222"/>
            <a:chOff x="2640013" y="5063111"/>
            <a:chExt cx="5121275" cy="1077339"/>
          </a:xfrm>
        </p:grpSpPr>
        <p:sp>
          <p:nvSpPr>
            <p:cNvPr id="9" name="McK Document type"/>
            <p:cNvSpPr txBox="1">
              <a:spLocks noChangeArrowheads="1"/>
            </p:cNvSpPr>
            <p:nvPr/>
          </p:nvSpPr>
          <p:spPr bwMode="auto">
            <a:xfrm>
              <a:off x="2640013" y="5063111"/>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2640013" y="5330943"/>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a:solidFill>
                    <a:srgbClr val="000000"/>
                  </a:solidFill>
                  <a:latin typeface="Arial"/>
                </a:rPr>
                <a:t>Date</a:t>
              </a:r>
            </a:p>
          </p:txBody>
        </p:sp>
        <p:sp>
          <p:nvSpPr>
            <p:cNvPr id="11" name="McK Disclaimer"/>
            <p:cNvSpPr>
              <a:spLocks noChangeArrowheads="1"/>
            </p:cNvSpPr>
            <p:nvPr/>
          </p:nvSpPr>
          <p:spPr bwMode="auto">
            <a:xfrm>
              <a:off x="2640013" y="5894229"/>
              <a:ext cx="51212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16429" eaLnBrk="0" fontAlgn="base" hangingPunct="0">
                <a:spcBef>
                  <a:spcPct val="0"/>
                </a:spcBef>
                <a:spcAft>
                  <a:spcPct val="0"/>
                </a:spcAft>
              </a:pPr>
              <a:r>
                <a:rPr lang="en-US" sz="800" dirty="0">
                  <a:solidFill>
                    <a:srgbClr val="000000"/>
                  </a:solidFill>
                </a:rPr>
                <a:t>CONFIDENTIAL AND PROPRIETARY</a:t>
              </a:r>
            </a:p>
            <a:p>
              <a:pPr defTabSz="816429" eaLnBrk="0" fontAlgn="base" hangingPunct="0">
                <a:spcBef>
                  <a:spcPct val="0"/>
                </a:spcBef>
                <a:spcAft>
                  <a:spcPct val="0"/>
                </a:spcAft>
              </a:pPr>
              <a:r>
                <a:rPr lang="en-US" sz="800" dirty="0">
                  <a:solidFill>
                    <a:srgbClr val="000000"/>
                  </a:solidFill>
                </a:rPr>
                <a:t>Any use of this material without specific permission is strictly prohibited</a:t>
              </a:r>
            </a:p>
          </p:txBody>
        </p:sp>
      </p:grpSp>
      <p:sp>
        <p:nvSpPr>
          <p:cNvPr id="13314" name="Rectangle 1026"/>
          <p:cNvSpPr>
            <a:spLocks noGrp="1" noChangeArrowheads="1"/>
          </p:cNvSpPr>
          <p:nvPr>
            <p:ph type="ctrTitle"/>
          </p:nvPr>
        </p:nvSpPr>
        <p:spPr bwMode="auto">
          <a:xfrm>
            <a:off x="2693852" y="1778011"/>
            <a:ext cx="5407401" cy="507831"/>
          </a:xfrm>
          <a:prstGeom prst="rect">
            <a:avLst/>
          </a:prstGeom>
        </p:spPr>
        <p:txBody>
          <a:bodyPr anchor="b">
            <a:spAutoFit/>
          </a:bodyPr>
          <a:lstStyle>
            <a:lvl1pPr>
              <a:defRPr sz="3300" b="0" baseline="0">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2693852" y="3615959"/>
            <a:ext cx="5407401" cy="219820"/>
          </a:xfrm>
        </p:spPr>
        <p:txBody>
          <a:bodyPr anchor="ctr">
            <a:spAutoFit/>
          </a:bodyPr>
          <a:lstStyle>
            <a:lvl1pPr>
              <a:defRPr sz="1400" baseline="0">
                <a:latin typeface="+mj-lt"/>
                <a:ea typeface="+mj-ea"/>
              </a:defRPr>
            </a:lvl1pPr>
          </a:lstStyle>
          <a:p>
            <a:pPr lvl="0"/>
            <a:r>
              <a:rPr lang="en-US" noProof="0"/>
              <a:t>Click to edit Master subtitle style</a:t>
            </a:r>
          </a:p>
        </p:txBody>
      </p:sp>
    </p:spTree>
    <p:extLst>
      <p:ext uri="{BB962C8B-B14F-4D97-AF65-F5344CB8AC3E}">
        <p14:creationId xmlns:p14="http://schemas.microsoft.com/office/powerpoint/2010/main" val="388456505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8346556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849325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3277812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9168100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dirty="0"/>
              <a:t>Click to edit Master title style</a:t>
            </a:r>
          </a:p>
        </p:txBody>
      </p:sp>
      <p:sp>
        <p:nvSpPr>
          <p:cNvPr id="73" name="Text Placeholder 72"/>
          <p:cNvSpPr>
            <a:spLocks noGrp="1"/>
          </p:cNvSpPr>
          <p:nvPr>
            <p:ph type="body" idx="10"/>
          </p:nvPr>
        </p:nvSpPr>
        <p:spPr>
          <a:xfrm>
            <a:off x="1621" y="1621"/>
            <a:ext cx="1620" cy="19595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1526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8135823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pSp>
        <p:nvGrpSpPr>
          <p:cNvPr id="2" name="McK Title Elements" hidden="1"/>
          <p:cNvGrpSpPr/>
          <p:nvPr userDrawn="1"/>
        </p:nvGrpSpPr>
        <p:grpSpPr>
          <a:xfrm>
            <a:off x="2693852" y="5165952"/>
            <a:ext cx="5225605" cy="1099222"/>
            <a:chOff x="2640013" y="5063111"/>
            <a:chExt cx="5121275" cy="1077339"/>
          </a:xfrm>
        </p:grpSpPr>
        <p:sp>
          <p:nvSpPr>
            <p:cNvPr id="9" name="McK Document type"/>
            <p:cNvSpPr txBox="1">
              <a:spLocks noChangeArrowheads="1"/>
            </p:cNvSpPr>
            <p:nvPr/>
          </p:nvSpPr>
          <p:spPr bwMode="auto">
            <a:xfrm>
              <a:off x="2640013" y="5063111"/>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2640013" y="5330943"/>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a:solidFill>
                    <a:srgbClr val="000000"/>
                  </a:solidFill>
                  <a:latin typeface="Arial"/>
                </a:rPr>
                <a:t>Date</a:t>
              </a:r>
            </a:p>
          </p:txBody>
        </p:sp>
        <p:sp>
          <p:nvSpPr>
            <p:cNvPr id="11" name="McK Disclaimer"/>
            <p:cNvSpPr>
              <a:spLocks noChangeArrowheads="1"/>
            </p:cNvSpPr>
            <p:nvPr/>
          </p:nvSpPr>
          <p:spPr bwMode="auto">
            <a:xfrm>
              <a:off x="2640013" y="5894229"/>
              <a:ext cx="51212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16429" eaLnBrk="0" fontAlgn="base" hangingPunct="0">
                <a:spcBef>
                  <a:spcPct val="0"/>
                </a:spcBef>
                <a:spcAft>
                  <a:spcPct val="0"/>
                </a:spcAft>
              </a:pPr>
              <a:r>
                <a:rPr lang="en-US" sz="800" dirty="0">
                  <a:solidFill>
                    <a:srgbClr val="000000"/>
                  </a:solidFill>
                </a:rPr>
                <a:t>CONFIDENTIAL AND PROPRIETARY</a:t>
              </a:r>
            </a:p>
            <a:p>
              <a:pPr defTabSz="816429" eaLnBrk="0" fontAlgn="base" hangingPunct="0">
                <a:spcBef>
                  <a:spcPct val="0"/>
                </a:spcBef>
                <a:spcAft>
                  <a:spcPct val="0"/>
                </a:spcAft>
              </a:pPr>
              <a:r>
                <a:rPr lang="en-US" sz="800" dirty="0">
                  <a:solidFill>
                    <a:srgbClr val="000000"/>
                  </a:solidFill>
                </a:rPr>
                <a:t>Any use of this material without specific permission is strictly prohibited</a:t>
              </a:r>
            </a:p>
          </p:txBody>
        </p:sp>
      </p:grpSp>
      <p:sp>
        <p:nvSpPr>
          <p:cNvPr id="13314" name="Rectangle 1026"/>
          <p:cNvSpPr>
            <a:spLocks noGrp="1" noChangeArrowheads="1"/>
          </p:cNvSpPr>
          <p:nvPr>
            <p:ph type="ctrTitle"/>
          </p:nvPr>
        </p:nvSpPr>
        <p:spPr bwMode="auto">
          <a:xfrm>
            <a:off x="2693852" y="1778011"/>
            <a:ext cx="5407401" cy="507831"/>
          </a:xfrm>
          <a:prstGeom prst="rect">
            <a:avLst/>
          </a:prstGeom>
        </p:spPr>
        <p:txBody>
          <a:bodyPr anchor="b">
            <a:spAutoFit/>
          </a:bodyPr>
          <a:lstStyle>
            <a:lvl1pPr>
              <a:defRPr sz="3300" b="0" baseline="0">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2693852" y="3615959"/>
            <a:ext cx="5407401" cy="219820"/>
          </a:xfrm>
        </p:spPr>
        <p:txBody>
          <a:bodyPr anchor="ctr">
            <a:spAutoFit/>
          </a:bodyPr>
          <a:lstStyle>
            <a:lvl1pPr>
              <a:defRPr sz="1400" baseline="0">
                <a:latin typeface="+mj-lt"/>
                <a:ea typeface="+mj-ea"/>
              </a:defRPr>
            </a:lvl1pPr>
          </a:lstStyle>
          <a:p>
            <a:pPr lvl="0"/>
            <a:r>
              <a:rPr lang="en-US" noProof="0"/>
              <a:t>Click to edit Master subtitle style</a:t>
            </a:r>
          </a:p>
        </p:txBody>
      </p:sp>
    </p:spTree>
    <p:extLst>
      <p:ext uri="{BB962C8B-B14F-4D97-AF65-F5344CB8AC3E}">
        <p14:creationId xmlns:p14="http://schemas.microsoft.com/office/powerpoint/2010/main" val="267164436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1747348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664154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348173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7593225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dirty="0"/>
              <a:t>Click to edit Master title style</a:t>
            </a:r>
          </a:p>
        </p:txBody>
      </p:sp>
      <p:sp>
        <p:nvSpPr>
          <p:cNvPr id="73" name="Text Placeholder 72"/>
          <p:cNvSpPr>
            <a:spLocks noGrp="1"/>
          </p:cNvSpPr>
          <p:nvPr>
            <p:ph type="body" idx="10"/>
          </p:nvPr>
        </p:nvSpPr>
        <p:spPr>
          <a:xfrm>
            <a:off x="1621" y="1621"/>
            <a:ext cx="1620" cy="19595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119268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377117" y="2440671"/>
            <a:ext cx="4389768" cy="1256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lIns="91159" tIns="45580" rIns="91159" bIns="45580"/>
          <a:lstStyle/>
          <a:p>
            <a:fld id="{7E3E4E3A-A719-6945-8391-26E3F5445B3E}" type="datetimeFigureOut">
              <a:rPr lang="en-US" smtClean="0">
                <a:solidFill>
                  <a:srgbClr val="000000"/>
                </a:solidFill>
              </a:rPr>
              <a:pPr/>
              <a:t>9/14/2017</a:t>
            </a:fld>
            <a:endParaRPr lang="en-US" dirty="0">
              <a:solidFill>
                <a:srgbClr val="000000"/>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lIns="91159" tIns="45580" rIns="91159" bIns="45580"/>
          <a:lstStyle/>
          <a:p>
            <a:endParaRPr lang="en-US" dirty="0">
              <a:solidFill>
                <a:srgbClr val="000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159" tIns="45580" rIns="91159" bIns="45580"/>
          <a:lstStyle/>
          <a:p>
            <a:fld id="{D6E1A9CA-DFDF-864D-BB39-E8E20413833E}"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3145433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pSp>
        <p:nvGrpSpPr>
          <p:cNvPr id="2" name="McK Title Elements" hidden="1"/>
          <p:cNvGrpSpPr/>
          <p:nvPr userDrawn="1"/>
        </p:nvGrpSpPr>
        <p:grpSpPr>
          <a:xfrm>
            <a:off x="2693852" y="5165952"/>
            <a:ext cx="5225605" cy="1099222"/>
            <a:chOff x="2640013" y="5063111"/>
            <a:chExt cx="5121275" cy="1077339"/>
          </a:xfrm>
        </p:grpSpPr>
        <p:sp>
          <p:nvSpPr>
            <p:cNvPr id="9" name="McK Document type"/>
            <p:cNvSpPr txBox="1">
              <a:spLocks noChangeArrowheads="1"/>
            </p:cNvSpPr>
            <p:nvPr/>
          </p:nvSpPr>
          <p:spPr bwMode="auto">
            <a:xfrm>
              <a:off x="2640013" y="5063111"/>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2640013" y="5330943"/>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a:solidFill>
                    <a:srgbClr val="000000"/>
                  </a:solidFill>
                  <a:latin typeface="Arial"/>
                </a:rPr>
                <a:t>Date</a:t>
              </a:r>
            </a:p>
          </p:txBody>
        </p:sp>
        <p:sp>
          <p:nvSpPr>
            <p:cNvPr id="11" name="McK Disclaimer"/>
            <p:cNvSpPr>
              <a:spLocks noChangeArrowheads="1"/>
            </p:cNvSpPr>
            <p:nvPr/>
          </p:nvSpPr>
          <p:spPr bwMode="auto">
            <a:xfrm>
              <a:off x="2640013" y="5894229"/>
              <a:ext cx="51212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16429" eaLnBrk="0" fontAlgn="base" hangingPunct="0">
                <a:spcBef>
                  <a:spcPct val="0"/>
                </a:spcBef>
                <a:spcAft>
                  <a:spcPct val="0"/>
                </a:spcAft>
              </a:pPr>
              <a:r>
                <a:rPr lang="en-US" sz="800" dirty="0">
                  <a:solidFill>
                    <a:srgbClr val="000000"/>
                  </a:solidFill>
                </a:rPr>
                <a:t>CONFIDENTIAL AND PROPRIETARY</a:t>
              </a:r>
            </a:p>
            <a:p>
              <a:pPr defTabSz="816429" eaLnBrk="0" fontAlgn="base" hangingPunct="0">
                <a:spcBef>
                  <a:spcPct val="0"/>
                </a:spcBef>
                <a:spcAft>
                  <a:spcPct val="0"/>
                </a:spcAft>
              </a:pPr>
              <a:r>
                <a:rPr lang="en-US" sz="800" dirty="0">
                  <a:solidFill>
                    <a:srgbClr val="000000"/>
                  </a:solidFill>
                </a:rPr>
                <a:t>Any use of this material without specific permission is strictly prohibited</a:t>
              </a:r>
            </a:p>
          </p:txBody>
        </p:sp>
      </p:grpSp>
      <p:sp>
        <p:nvSpPr>
          <p:cNvPr id="13314" name="Rectangle 1026"/>
          <p:cNvSpPr>
            <a:spLocks noGrp="1" noChangeArrowheads="1"/>
          </p:cNvSpPr>
          <p:nvPr>
            <p:ph type="ctrTitle"/>
          </p:nvPr>
        </p:nvSpPr>
        <p:spPr bwMode="auto">
          <a:xfrm>
            <a:off x="2693852" y="1778011"/>
            <a:ext cx="5407401" cy="507831"/>
          </a:xfrm>
          <a:prstGeom prst="rect">
            <a:avLst/>
          </a:prstGeom>
        </p:spPr>
        <p:txBody>
          <a:bodyPr anchor="b">
            <a:spAutoFit/>
          </a:bodyPr>
          <a:lstStyle>
            <a:lvl1pPr>
              <a:defRPr sz="3300" b="0" baseline="0">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2693852" y="3615959"/>
            <a:ext cx="5407401" cy="219820"/>
          </a:xfrm>
        </p:spPr>
        <p:txBody>
          <a:bodyPr anchor="ctr">
            <a:spAutoFit/>
          </a:bodyPr>
          <a:lstStyle>
            <a:lvl1pPr>
              <a:defRPr sz="1400" baseline="0">
                <a:latin typeface="+mj-lt"/>
                <a:ea typeface="+mj-ea"/>
              </a:defRPr>
            </a:lvl1pPr>
          </a:lstStyle>
          <a:p>
            <a:pPr lvl="0"/>
            <a:r>
              <a:rPr lang="en-US" noProof="0"/>
              <a:t>Click to edit Master subtitle style</a:t>
            </a:r>
          </a:p>
        </p:txBody>
      </p:sp>
    </p:spTree>
    <p:extLst>
      <p:ext uri="{BB962C8B-B14F-4D97-AF65-F5344CB8AC3E}">
        <p14:creationId xmlns:p14="http://schemas.microsoft.com/office/powerpoint/2010/main" val="364346803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4375293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2188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278060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3575571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4202704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dirty="0"/>
              <a:t>Click to edit Master title style</a:t>
            </a:r>
          </a:p>
        </p:txBody>
      </p:sp>
      <p:sp>
        <p:nvSpPr>
          <p:cNvPr id="73" name="Text Placeholder 72"/>
          <p:cNvSpPr>
            <a:spLocks noGrp="1"/>
          </p:cNvSpPr>
          <p:nvPr>
            <p:ph type="body" idx="10"/>
          </p:nvPr>
        </p:nvSpPr>
        <p:spPr>
          <a:xfrm>
            <a:off x="1621" y="1621"/>
            <a:ext cx="1620" cy="19595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452336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377117" y="2440671"/>
            <a:ext cx="4389768" cy="1256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lIns="91159" tIns="45580" rIns="91159" bIns="45580"/>
          <a:lstStyle/>
          <a:p>
            <a:fld id="{7E3E4E3A-A719-6945-8391-26E3F5445B3E}" type="datetimeFigureOut">
              <a:rPr lang="en-US" smtClean="0">
                <a:solidFill>
                  <a:srgbClr val="000000"/>
                </a:solidFill>
              </a:rPr>
              <a:pPr/>
              <a:t>9/14/2017</a:t>
            </a:fld>
            <a:endParaRPr lang="en-US" dirty="0">
              <a:solidFill>
                <a:srgbClr val="000000"/>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lIns="91159" tIns="45580" rIns="91159" bIns="45580"/>
          <a:lstStyle/>
          <a:p>
            <a:endParaRPr lang="en-US" dirty="0">
              <a:solidFill>
                <a:srgbClr val="000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159" tIns="45580" rIns="91159" bIns="45580"/>
          <a:lstStyle/>
          <a:p>
            <a:fld id="{D6E1A9CA-DFDF-864D-BB39-E8E20413833E}"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7751515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pSp>
        <p:nvGrpSpPr>
          <p:cNvPr id="2" name="McK Title Elements" hidden="1"/>
          <p:cNvGrpSpPr/>
          <p:nvPr userDrawn="1"/>
        </p:nvGrpSpPr>
        <p:grpSpPr>
          <a:xfrm>
            <a:off x="2693796" y="5165952"/>
            <a:ext cx="5225605" cy="1099222"/>
            <a:chOff x="2640013" y="5063111"/>
            <a:chExt cx="5121275" cy="1077339"/>
          </a:xfrm>
        </p:grpSpPr>
        <p:sp>
          <p:nvSpPr>
            <p:cNvPr id="9" name="McK Document type"/>
            <p:cNvSpPr txBox="1">
              <a:spLocks noChangeArrowheads="1"/>
            </p:cNvSpPr>
            <p:nvPr/>
          </p:nvSpPr>
          <p:spPr bwMode="auto">
            <a:xfrm>
              <a:off x="2640013" y="5063111"/>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2640013" y="5330943"/>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400" dirty="0">
                  <a:solidFill>
                    <a:srgbClr val="000000"/>
                  </a:solidFill>
                  <a:latin typeface="Arial"/>
                </a:rPr>
                <a:t>Date</a:t>
              </a:r>
            </a:p>
          </p:txBody>
        </p:sp>
        <p:sp>
          <p:nvSpPr>
            <p:cNvPr id="11" name="McK Disclaimer"/>
            <p:cNvSpPr>
              <a:spLocks noChangeArrowheads="1"/>
            </p:cNvSpPr>
            <p:nvPr/>
          </p:nvSpPr>
          <p:spPr bwMode="auto">
            <a:xfrm>
              <a:off x="2640013" y="5894229"/>
              <a:ext cx="51212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21202" eaLnBrk="0" fontAlgn="base" hangingPunct="0">
                <a:spcBef>
                  <a:spcPct val="0"/>
                </a:spcBef>
                <a:spcAft>
                  <a:spcPct val="0"/>
                </a:spcAft>
              </a:pPr>
              <a:r>
                <a:rPr lang="en-US" sz="800" dirty="0">
                  <a:solidFill>
                    <a:srgbClr val="000000"/>
                  </a:solidFill>
                </a:rPr>
                <a:t>CONFIDENTIAL AND PROPRIETARY</a:t>
              </a:r>
            </a:p>
            <a:p>
              <a:pPr defTabSz="821202" eaLnBrk="0" fontAlgn="base" hangingPunct="0">
                <a:spcBef>
                  <a:spcPct val="0"/>
                </a:spcBef>
                <a:spcAft>
                  <a:spcPct val="0"/>
                </a:spcAft>
              </a:pPr>
              <a:r>
                <a:rPr lang="en-US" sz="800" dirty="0">
                  <a:solidFill>
                    <a:srgbClr val="000000"/>
                  </a:solidFill>
                </a:rPr>
                <a:t>Any use of this material without specific permission is strictly prohibited</a:t>
              </a:r>
            </a:p>
          </p:txBody>
        </p:sp>
      </p:grpSp>
      <p:sp>
        <p:nvSpPr>
          <p:cNvPr id="13314" name="Rectangle 1026"/>
          <p:cNvSpPr>
            <a:spLocks noGrp="1" noChangeArrowheads="1"/>
          </p:cNvSpPr>
          <p:nvPr>
            <p:ph type="ctrTitle"/>
          </p:nvPr>
        </p:nvSpPr>
        <p:spPr bwMode="auto">
          <a:xfrm>
            <a:off x="2693796" y="1777955"/>
            <a:ext cx="5407401" cy="507831"/>
          </a:xfrm>
          <a:prstGeom prst="rect">
            <a:avLst/>
          </a:prstGeom>
        </p:spPr>
        <p:txBody>
          <a:bodyPr anchor="b">
            <a:spAutoFit/>
          </a:bodyPr>
          <a:lstStyle>
            <a:lvl1pPr>
              <a:defRPr sz="3300" b="0" baseline="0">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2693796" y="3615959"/>
            <a:ext cx="5407401" cy="219820"/>
          </a:xfrm>
        </p:spPr>
        <p:txBody>
          <a:bodyPr anchor="ctr">
            <a:spAutoFit/>
          </a:bodyPr>
          <a:lstStyle>
            <a:lvl1pPr>
              <a:defRPr sz="1400" baseline="0">
                <a:latin typeface="+mj-lt"/>
                <a:ea typeface="+mj-ea"/>
              </a:defRPr>
            </a:lvl1pPr>
          </a:lstStyle>
          <a:p>
            <a:pPr lvl="0"/>
            <a:r>
              <a:rPr lang="en-US" noProof="0"/>
              <a:t>Click to edit Master subtitle style</a:t>
            </a:r>
          </a:p>
        </p:txBody>
      </p:sp>
    </p:spTree>
    <p:extLst>
      <p:ext uri="{BB962C8B-B14F-4D97-AF65-F5344CB8AC3E}">
        <p14:creationId xmlns:p14="http://schemas.microsoft.com/office/powerpoint/2010/main" val="389029059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a:t>Click to edit Master title style</a:t>
            </a:r>
          </a:p>
        </p:txBody>
      </p:sp>
      <p:sp>
        <p:nvSpPr>
          <p:cNvPr id="4" name="Slide Number"/>
          <p:cNvSpPr txBox="1">
            <a:spLocks/>
          </p:cNvSpPr>
          <p:nvPr userDrawn="1"/>
        </p:nvSpPr>
        <p:spPr bwMode="auto">
          <a:xfrm>
            <a:off x="8755308" y="6646901"/>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defTabSz="914400" fontAlgn="base">
              <a:spcBef>
                <a:spcPct val="0"/>
              </a:spcBef>
              <a:spcAft>
                <a:spcPct val="0"/>
              </a:spcAft>
            </a:pPr>
            <a:fld id="{42C328C1-A84F-4A39-A664-DBA00541A8C6}" type="slidenum">
              <a:rPr lang="en-US" smtClean="0">
                <a:solidFill>
                  <a:srgbClr val="000000"/>
                </a:solidFill>
              </a:rPr>
              <a:pPr defTabSz="914400"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110923569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7" name="Title 1"/>
          <p:cNvSpPr>
            <a:spLocks noGrp="1"/>
          </p:cNvSpPr>
          <p:nvPr>
            <p:ph type="title"/>
          </p:nvPr>
        </p:nvSpPr>
        <p:spPr>
          <a:xfrm>
            <a:off x="280802" y="376757"/>
            <a:ext cx="8229600" cy="994318"/>
          </a:xfrm>
        </p:spPr>
        <p:txBody>
          <a:bodyPr anchor="t">
            <a:normAutofit/>
          </a:bodyPr>
          <a:lstStyle>
            <a:lvl1pPr algn="l">
              <a:defRPr sz="1900" b="1" i="0">
                <a:solidFill>
                  <a:srgbClr val="00293D"/>
                </a:solidFill>
                <a:latin typeface="Arial"/>
                <a:cs typeface="Arial"/>
              </a:defRPr>
            </a:lvl1pPr>
          </a:lstStyle>
          <a:p>
            <a:r>
              <a:rPr lang="en-US" dirty="0"/>
              <a:t>Click to edit Master title style</a:t>
            </a:r>
          </a:p>
        </p:txBody>
      </p:sp>
      <p:sp>
        <p:nvSpPr>
          <p:cNvPr id="8" name="Content Placeholder 2"/>
          <p:cNvSpPr>
            <a:spLocks noGrp="1"/>
          </p:cNvSpPr>
          <p:nvPr>
            <p:ph idx="1"/>
          </p:nvPr>
        </p:nvSpPr>
        <p:spPr>
          <a:xfrm>
            <a:off x="280802" y="1455163"/>
            <a:ext cx="8229600" cy="1114800"/>
          </a:xfrm>
        </p:spPr>
        <p:txBody>
          <a:bodyPr/>
          <a:lstStyle>
            <a:lvl1pPr>
              <a:spcBef>
                <a:spcPts val="0"/>
              </a:spcBef>
              <a:spcAft>
                <a:spcPts val="1200"/>
              </a:spcAft>
              <a:buNone/>
              <a:defRPr sz="1900">
                <a:solidFill>
                  <a:srgbClr val="00293D"/>
                </a:solidFill>
                <a:latin typeface="Arial"/>
                <a:cs typeface="Arial"/>
              </a:defRPr>
            </a:lvl1pPr>
            <a:lvl2pPr marL="0" indent="0">
              <a:spcBef>
                <a:spcPts val="0"/>
              </a:spcBef>
              <a:spcAft>
                <a:spcPts val="1200"/>
              </a:spcAft>
              <a:buNone/>
              <a:defRPr sz="1600">
                <a:solidFill>
                  <a:schemeClr val="bg1">
                    <a:lumMod val="50000"/>
                  </a:schemeClr>
                </a:solidFill>
                <a:latin typeface="Arial"/>
                <a:cs typeface="Arial"/>
              </a:defRPr>
            </a:lvl2pPr>
            <a:lvl3pPr marL="0" indent="0">
              <a:spcBef>
                <a:spcPts val="0"/>
              </a:spcBef>
              <a:spcAft>
                <a:spcPts val="1200"/>
              </a:spcAft>
              <a:buNone/>
              <a:defRPr sz="1600">
                <a:solidFill>
                  <a:srgbClr val="7F7F7F"/>
                </a:solidFill>
                <a:latin typeface="Arial"/>
                <a:cs typeface="Arial"/>
              </a:defRPr>
            </a:lvl3pPr>
            <a:lvl4pPr marL="0" indent="0">
              <a:buNone/>
              <a:defRPr sz="1600">
                <a:solidFill>
                  <a:srgbClr val="7F7F7F"/>
                </a:solidFill>
                <a:latin typeface="Arial"/>
                <a:cs typeface="Arial"/>
              </a:defRPr>
            </a:lvl4pPr>
            <a:lvl5pPr marL="0" indent="0">
              <a:buNone/>
              <a:defRPr sz="1600">
                <a:solidFill>
                  <a:srgbClr val="7F7F7F"/>
                </a:solidFill>
                <a:latin typeface="Arial"/>
                <a:cs typeface="Arial"/>
              </a:defRPr>
            </a:lvl5pPr>
          </a:lstStyle>
          <a:p>
            <a:pPr lvl="0"/>
            <a:r>
              <a:rPr lang="en-US" dirty="0"/>
              <a:t>Click to edit Master text styles</a:t>
            </a:r>
          </a:p>
          <a:p>
            <a:pPr lvl="1"/>
            <a:r>
              <a:rPr lang="en-US" dirty="0"/>
              <a:t>Second level</a:t>
            </a:r>
          </a:p>
          <a:p>
            <a:pPr lvl="2"/>
            <a:r>
              <a:rPr lang="en-US" dirty="0"/>
              <a:t>Third level</a:t>
            </a:r>
          </a:p>
        </p:txBody>
      </p:sp>
      <p:sp>
        <p:nvSpPr>
          <p:cNvPr id="20" name="Date Placeholder 2"/>
          <p:cNvSpPr>
            <a:spLocks noGrp="1"/>
          </p:cNvSpPr>
          <p:nvPr>
            <p:ph type="dt" sz="half" idx="10"/>
          </p:nvPr>
        </p:nvSpPr>
        <p:spPr>
          <a:xfrm>
            <a:off x="289203" y="6408740"/>
            <a:ext cx="3376864" cy="365125"/>
          </a:xfrm>
          <a:prstGeom prst="rect">
            <a:avLst/>
          </a:prstGeom>
        </p:spPr>
        <p:txBody>
          <a:bodyPr lIns="91430" tIns="45716" rIns="91430" bIns="45716"/>
          <a:lstStyle>
            <a:lvl1pPr>
              <a:defRPr sz="1000">
                <a:solidFill>
                  <a:srgbClr val="FFFFFF"/>
                </a:solidFill>
                <a:latin typeface="Arial"/>
                <a:cs typeface="Arial"/>
              </a:defRPr>
            </a:lvl1pPr>
          </a:lstStyle>
          <a:p>
            <a:pPr defTabSz="914400" fontAlgn="base">
              <a:spcBef>
                <a:spcPct val="0"/>
              </a:spcBef>
              <a:spcAft>
                <a:spcPct val="0"/>
              </a:spcAft>
            </a:pPr>
            <a:endParaRPr lang="en-US" dirty="0"/>
          </a:p>
        </p:txBody>
      </p:sp>
      <p:sp>
        <p:nvSpPr>
          <p:cNvPr id="21" name="Slide Number Placeholder 4"/>
          <p:cNvSpPr>
            <a:spLocks noGrp="1"/>
          </p:cNvSpPr>
          <p:nvPr>
            <p:ph type="sldNum" sz="quarter" idx="12"/>
          </p:nvPr>
        </p:nvSpPr>
        <p:spPr>
          <a:xfrm>
            <a:off x="6916070" y="6408740"/>
            <a:ext cx="2133600" cy="365125"/>
          </a:xfrm>
          <a:prstGeom prst="rect">
            <a:avLst/>
          </a:prstGeom>
        </p:spPr>
        <p:txBody>
          <a:bodyPr lIns="91430" tIns="45716" rIns="91430" bIns="45716"/>
          <a:lstStyle>
            <a:lvl1pPr algn="r">
              <a:defRPr sz="1300">
                <a:solidFill>
                  <a:srgbClr val="FFFFFF"/>
                </a:solidFill>
                <a:latin typeface="Arial"/>
                <a:cs typeface="Arial"/>
              </a:defRPr>
            </a:lvl1pPr>
          </a:lstStyle>
          <a:p>
            <a:pPr defTabSz="914400" fontAlgn="base">
              <a:spcBef>
                <a:spcPct val="0"/>
              </a:spcBef>
              <a:spcAft>
                <a:spcPct val="0"/>
              </a:spcAft>
            </a:pPr>
            <a:fld id="{073F5505-5CEF-F34E-A437-92C1A40610B3}" type="slidenum">
              <a:rPr lang="en-US" smtClean="0"/>
              <a:pPr defTabSz="914400" fontAlgn="base">
                <a:spcBef>
                  <a:spcPct val="0"/>
                </a:spcBef>
                <a:spcAft>
                  <a:spcPct val="0"/>
                </a:spcAft>
              </a:pPr>
              <a:t>‹#›</a:t>
            </a:fld>
            <a:endParaRPr lang="en-US" dirty="0"/>
          </a:p>
        </p:txBody>
      </p:sp>
    </p:spTree>
    <p:extLst>
      <p:ext uri="{BB962C8B-B14F-4D97-AF65-F5344CB8AC3E}">
        <p14:creationId xmlns:p14="http://schemas.microsoft.com/office/powerpoint/2010/main" val="308036773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TextBox 2"/>
          <p:cNvSpPr txBox="1"/>
          <p:nvPr userDrawn="1"/>
        </p:nvSpPr>
        <p:spPr>
          <a:xfrm>
            <a:off x="8719603" y="6566446"/>
            <a:ext cx="213009" cy="155496"/>
          </a:xfrm>
          <a:prstGeom prst="rect">
            <a:avLst/>
          </a:prstGeom>
          <a:noFill/>
        </p:spPr>
        <p:txBody>
          <a:bodyPr vert="horz" wrap="none" lIns="0" tIns="0" rIns="0" bIns="0" rtlCol="0">
            <a:noAutofit/>
          </a:bodyPr>
          <a:lstStyle/>
          <a:p>
            <a:pPr defTabSz="914400" fontAlgn="base">
              <a:spcBef>
                <a:spcPct val="0"/>
              </a:spcBef>
              <a:spcAft>
                <a:spcPct val="0"/>
              </a:spcAft>
            </a:pPr>
            <a:fld id="{C2D0F0AF-0A69-4E02-9A9C-06A55AF1571E}" type="slidenum">
              <a:rPr lang="en-US" sz="1000" smtClean="0">
                <a:solidFill>
                  <a:srgbClr val="000000"/>
                </a:solidFill>
              </a:rPr>
              <a:pPr defTabSz="914400" fontAlgn="base">
                <a:spcBef>
                  <a:spcPct val="0"/>
                </a:spcBef>
                <a:spcAft>
                  <a:spcPct val="0"/>
                </a:spcAft>
              </a:pPr>
              <a:t>‹#›</a:t>
            </a:fld>
            <a:endParaRPr lang="en-US" sz="1000" dirty="0">
              <a:solidFill>
                <a:srgbClr val="000000"/>
              </a:solidFill>
            </a:endParaRPr>
          </a:p>
        </p:txBody>
      </p:sp>
    </p:spTree>
    <p:extLst>
      <p:ext uri="{BB962C8B-B14F-4D97-AF65-F5344CB8AC3E}">
        <p14:creationId xmlns:p14="http://schemas.microsoft.com/office/powerpoint/2010/main" val="415086284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247205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12437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0350590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73029503"/>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40918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621" y="1621"/>
                        <a:ext cx="1619" cy="1619"/>
                      </a:xfrm>
                      <a:prstGeom prst="rect">
                        <a:avLst/>
                      </a:prstGeom>
                    </p:spPr>
                  </p:pic>
                </p:oleObj>
              </mc:Fallback>
            </mc:AlternateContent>
          </a:graphicData>
        </a:graphic>
      </p:graphicFrame>
      <p:grpSp>
        <p:nvGrpSpPr>
          <p:cNvPr id="8" name="McK Title Elements" hidden="1"/>
          <p:cNvGrpSpPr>
            <a:grpSpLocks/>
          </p:cNvGrpSpPr>
          <p:nvPr/>
        </p:nvGrpSpPr>
        <p:grpSpPr bwMode="auto">
          <a:xfrm>
            <a:off x="2693796" y="4874537"/>
            <a:ext cx="5036085" cy="494023"/>
            <a:chOff x="1663" y="3106"/>
            <a:chExt cx="3109" cy="305"/>
          </a:xfrm>
        </p:grpSpPr>
        <p:sp>
          <p:nvSpPr>
            <p:cNvPr id="9" name="McK 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400" dirty="0">
                  <a:solidFill>
                    <a:srgbClr val="000000"/>
                  </a:solidFill>
                  <a:latin typeface="Arial"/>
                </a:rPr>
                <a:t>Date</a:t>
              </a:r>
            </a:p>
          </p:txBody>
        </p:sp>
      </p:grpSp>
      <p:sp>
        <p:nvSpPr>
          <p:cNvPr id="13314" name="Rectangle 1026"/>
          <p:cNvSpPr>
            <a:spLocks noGrp="1" noChangeArrowheads="1"/>
          </p:cNvSpPr>
          <p:nvPr>
            <p:ph type="ctrTitle"/>
          </p:nvPr>
        </p:nvSpPr>
        <p:spPr bwMode="auto">
          <a:xfrm>
            <a:off x="2693796" y="2648241"/>
            <a:ext cx="5539245" cy="507831"/>
          </a:xfrm>
          <a:prstGeom prst="rect">
            <a:avLst/>
          </a:prstGeom>
        </p:spPr>
        <p:txBody>
          <a:bodyPr anchor="b">
            <a:spAutoFit/>
          </a:bodyPr>
          <a:lstStyle>
            <a:lvl1pPr>
              <a:defRPr sz="3300" b="0" baseline="0">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2693796" y="3770660"/>
            <a:ext cx="5539245" cy="219820"/>
          </a:xfrm>
        </p:spPr>
        <p:txBody>
          <a:bodyPr>
            <a:spAutoFit/>
          </a:bodyPr>
          <a:lstStyle>
            <a:lvl1pPr>
              <a:defRPr sz="1400" baseline="0">
                <a:latin typeface="+mn-lt"/>
                <a:ea typeface="+mn-ea"/>
              </a:defRPr>
            </a:lvl1pPr>
          </a:lstStyle>
          <a:p>
            <a:pPr lvl="0"/>
            <a:r>
              <a:rPr lang="en-US" noProof="0"/>
              <a:t>Click to edit Master subtitle style</a:t>
            </a:r>
            <a:endParaRPr lang="en-US" noProof="0" dirty="0"/>
          </a:p>
        </p:txBody>
      </p:sp>
      <p:sp>
        <p:nvSpPr>
          <p:cNvPr id="12" name="TitleTopPlaceholder"/>
          <p:cNvSpPr>
            <a:spLocks noChangeArrowheads="1"/>
          </p:cNvSpPr>
          <p:nvPr/>
        </p:nvSpPr>
        <p:spPr bwMode="ltGray">
          <a:xfrm>
            <a:off x="2125654" y="3245969"/>
            <a:ext cx="2125653" cy="436455"/>
          </a:xfrm>
          <a:prstGeom prst="rect">
            <a:avLst/>
          </a:prstGeom>
          <a:solidFill>
            <a:schemeClr val="accent4">
              <a:alpha val="77000"/>
            </a:scheme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sp>
        <p:nvSpPr>
          <p:cNvPr id="13" name="TitleTopPlaceholder"/>
          <p:cNvSpPr>
            <a:spLocks noChangeArrowheads="1"/>
          </p:cNvSpPr>
          <p:nvPr/>
        </p:nvSpPr>
        <p:spPr bwMode="ltGray">
          <a:xfrm>
            <a:off x="1" y="3245968"/>
            <a:ext cx="2125653" cy="436455"/>
          </a:xfrm>
          <a:prstGeom prst="rect">
            <a:avLst/>
          </a:prstGeom>
          <a:solidFill>
            <a:srgbClr val="FFC000">
              <a:alpha val="80000"/>
            </a:srgb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sp>
        <p:nvSpPr>
          <p:cNvPr id="14" name="TitleTopPlaceholder"/>
          <p:cNvSpPr>
            <a:spLocks noChangeArrowheads="1"/>
          </p:cNvSpPr>
          <p:nvPr/>
        </p:nvSpPr>
        <p:spPr bwMode="ltGray">
          <a:xfrm>
            <a:off x="3886006" y="3246844"/>
            <a:ext cx="5257994" cy="436455"/>
          </a:xfrm>
          <a:prstGeom prst="rect">
            <a:avLst/>
          </a:prstGeom>
          <a:solidFill>
            <a:srgbClr val="009900">
              <a:alpha val="69000"/>
            </a:srgb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pic>
        <p:nvPicPr>
          <p:cNvPr id="15" name="Picture 4" descr="http://upload.wikimedia.org/wikipedia/commons/thumb/8/82/Seal_of_Massachusetts.svg/2000px-Seal_of_Massachusetts.svg.png"/>
          <p:cNvPicPr>
            <a:picLocks noChangeAspect="1" noChangeArrowheads="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1967" y="2029603"/>
            <a:ext cx="2075338"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33304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8989813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952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6496192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8826733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cSld name="Title and Content Group 4">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102301"/>
            <a:ext cx="8207375" cy="5279450"/>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4"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03887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cSld name="Title and Content General">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102301"/>
            <a:ext cx="8207375" cy="5279450"/>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4"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52154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9" name="Textplatzhalter 2"/>
          <p:cNvSpPr>
            <a:spLocks noGrp="1"/>
          </p:cNvSpPr>
          <p:nvPr>
            <p:ph type="body" idx="13"/>
          </p:nvPr>
        </p:nvSpPr>
        <p:spPr>
          <a:xfrm>
            <a:off x="468313" y="1102300"/>
            <a:ext cx="8207375" cy="562987"/>
          </a:xfrm>
          <a:prstGeom prst="rect">
            <a:avLst/>
          </a:prstGeom>
          <a:noFill/>
        </p:spPr>
        <p:txBody>
          <a:bodyPr wrap="square" lIns="0" tIns="72000" rIns="0" bIns="36000">
            <a:noAutofit/>
          </a:bodyPr>
          <a:lstStyle>
            <a:lvl1pPr marL="0" indent="0">
              <a:buNone/>
              <a:defRPr lang="de-DE" sz="1800" b="1" dirty="0" smtClean="0">
                <a:solidFill>
                  <a:schemeClr val="accent4"/>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176213" lvl="0" indent="-176213" algn="l" rtl="0" eaLnBrk="1" fontAlgn="base" hangingPunct="1">
              <a:spcBef>
                <a:spcPts val="800"/>
              </a:spcBef>
              <a:spcAft>
                <a:spcPct val="0"/>
              </a:spcAft>
              <a:buClr>
                <a:schemeClr val="tx1"/>
              </a:buClr>
              <a:buFontTx/>
              <a:buNone/>
            </a:pPr>
            <a:r>
              <a:rPr lang="en-US" noProof="0"/>
              <a:t>Click to edit Master text styles</a:t>
            </a:r>
          </a:p>
        </p:txBody>
      </p:sp>
      <p:sp>
        <p:nvSpPr>
          <p:cNvPr id="4" name="Titel 3"/>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665288"/>
            <a:ext cx="8207375" cy="4716461"/>
          </a:xfrm>
          <a:prstGeom prst="rect">
            <a:avLst/>
          </a:prstGeom>
          <a:noFill/>
          <a:ln w="12700">
            <a:noFill/>
            <a:miter lim="800000"/>
            <a:headEnd/>
            <a:tailEnd/>
          </a:ln>
        </p:spPr>
        <p:txBody>
          <a:bodyPr vert="horz" wrap="square" lIns="0" tIns="36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39750" indent="-144000" algn="l" rtl="0" eaLnBrk="1" fontAlgn="base" hangingPunct="1">
              <a:spcBef>
                <a:spcPts val="300"/>
              </a:spcBef>
              <a:spcAft>
                <a:spcPts val="300"/>
              </a:spcAft>
              <a:buClr>
                <a:schemeClr val="tx1"/>
              </a:buClr>
              <a:buFont typeface="Arial" pitchFamily="34" charset="0"/>
              <a:tabLst/>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6"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66225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760501922"/>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41122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621" y="1621"/>
                        <a:ext cx="1619" cy="1619"/>
                      </a:xfrm>
                      <a:prstGeom prst="rect">
                        <a:avLst/>
                      </a:prstGeom>
                    </p:spPr>
                  </p:pic>
                </p:oleObj>
              </mc:Fallback>
            </mc:AlternateContent>
          </a:graphicData>
        </a:graphic>
      </p:graphicFrame>
      <p:grpSp>
        <p:nvGrpSpPr>
          <p:cNvPr id="8" name="McK Title Elements" hidden="1"/>
          <p:cNvGrpSpPr>
            <a:grpSpLocks/>
          </p:cNvGrpSpPr>
          <p:nvPr/>
        </p:nvGrpSpPr>
        <p:grpSpPr bwMode="auto">
          <a:xfrm>
            <a:off x="2693796" y="4874537"/>
            <a:ext cx="5036085" cy="494023"/>
            <a:chOff x="1663" y="3106"/>
            <a:chExt cx="3109" cy="305"/>
          </a:xfrm>
        </p:grpSpPr>
        <p:sp>
          <p:nvSpPr>
            <p:cNvPr id="9" name="McK 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400" dirty="0">
                  <a:solidFill>
                    <a:srgbClr val="000000"/>
                  </a:solidFill>
                  <a:latin typeface="Arial"/>
                </a:rPr>
                <a:t>Date</a:t>
              </a:r>
            </a:p>
          </p:txBody>
        </p:sp>
      </p:grpSp>
      <p:sp>
        <p:nvSpPr>
          <p:cNvPr id="13314" name="Rectangle 1026"/>
          <p:cNvSpPr>
            <a:spLocks noGrp="1" noChangeArrowheads="1"/>
          </p:cNvSpPr>
          <p:nvPr>
            <p:ph type="ctrTitle"/>
          </p:nvPr>
        </p:nvSpPr>
        <p:spPr bwMode="auto">
          <a:xfrm>
            <a:off x="2693796" y="2648241"/>
            <a:ext cx="5539245" cy="507831"/>
          </a:xfrm>
          <a:prstGeom prst="rect">
            <a:avLst/>
          </a:prstGeom>
        </p:spPr>
        <p:txBody>
          <a:bodyPr anchor="b">
            <a:spAutoFit/>
          </a:bodyPr>
          <a:lstStyle>
            <a:lvl1pPr>
              <a:defRPr sz="3300" b="0" baseline="0">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2693796" y="3770660"/>
            <a:ext cx="5539245" cy="219820"/>
          </a:xfrm>
        </p:spPr>
        <p:txBody>
          <a:bodyPr>
            <a:spAutoFit/>
          </a:bodyPr>
          <a:lstStyle>
            <a:lvl1pPr>
              <a:defRPr sz="1400" baseline="0">
                <a:latin typeface="+mn-lt"/>
                <a:ea typeface="+mn-ea"/>
              </a:defRPr>
            </a:lvl1pPr>
          </a:lstStyle>
          <a:p>
            <a:pPr lvl="0"/>
            <a:r>
              <a:rPr lang="en-US" noProof="0"/>
              <a:t>Click to edit Master subtitle style</a:t>
            </a:r>
            <a:endParaRPr lang="en-US" noProof="0" dirty="0"/>
          </a:p>
        </p:txBody>
      </p:sp>
      <p:sp>
        <p:nvSpPr>
          <p:cNvPr id="12" name="TitleTopPlaceholder"/>
          <p:cNvSpPr>
            <a:spLocks noChangeArrowheads="1"/>
          </p:cNvSpPr>
          <p:nvPr/>
        </p:nvSpPr>
        <p:spPr bwMode="ltGray">
          <a:xfrm>
            <a:off x="2125654" y="3245969"/>
            <a:ext cx="2125653" cy="436455"/>
          </a:xfrm>
          <a:prstGeom prst="rect">
            <a:avLst/>
          </a:prstGeom>
          <a:solidFill>
            <a:schemeClr val="accent4">
              <a:alpha val="77000"/>
            </a:scheme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sp>
        <p:nvSpPr>
          <p:cNvPr id="13" name="TitleTopPlaceholder"/>
          <p:cNvSpPr>
            <a:spLocks noChangeArrowheads="1"/>
          </p:cNvSpPr>
          <p:nvPr/>
        </p:nvSpPr>
        <p:spPr bwMode="ltGray">
          <a:xfrm>
            <a:off x="1" y="3245968"/>
            <a:ext cx="2125653" cy="436455"/>
          </a:xfrm>
          <a:prstGeom prst="rect">
            <a:avLst/>
          </a:prstGeom>
          <a:solidFill>
            <a:srgbClr val="FFC000">
              <a:alpha val="80000"/>
            </a:srgb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sp>
        <p:nvSpPr>
          <p:cNvPr id="14" name="TitleTopPlaceholder"/>
          <p:cNvSpPr>
            <a:spLocks noChangeArrowheads="1"/>
          </p:cNvSpPr>
          <p:nvPr/>
        </p:nvSpPr>
        <p:spPr bwMode="ltGray">
          <a:xfrm>
            <a:off x="3886006" y="3246844"/>
            <a:ext cx="5257994" cy="436455"/>
          </a:xfrm>
          <a:prstGeom prst="rect">
            <a:avLst/>
          </a:prstGeom>
          <a:solidFill>
            <a:srgbClr val="009900">
              <a:alpha val="69000"/>
            </a:srgb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pic>
        <p:nvPicPr>
          <p:cNvPr id="15" name="Picture 4" descr="http://upload.wikimedia.org/wikipedia/commons/thumb/8/82/Seal_of_Massachusetts.svg/2000px-Seal_of_Massachusetts.svg.png"/>
          <p:cNvPicPr>
            <a:picLocks noChangeAspect="1" noChangeArrowheads="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1967" y="2029603"/>
            <a:ext cx="2075338"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11588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3961364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5304121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cSld name="Title and Content Group 4">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102301"/>
            <a:ext cx="8207375" cy="5279450"/>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4"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6718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4790395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cSld name="Title and Content General">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102301"/>
            <a:ext cx="8207375" cy="5279450"/>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4"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20638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9" name="Textplatzhalter 2"/>
          <p:cNvSpPr>
            <a:spLocks noGrp="1"/>
          </p:cNvSpPr>
          <p:nvPr>
            <p:ph type="body" idx="13"/>
          </p:nvPr>
        </p:nvSpPr>
        <p:spPr>
          <a:xfrm>
            <a:off x="468313" y="1102300"/>
            <a:ext cx="8207375" cy="562987"/>
          </a:xfrm>
          <a:prstGeom prst="rect">
            <a:avLst/>
          </a:prstGeom>
          <a:noFill/>
        </p:spPr>
        <p:txBody>
          <a:bodyPr wrap="square" lIns="0" tIns="72000" rIns="0" bIns="36000">
            <a:noAutofit/>
          </a:bodyPr>
          <a:lstStyle>
            <a:lvl1pPr marL="0" indent="0">
              <a:buNone/>
              <a:defRPr lang="de-DE" sz="1800" b="1" dirty="0" smtClean="0">
                <a:solidFill>
                  <a:schemeClr val="accent4"/>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176213" lvl="0" indent="-176213" algn="l" rtl="0" eaLnBrk="1" fontAlgn="base" hangingPunct="1">
              <a:spcBef>
                <a:spcPts val="800"/>
              </a:spcBef>
              <a:spcAft>
                <a:spcPct val="0"/>
              </a:spcAft>
              <a:buClr>
                <a:schemeClr val="tx1"/>
              </a:buClr>
              <a:buFontTx/>
              <a:buNone/>
            </a:pPr>
            <a:r>
              <a:rPr lang="en-US" noProof="0"/>
              <a:t>Click to edit Master text styles</a:t>
            </a:r>
          </a:p>
        </p:txBody>
      </p:sp>
      <p:sp>
        <p:nvSpPr>
          <p:cNvPr id="4" name="Titel 3"/>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665288"/>
            <a:ext cx="8207375" cy="4716461"/>
          </a:xfrm>
          <a:prstGeom prst="rect">
            <a:avLst/>
          </a:prstGeom>
          <a:noFill/>
          <a:ln w="12700">
            <a:noFill/>
            <a:miter lim="800000"/>
            <a:headEnd/>
            <a:tailEnd/>
          </a:ln>
        </p:spPr>
        <p:txBody>
          <a:bodyPr vert="horz" wrap="square" lIns="0" tIns="36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39750" indent="-144000" algn="l" rtl="0" eaLnBrk="1" fontAlgn="base" hangingPunct="1">
              <a:spcBef>
                <a:spcPts val="300"/>
              </a:spcBef>
              <a:spcAft>
                <a:spcPts val="300"/>
              </a:spcAft>
              <a:buClr>
                <a:schemeClr val="tx1"/>
              </a:buClr>
              <a:buFont typeface="Arial" pitchFamily="34" charset="0"/>
              <a:tabLst/>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6"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37903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695" y="234863"/>
            <a:ext cx="6020740" cy="292388"/>
          </a:xfrm>
        </p:spPr>
        <p:txBody>
          <a:bodyPr/>
          <a:lstStyle/>
          <a:p>
            <a:r>
              <a:rPr lang="en-US"/>
              <a:t>Click to edit Master title style</a:t>
            </a:r>
          </a:p>
        </p:txBody>
      </p:sp>
      <p:sp>
        <p:nvSpPr>
          <p:cNvPr id="3" name="Content Placeholder 2"/>
          <p:cNvSpPr>
            <a:spLocks noGrp="1"/>
          </p:cNvSpPr>
          <p:nvPr>
            <p:ph idx="1"/>
          </p:nvPr>
        </p:nvSpPr>
        <p:spPr>
          <a:xfrm>
            <a:off x="2377117" y="2440671"/>
            <a:ext cx="4389768" cy="1256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lIns="88753" tIns="44380" rIns="88753" bIns="44380"/>
          <a:lstStyle>
            <a:lvl1pPr defTabSz="905334" fontAlgn="auto">
              <a:spcBef>
                <a:spcPts val="0"/>
              </a:spcBef>
              <a:spcAft>
                <a:spcPts val="0"/>
              </a:spcAft>
              <a:defRPr/>
            </a:lvl1pPr>
          </a:lstStyle>
          <a:p>
            <a:fld id="{7E3E4E3A-A719-6945-8391-26E3F5445B3E}" type="datetimeFigureOut">
              <a:rPr lang="en-US" sz="1837" smtClean="0">
                <a:solidFill>
                  <a:srgbClr val="000000"/>
                </a:solidFill>
              </a:rPr>
              <a:pPr/>
              <a:t>9/14/2017</a:t>
            </a:fld>
            <a:endParaRPr lang="en-US" sz="1837" dirty="0">
              <a:solidFill>
                <a:srgbClr val="000000"/>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lIns="88753" tIns="44380" rIns="88753" bIns="44380"/>
          <a:lstStyle>
            <a:lvl1pPr defTabSz="905334" fontAlgn="auto">
              <a:spcBef>
                <a:spcPts val="0"/>
              </a:spcBef>
              <a:spcAft>
                <a:spcPts val="0"/>
              </a:spcAft>
              <a:defRPr/>
            </a:lvl1pPr>
          </a:lstStyle>
          <a:p>
            <a:endParaRPr lang="en-US" sz="1837" dirty="0">
              <a:solidFill>
                <a:srgbClr val="000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88753" tIns="44380" rIns="88753" bIns="44380"/>
          <a:lstStyle>
            <a:lvl1pPr defTabSz="905334" fontAlgn="auto">
              <a:spcBef>
                <a:spcPts val="0"/>
              </a:spcBef>
              <a:spcAft>
                <a:spcPts val="0"/>
              </a:spcAft>
              <a:defRPr/>
            </a:lvl1pPr>
          </a:lstStyle>
          <a:p>
            <a:fld id="{D6E1A9CA-DFDF-864D-BB39-E8E20413833E}" type="slidenum">
              <a:rPr lang="en-US" sz="1837" smtClean="0">
                <a:solidFill>
                  <a:srgbClr val="000000"/>
                </a:solidFill>
              </a:rPr>
              <a:pPr/>
              <a:t>‹#›</a:t>
            </a:fld>
            <a:endParaRPr lang="en-US" sz="1837" dirty="0">
              <a:solidFill>
                <a:srgbClr val="000000"/>
              </a:solidFill>
            </a:endParaRPr>
          </a:p>
        </p:txBody>
      </p:sp>
    </p:spTree>
    <p:extLst>
      <p:ext uri="{BB962C8B-B14F-4D97-AF65-F5344CB8AC3E}">
        <p14:creationId xmlns:p14="http://schemas.microsoft.com/office/powerpoint/2010/main" val="207330178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584418856"/>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41327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621" y="1621"/>
                        <a:ext cx="1619" cy="1619"/>
                      </a:xfrm>
                      <a:prstGeom prst="rect">
                        <a:avLst/>
                      </a:prstGeom>
                    </p:spPr>
                  </p:pic>
                </p:oleObj>
              </mc:Fallback>
            </mc:AlternateContent>
          </a:graphicData>
        </a:graphic>
      </p:graphicFrame>
      <p:grpSp>
        <p:nvGrpSpPr>
          <p:cNvPr id="8" name="McK Title Elements" hidden="1"/>
          <p:cNvGrpSpPr>
            <a:grpSpLocks/>
          </p:cNvGrpSpPr>
          <p:nvPr/>
        </p:nvGrpSpPr>
        <p:grpSpPr bwMode="auto">
          <a:xfrm>
            <a:off x="2693796" y="4874537"/>
            <a:ext cx="5036085" cy="494023"/>
            <a:chOff x="1663" y="3106"/>
            <a:chExt cx="3109" cy="305"/>
          </a:xfrm>
        </p:grpSpPr>
        <p:sp>
          <p:nvSpPr>
            <p:cNvPr id="9" name="McK 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400" dirty="0">
                  <a:solidFill>
                    <a:srgbClr val="000000"/>
                  </a:solidFill>
                  <a:latin typeface="Arial"/>
                </a:rPr>
                <a:t>Date</a:t>
              </a:r>
            </a:p>
          </p:txBody>
        </p:sp>
      </p:grpSp>
      <p:sp>
        <p:nvSpPr>
          <p:cNvPr id="13314" name="Rectangle 1026"/>
          <p:cNvSpPr>
            <a:spLocks noGrp="1" noChangeArrowheads="1"/>
          </p:cNvSpPr>
          <p:nvPr>
            <p:ph type="ctrTitle"/>
          </p:nvPr>
        </p:nvSpPr>
        <p:spPr bwMode="auto">
          <a:xfrm>
            <a:off x="2693796" y="2648241"/>
            <a:ext cx="5539245" cy="507831"/>
          </a:xfrm>
          <a:prstGeom prst="rect">
            <a:avLst/>
          </a:prstGeom>
        </p:spPr>
        <p:txBody>
          <a:bodyPr anchor="b">
            <a:spAutoFit/>
          </a:bodyPr>
          <a:lstStyle>
            <a:lvl1pPr>
              <a:defRPr sz="3300" b="0" baseline="0">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2693796" y="3770660"/>
            <a:ext cx="5539245" cy="219820"/>
          </a:xfrm>
        </p:spPr>
        <p:txBody>
          <a:bodyPr>
            <a:spAutoFit/>
          </a:bodyPr>
          <a:lstStyle>
            <a:lvl1pPr>
              <a:defRPr sz="1400" baseline="0">
                <a:latin typeface="+mn-lt"/>
                <a:ea typeface="+mn-ea"/>
              </a:defRPr>
            </a:lvl1pPr>
          </a:lstStyle>
          <a:p>
            <a:pPr lvl="0"/>
            <a:r>
              <a:rPr lang="en-US" noProof="0"/>
              <a:t>Click to edit Master subtitle style</a:t>
            </a:r>
            <a:endParaRPr lang="en-US" noProof="0" dirty="0"/>
          </a:p>
        </p:txBody>
      </p:sp>
      <p:sp>
        <p:nvSpPr>
          <p:cNvPr id="12" name="TitleTopPlaceholder"/>
          <p:cNvSpPr>
            <a:spLocks noChangeArrowheads="1"/>
          </p:cNvSpPr>
          <p:nvPr/>
        </p:nvSpPr>
        <p:spPr bwMode="ltGray">
          <a:xfrm>
            <a:off x="2125654" y="3245969"/>
            <a:ext cx="2125653" cy="436455"/>
          </a:xfrm>
          <a:prstGeom prst="rect">
            <a:avLst/>
          </a:prstGeom>
          <a:solidFill>
            <a:schemeClr val="accent4">
              <a:alpha val="77000"/>
            </a:scheme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sp>
        <p:nvSpPr>
          <p:cNvPr id="13" name="TitleTopPlaceholder"/>
          <p:cNvSpPr>
            <a:spLocks noChangeArrowheads="1"/>
          </p:cNvSpPr>
          <p:nvPr/>
        </p:nvSpPr>
        <p:spPr bwMode="ltGray">
          <a:xfrm>
            <a:off x="1" y="3245968"/>
            <a:ext cx="2125653" cy="436455"/>
          </a:xfrm>
          <a:prstGeom prst="rect">
            <a:avLst/>
          </a:prstGeom>
          <a:solidFill>
            <a:srgbClr val="FFC000">
              <a:alpha val="80000"/>
            </a:srgb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sp>
        <p:nvSpPr>
          <p:cNvPr id="14" name="TitleTopPlaceholder"/>
          <p:cNvSpPr>
            <a:spLocks noChangeArrowheads="1"/>
          </p:cNvSpPr>
          <p:nvPr/>
        </p:nvSpPr>
        <p:spPr bwMode="ltGray">
          <a:xfrm>
            <a:off x="3886006" y="3246844"/>
            <a:ext cx="5257994" cy="436455"/>
          </a:xfrm>
          <a:prstGeom prst="rect">
            <a:avLst/>
          </a:prstGeom>
          <a:solidFill>
            <a:srgbClr val="009900">
              <a:alpha val="69000"/>
            </a:srgb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pic>
        <p:nvPicPr>
          <p:cNvPr id="15" name="Picture 4" descr="http://upload.wikimedia.org/wikipedia/commons/thumb/8/82/Seal_of_Massachusetts.svg/2000px-Seal_of_Massachusetts.svg.png"/>
          <p:cNvPicPr>
            <a:picLocks noChangeAspect="1" noChangeArrowheads="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1967" y="2029603"/>
            <a:ext cx="2075338"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87429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0715143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6678733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cSld name="Title and Content Group 4">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102301"/>
            <a:ext cx="8207375" cy="5279450"/>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4"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20946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cSld name="Title and Content General">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102301"/>
            <a:ext cx="8207375" cy="5279450"/>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4"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76246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9" name="Textplatzhalter 2"/>
          <p:cNvSpPr>
            <a:spLocks noGrp="1"/>
          </p:cNvSpPr>
          <p:nvPr>
            <p:ph type="body" idx="13"/>
          </p:nvPr>
        </p:nvSpPr>
        <p:spPr>
          <a:xfrm>
            <a:off x="468313" y="1102300"/>
            <a:ext cx="8207375" cy="562987"/>
          </a:xfrm>
          <a:prstGeom prst="rect">
            <a:avLst/>
          </a:prstGeom>
          <a:noFill/>
        </p:spPr>
        <p:txBody>
          <a:bodyPr wrap="square" lIns="0" tIns="72000" rIns="0" bIns="36000">
            <a:noAutofit/>
          </a:bodyPr>
          <a:lstStyle>
            <a:lvl1pPr marL="0" indent="0">
              <a:buNone/>
              <a:defRPr lang="de-DE" sz="1800" b="1" dirty="0" smtClean="0">
                <a:solidFill>
                  <a:schemeClr val="accent4"/>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176213" lvl="0" indent="-176213" algn="l" rtl="0" eaLnBrk="1" fontAlgn="base" hangingPunct="1">
              <a:spcBef>
                <a:spcPts val="800"/>
              </a:spcBef>
              <a:spcAft>
                <a:spcPct val="0"/>
              </a:spcAft>
              <a:buClr>
                <a:schemeClr val="tx1"/>
              </a:buClr>
              <a:buFontTx/>
              <a:buNone/>
            </a:pPr>
            <a:r>
              <a:rPr lang="en-US" noProof="0"/>
              <a:t>Click to edit Master text styles</a:t>
            </a:r>
          </a:p>
        </p:txBody>
      </p:sp>
      <p:sp>
        <p:nvSpPr>
          <p:cNvPr id="4" name="Titel 3"/>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665288"/>
            <a:ext cx="8207375" cy="4716461"/>
          </a:xfrm>
          <a:prstGeom prst="rect">
            <a:avLst/>
          </a:prstGeom>
          <a:noFill/>
          <a:ln w="12700">
            <a:noFill/>
            <a:miter lim="800000"/>
            <a:headEnd/>
            <a:tailEnd/>
          </a:ln>
        </p:spPr>
        <p:txBody>
          <a:bodyPr vert="horz" wrap="square" lIns="0" tIns="36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39750" indent="-144000" algn="l" rtl="0" eaLnBrk="1" fontAlgn="base" hangingPunct="1">
              <a:spcBef>
                <a:spcPts val="300"/>
              </a:spcBef>
              <a:spcAft>
                <a:spcPts val="300"/>
              </a:spcAft>
              <a:buClr>
                <a:schemeClr val="tx1"/>
              </a:buClr>
              <a:buFont typeface="Arial" pitchFamily="34" charset="0"/>
              <a:tabLst/>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6"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288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695" y="234863"/>
            <a:ext cx="6020740" cy="292388"/>
          </a:xfrm>
        </p:spPr>
        <p:txBody>
          <a:bodyPr/>
          <a:lstStyle/>
          <a:p>
            <a:r>
              <a:rPr lang="en-US"/>
              <a:t>Click to edit Master title style</a:t>
            </a:r>
          </a:p>
        </p:txBody>
      </p:sp>
      <p:sp>
        <p:nvSpPr>
          <p:cNvPr id="3" name="Content Placeholder 2"/>
          <p:cNvSpPr>
            <a:spLocks noGrp="1"/>
          </p:cNvSpPr>
          <p:nvPr>
            <p:ph idx="1"/>
          </p:nvPr>
        </p:nvSpPr>
        <p:spPr>
          <a:xfrm>
            <a:off x="2377117" y="2440671"/>
            <a:ext cx="4389768" cy="1256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lIns="88753" tIns="44380" rIns="88753" bIns="44380"/>
          <a:lstStyle>
            <a:lvl1pPr defTabSz="905334" fontAlgn="auto">
              <a:spcBef>
                <a:spcPts val="0"/>
              </a:spcBef>
              <a:spcAft>
                <a:spcPts val="0"/>
              </a:spcAft>
              <a:defRPr/>
            </a:lvl1pPr>
          </a:lstStyle>
          <a:p>
            <a:fld id="{7E3E4E3A-A719-6945-8391-26E3F5445B3E}" type="datetimeFigureOut">
              <a:rPr lang="en-US" sz="1837" smtClean="0">
                <a:solidFill>
                  <a:srgbClr val="000000"/>
                </a:solidFill>
              </a:rPr>
              <a:pPr/>
              <a:t>9/14/2017</a:t>
            </a:fld>
            <a:endParaRPr lang="en-US" sz="1837" dirty="0">
              <a:solidFill>
                <a:srgbClr val="000000"/>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lIns="88753" tIns="44380" rIns="88753" bIns="44380"/>
          <a:lstStyle>
            <a:lvl1pPr defTabSz="905334" fontAlgn="auto">
              <a:spcBef>
                <a:spcPts val="0"/>
              </a:spcBef>
              <a:spcAft>
                <a:spcPts val="0"/>
              </a:spcAft>
              <a:defRPr/>
            </a:lvl1pPr>
          </a:lstStyle>
          <a:p>
            <a:endParaRPr lang="en-US" sz="1837" dirty="0">
              <a:solidFill>
                <a:srgbClr val="000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88753" tIns="44380" rIns="88753" bIns="44380"/>
          <a:lstStyle>
            <a:lvl1pPr defTabSz="905334" fontAlgn="auto">
              <a:spcBef>
                <a:spcPts val="0"/>
              </a:spcBef>
              <a:spcAft>
                <a:spcPts val="0"/>
              </a:spcAft>
              <a:defRPr/>
            </a:lvl1pPr>
          </a:lstStyle>
          <a:p>
            <a:fld id="{D6E1A9CA-DFDF-864D-BB39-E8E20413833E}" type="slidenum">
              <a:rPr lang="en-US" sz="1837" smtClean="0">
                <a:solidFill>
                  <a:srgbClr val="000000"/>
                </a:solidFill>
              </a:rPr>
              <a:pPr/>
              <a:t>‹#›</a:t>
            </a:fld>
            <a:endParaRPr lang="en-US" sz="1837" dirty="0">
              <a:solidFill>
                <a:srgbClr val="000000"/>
              </a:solidFill>
            </a:endParaRPr>
          </a:p>
        </p:txBody>
      </p:sp>
    </p:spTree>
    <p:extLst>
      <p:ext uri="{BB962C8B-B14F-4D97-AF65-F5344CB8AC3E}">
        <p14:creationId xmlns:p14="http://schemas.microsoft.com/office/powerpoint/2010/main" val="2355274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dirty="0"/>
              <a:t>Click to edit Master title style</a:t>
            </a:r>
          </a:p>
        </p:txBody>
      </p:sp>
      <p:sp>
        <p:nvSpPr>
          <p:cNvPr id="73" name="Text Placeholder 72"/>
          <p:cNvSpPr>
            <a:spLocks noGrp="1"/>
          </p:cNvSpPr>
          <p:nvPr>
            <p:ph type="body" idx="10"/>
          </p:nvPr>
        </p:nvSpPr>
        <p:spPr>
          <a:xfrm>
            <a:off x="1621" y="1622"/>
            <a:ext cx="1620" cy="19595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575135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6416675" cy="307777"/>
          </a:xfrm>
        </p:spPr>
        <p:txBody>
          <a:bodyPr/>
          <a:lstStyle>
            <a:lvl1pPr>
              <a:defRPr sz="2000" b="1">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81000" y="1447800"/>
            <a:ext cx="8382000" cy="1263038"/>
          </a:xfrm>
        </p:spPr>
        <p:txBody>
          <a:bodyPr/>
          <a:lstStyle>
            <a:lvl1pPr marL="285750" indent="-285750">
              <a:lnSpc>
                <a:spcPct val="114000"/>
              </a:lnSpc>
              <a:buFont typeface="Wingdings" panose="05000000000000000000" pitchFamily="2" charset="2"/>
              <a:buChar char="§"/>
              <a:defRPr sz="1600" baseline="0"/>
            </a:lvl1pPr>
            <a:lvl2pPr>
              <a:lnSpc>
                <a:spcPct val="95000"/>
              </a:lnSpc>
              <a:defRPr sz="1800" baseline="0"/>
            </a:lvl2pPr>
            <a:lvl3pPr marL="588963" indent="-285750">
              <a:lnSpc>
                <a:spcPct val="114000"/>
              </a:lnSpc>
              <a:buFont typeface="Symbol" panose="05050102010706020507" pitchFamily="18" charset="2"/>
              <a:buChar char="-"/>
              <a:defRPr sz="1400" baseline="0"/>
            </a:lvl3pPr>
            <a:lvl4pPr marL="927100" indent="-285750">
              <a:lnSpc>
                <a:spcPct val="114000"/>
              </a:lnSpc>
              <a:buFont typeface="Arial" panose="020B0604020202020204" pitchFamily="34" charset="0"/>
              <a:buChar char="•"/>
              <a:defRPr sz="1400" baseline="0"/>
            </a:lvl4pPr>
            <a:lvl5pPr marL="912813" indent="-130175">
              <a:lnSpc>
                <a:spcPct val="114000"/>
              </a:lnSpc>
              <a:defRPr sz="1400"/>
            </a:lvl5pPr>
            <a:lvl6pPr marL="912813" indent="-130175">
              <a:lnSpc>
                <a:spcPct val="114000"/>
              </a:lnSpc>
              <a:defRPr sz="1400"/>
            </a:lvl6pPr>
            <a:lvl8pPr marL="1255713" indent="0">
              <a:defRPr sz="1400"/>
            </a:lvl8pPr>
            <a:lvl9pPr marL="1255713" indent="0">
              <a:defRPr sz="1400"/>
            </a:lvl9pPr>
          </a:lstStyle>
          <a:p>
            <a:pPr lvl="0"/>
            <a:r>
              <a:rPr lang="en-US" dirty="0"/>
              <a:t>Click to edit Master text styles</a:t>
            </a:r>
          </a:p>
          <a:p>
            <a:pPr lvl="2"/>
            <a:r>
              <a:rPr lang="en-US" dirty="0"/>
              <a:t>Second level</a:t>
            </a:r>
          </a:p>
          <a:p>
            <a:pPr lvl="3"/>
            <a:r>
              <a:rPr lang="en-US" dirty="0"/>
              <a:t>Third level</a:t>
            </a:r>
          </a:p>
          <a:p>
            <a:pPr lvl="7"/>
            <a:r>
              <a:rPr lang="en-US" dirty="0"/>
              <a:t>Fourth level</a:t>
            </a:r>
          </a:p>
          <a:p>
            <a:pPr lvl="8"/>
            <a:r>
              <a:rPr lang="en-US" dirty="0"/>
              <a:t>Fifth level</a:t>
            </a:r>
          </a:p>
        </p:txBody>
      </p:sp>
      <p:sp>
        <p:nvSpPr>
          <p:cNvPr id="8" name="Content Placeholder 7"/>
          <p:cNvSpPr>
            <a:spLocks noGrp="1"/>
          </p:cNvSpPr>
          <p:nvPr>
            <p:ph sz="quarter" idx="11"/>
          </p:nvPr>
        </p:nvSpPr>
        <p:spPr>
          <a:xfrm>
            <a:off x="3200400" y="6477000"/>
            <a:ext cx="5181600" cy="228600"/>
          </a:xfrm>
        </p:spPr>
        <p:txBody>
          <a:bodyPr/>
          <a:lstStyle>
            <a:lvl1pPr algn="r">
              <a:defRPr sz="1200" baseline="0"/>
            </a:lvl1pPr>
          </a:lstStyle>
          <a:p>
            <a:pPr lvl="0"/>
            <a:r>
              <a:rPr lang="en-US"/>
              <a:t>Click to edit Master text styles</a:t>
            </a:r>
          </a:p>
        </p:txBody>
      </p:sp>
      <p:sp>
        <p:nvSpPr>
          <p:cNvPr id="5" name="Rectangle 6"/>
          <p:cNvSpPr>
            <a:spLocks noGrp="1" noChangeArrowheads="1"/>
          </p:cNvSpPr>
          <p:nvPr>
            <p:ph type="sldNum" sz="quarter" idx="12"/>
          </p:nvPr>
        </p:nvSpPr>
        <p:spPr>
          <a:xfrm>
            <a:off x="8534400" y="6477000"/>
            <a:ext cx="381000" cy="244475"/>
          </a:xfrm>
          <a:prstGeom prst="rect">
            <a:avLst/>
          </a:prstGeom>
        </p:spPr>
        <p:txBody>
          <a:bodyPr/>
          <a:lstStyle>
            <a:lvl1pPr>
              <a:defRPr sz="1000"/>
            </a:lvl1pPr>
          </a:lstStyle>
          <a:p>
            <a:fld id="{2DE1AAF9-C860-413C-A082-077007F9DF58}" type="slidenum">
              <a:rPr lang="en-US" altLang="en-US"/>
              <a:pPr/>
              <a:t>‹#›</a:t>
            </a:fld>
            <a:endParaRPr lang="en-US" altLang="en-US" dirty="0"/>
          </a:p>
        </p:txBody>
      </p:sp>
    </p:spTree>
    <p:extLst>
      <p:ext uri="{BB962C8B-B14F-4D97-AF65-F5344CB8AC3E}">
        <p14:creationId xmlns:p14="http://schemas.microsoft.com/office/powerpoint/2010/main" val="174231322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795327289"/>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41532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621" y="1621"/>
                        <a:ext cx="1619" cy="1619"/>
                      </a:xfrm>
                      <a:prstGeom prst="rect">
                        <a:avLst/>
                      </a:prstGeom>
                    </p:spPr>
                  </p:pic>
                </p:oleObj>
              </mc:Fallback>
            </mc:AlternateContent>
          </a:graphicData>
        </a:graphic>
      </p:graphicFrame>
      <p:grpSp>
        <p:nvGrpSpPr>
          <p:cNvPr id="8" name="McK Title Elements" hidden="1"/>
          <p:cNvGrpSpPr>
            <a:grpSpLocks/>
          </p:cNvGrpSpPr>
          <p:nvPr/>
        </p:nvGrpSpPr>
        <p:grpSpPr bwMode="auto">
          <a:xfrm>
            <a:off x="2693796" y="4874537"/>
            <a:ext cx="5036085" cy="494023"/>
            <a:chOff x="1663" y="3106"/>
            <a:chExt cx="3109" cy="305"/>
          </a:xfrm>
        </p:grpSpPr>
        <p:sp>
          <p:nvSpPr>
            <p:cNvPr id="9" name="McK 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400" dirty="0">
                  <a:solidFill>
                    <a:srgbClr val="000000"/>
                  </a:solidFill>
                  <a:latin typeface="Arial"/>
                </a:rPr>
                <a:t>Date</a:t>
              </a:r>
            </a:p>
          </p:txBody>
        </p:sp>
      </p:grpSp>
      <p:sp>
        <p:nvSpPr>
          <p:cNvPr id="13314" name="Rectangle 1026"/>
          <p:cNvSpPr>
            <a:spLocks noGrp="1" noChangeArrowheads="1"/>
          </p:cNvSpPr>
          <p:nvPr>
            <p:ph type="ctrTitle"/>
          </p:nvPr>
        </p:nvSpPr>
        <p:spPr bwMode="auto">
          <a:xfrm>
            <a:off x="2693796" y="2648241"/>
            <a:ext cx="5539245" cy="507831"/>
          </a:xfrm>
          <a:prstGeom prst="rect">
            <a:avLst/>
          </a:prstGeom>
        </p:spPr>
        <p:txBody>
          <a:bodyPr anchor="b">
            <a:spAutoFit/>
          </a:bodyPr>
          <a:lstStyle>
            <a:lvl1pPr>
              <a:defRPr sz="3300" b="0" baseline="0">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2693796" y="3770660"/>
            <a:ext cx="5539245" cy="219820"/>
          </a:xfrm>
        </p:spPr>
        <p:txBody>
          <a:bodyPr>
            <a:spAutoFit/>
          </a:bodyPr>
          <a:lstStyle>
            <a:lvl1pPr>
              <a:defRPr sz="1400" baseline="0">
                <a:latin typeface="+mn-lt"/>
                <a:ea typeface="+mn-ea"/>
              </a:defRPr>
            </a:lvl1pPr>
          </a:lstStyle>
          <a:p>
            <a:pPr lvl="0"/>
            <a:r>
              <a:rPr lang="en-US" noProof="0"/>
              <a:t>Click to edit Master subtitle style</a:t>
            </a:r>
            <a:endParaRPr lang="en-US" noProof="0" dirty="0"/>
          </a:p>
        </p:txBody>
      </p:sp>
      <p:sp>
        <p:nvSpPr>
          <p:cNvPr id="12" name="TitleTopPlaceholder"/>
          <p:cNvSpPr>
            <a:spLocks noChangeArrowheads="1"/>
          </p:cNvSpPr>
          <p:nvPr/>
        </p:nvSpPr>
        <p:spPr bwMode="ltGray">
          <a:xfrm>
            <a:off x="2125654" y="3245969"/>
            <a:ext cx="2125653" cy="436455"/>
          </a:xfrm>
          <a:prstGeom prst="rect">
            <a:avLst/>
          </a:prstGeom>
          <a:solidFill>
            <a:schemeClr val="accent4">
              <a:alpha val="77000"/>
            </a:scheme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sp>
        <p:nvSpPr>
          <p:cNvPr id="13" name="TitleTopPlaceholder"/>
          <p:cNvSpPr>
            <a:spLocks noChangeArrowheads="1"/>
          </p:cNvSpPr>
          <p:nvPr/>
        </p:nvSpPr>
        <p:spPr bwMode="ltGray">
          <a:xfrm>
            <a:off x="1" y="3245968"/>
            <a:ext cx="2125653" cy="436455"/>
          </a:xfrm>
          <a:prstGeom prst="rect">
            <a:avLst/>
          </a:prstGeom>
          <a:solidFill>
            <a:srgbClr val="FFC000">
              <a:alpha val="80000"/>
            </a:srgb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sp>
        <p:nvSpPr>
          <p:cNvPr id="14" name="TitleTopPlaceholder"/>
          <p:cNvSpPr>
            <a:spLocks noChangeArrowheads="1"/>
          </p:cNvSpPr>
          <p:nvPr/>
        </p:nvSpPr>
        <p:spPr bwMode="ltGray">
          <a:xfrm>
            <a:off x="3886006" y="3246844"/>
            <a:ext cx="5257994" cy="436455"/>
          </a:xfrm>
          <a:prstGeom prst="rect">
            <a:avLst/>
          </a:prstGeom>
          <a:solidFill>
            <a:srgbClr val="009900">
              <a:alpha val="69000"/>
            </a:srgb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pic>
        <p:nvPicPr>
          <p:cNvPr id="15" name="Picture 4" descr="http://upload.wikimedia.org/wikipedia/commons/thumb/8/82/Seal_of_Massachusetts.svg/2000px-Seal_of_Massachusetts.svg.png"/>
          <p:cNvPicPr>
            <a:picLocks noChangeAspect="1" noChangeArrowheads="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1967" y="2029603"/>
            <a:ext cx="2075338"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69062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1143969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69300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cSld name="Title and Content Group 4">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102301"/>
            <a:ext cx="8207375" cy="5279450"/>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4"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40609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cSld name="Title and Content General">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102301"/>
            <a:ext cx="8207375" cy="5279450"/>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4"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02144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9" name="Textplatzhalter 2"/>
          <p:cNvSpPr>
            <a:spLocks noGrp="1"/>
          </p:cNvSpPr>
          <p:nvPr>
            <p:ph type="body" idx="13"/>
          </p:nvPr>
        </p:nvSpPr>
        <p:spPr>
          <a:xfrm>
            <a:off x="468313" y="1102300"/>
            <a:ext cx="8207375" cy="562987"/>
          </a:xfrm>
          <a:prstGeom prst="rect">
            <a:avLst/>
          </a:prstGeom>
          <a:noFill/>
        </p:spPr>
        <p:txBody>
          <a:bodyPr wrap="square" lIns="0" tIns="72000" rIns="0" bIns="36000">
            <a:noAutofit/>
          </a:bodyPr>
          <a:lstStyle>
            <a:lvl1pPr marL="0" indent="0">
              <a:buNone/>
              <a:defRPr lang="de-DE" sz="1800" b="1" dirty="0" smtClean="0">
                <a:solidFill>
                  <a:schemeClr val="accent4"/>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176213" lvl="0" indent="-176213" algn="l" rtl="0" eaLnBrk="1" fontAlgn="base" hangingPunct="1">
              <a:spcBef>
                <a:spcPts val="800"/>
              </a:spcBef>
              <a:spcAft>
                <a:spcPct val="0"/>
              </a:spcAft>
              <a:buClr>
                <a:schemeClr val="tx1"/>
              </a:buClr>
              <a:buFontTx/>
              <a:buNone/>
            </a:pPr>
            <a:r>
              <a:rPr lang="en-US" noProof="0"/>
              <a:t>Click to edit Master text styles</a:t>
            </a:r>
          </a:p>
        </p:txBody>
      </p:sp>
      <p:sp>
        <p:nvSpPr>
          <p:cNvPr id="4" name="Titel 3"/>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665288"/>
            <a:ext cx="8207375" cy="4716461"/>
          </a:xfrm>
          <a:prstGeom prst="rect">
            <a:avLst/>
          </a:prstGeom>
          <a:noFill/>
          <a:ln w="12700">
            <a:noFill/>
            <a:miter lim="800000"/>
            <a:headEnd/>
            <a:tailEnd/>
          </a:ln>
        </p:spPr>
        <p:txBody>
          <a:bodyPr vert="horz" wrap="square" lIns="0" tIns="36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39750" indent="-144000" algn="l" rtl="0" eaLnBrk="1" fontAlgn="base" hangingPunct="1">
              <a:spcBef>
                <a:spcPts val="300"/>
              </a:spcBef>
              <a:spcAft>
                <a:spcPts val="300"/>
              </a:spcAft>
              <a:buClr>
                <a:schemeClr val="tx1"/>
              </a:buClr>
              <a:buFont typeface="Arial" pitchFamily="34" charset="0"/>
              <a:tabLst/>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6"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27750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695" y="234863"/>
            <a:ext cx="6020740" cy="292388"/>
          </a:xfrm>
        </p:spPr>
        <p:txBody>
          <a:bodyPr/>
          <a:lstStyle/>
          <a:p>
            <a:r>
              <a:rPr lang="en-US"/>
              <a:t>Click to edit Master title style</a:t>
            </a:r>
          </a:p>
        </p:txBody>
      </p:sp>
      <p:sp>
        <p:nvSpPr>
          <p:cNvPr id="3" name="Content Placeholder 2"/>
          <p:cNvSpPr>
            <a:spLocks noGrp="1"/>
          </p:cNvSpPr>
          <p:nvPr>
            <p:ph idx="1"/>
          </p:nvPr>
        </p:nvSpPr>
        <p:spPr>
          <a:xfrm>
            <a:off x="2377117" y="2440671"/>
            <a:ext cx="4389768" cy="1256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lIns="88753" tIns="44380" rIns="88753" bIns="44380"/>
          <a:lstStyle>
            <a:lvl1pPr defTabSz="905334" fontAlgn="auto">
              <a:spcBef>
                <a:spcPts val="0"/>
              </a:spcBef>
              <a:spcAft>
                <a:spcPts val="0"/>
              </a:spcAft>
              <a:defRPr/>
            </a:lvl1pPr>
          </a:lstStyle>
          <a:p>
            <a:fld id="{7E3E4E3A-A719-6945-8391-26E3F5445B3E}" type="datetimeFigureOut">
              <a:rPr lang="en-US" sz="1837" smtClean="0">
                <a:solidFill>
                  <a:srgbClr val="000000"/>
                </a:solidFill>
              </a:rPr>
              <a:pPr/>
              <a:t>9/14/2017</a:t>
            </a:fld>
            <a:endParaRPr lang="en-US" sz="1837" dirty="0">
              <a:solidFill>
                <a:srgbClr val="000000"/>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lIns="88753" tIns="44380" rIns="88753" bIns="44380"/>
          <a:lstStyle>
            <a:lvl1pPr defTabSz="905334" fontAlgn="auto">
              <a:spcBef>
                <a:spcPts val="0"/>
              </a:spcBef>
              <a:spcAft>
                <a:spcPts val="0"/>
              </a:spcAft>
              <a:defRPr/>
            </a:lvl1pPr>
          </a:lstStyle>
          <a:p>
            <a:endParaRPr lang="en-US" sz="1837" dirty="0">
              <a:solidFill>
                <a:srgbClr val="000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88753" tIns="44380" rIns="88753" bIns="44380"/>
          <a:lstStyle>
            <a:lvl1pPr defTabSz="905334" fontAlgn="auto">
              <a:spcBef>
                <a:spcPts val="0"/>
              </a:spcBef>
              <a:spcAft>
                <a:spcPts val="0"/>
              </a:spcAft>
              <a:defRPr/>
            </a:lvl1pPr>
          </a:lstStyle>
          <a:p>
            <a:fld id="{D6E1A9CA-DFDF-864D-BB39-E8E20413833E}" type="slidenum">
              <a:rPr lang="en-US" sz="1837" smtClean="0">
                <a:solidFill>
                  <a:srgbClr val="000000"/>
                </a:solidFill>
              </a:rPr>
              <a:pPr/>
              <a:t>‹#›</a:t>
            </a:fld>
            <a:endParaRPr lang="en-US" sz="1837" dirty="0">
              <a:solidFill>
                <a:srgbClr val="000000"/>
              </a:solidFill>
            </a:endParaRPr>
          </a:p>
        </p:txBody>
      </p:sp>
    </p:spTree>
    <p:extLst>
      <p:ext uri="{BB962C8B-B14F-4D97-AF65-F5344CB8AC3E}">
        <p14:creationId xmlns:p14="http://schemas.microsoft.com/office/powerpoint/2010/main" val="197873933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906691279"/>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41737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621" y="1621"/>
                        <a:ext cx="1619" cy="1619"/>
                      </a:xfrm>
                      <a:prstGeom prst="rect">
                        <a:avLst/>
                      </a:prstGeom>
                    </p:spPr>
                  </p:pic>
                </p:oleObj>
              </mc:Fallback>
            </mc:AlternateContent>
          </a:graphicData>
        </a:graphic>
      </p:graphicFrame>
      <p:grpSp>
        <p:nvGrpSpPr>
          <p:cNvPr id="8" name="McK Title Elements" hidden="1"/>
          <p:cNvGrpSpPr>
            <a:grpSpLocks/>
          </p:cNvGrpSpPr>
          <p:nvPr/>
        </p:nvGrpSpPr>
        <p:grpSpPr bwMode="auto">
          <a:xfrm>
            <a:off x="2693796" y="4874537"/>
            <a:ext cx="5036085" cy="494023"/>
            <a:chOff x="1663" y="3106"/>
            <a:chExt cx="3109" cy="305"/>
          </a:xfrm>
        </p:grpSpPr>
        <p:sp>
          <p:nvSpPr>
            <p:cNvPr id="9" name="McK 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400" dirty="0">
                  <a:solidFill>
                    <a:srgbClr val="000000"/>
                  </a:solidFill>
                  <a:latin typeface="Arial"/>
                </a:rPr>
                <a:t>Date</a:t>
              </a:r>
            </a:p>
          </p:txBody>
        </p:sp>
      </p:grpSp>
      <p:sp>
        <p:nvSpPr>
          <p:cNvPr id="13314" name="Rectangle 1026"/>
          <p:cNvSpPr>
            <a:spLocks noGrp="1" noChangeArrowheads="1"/>
          </p:cNvSpPr>
          <p:nvPr>
            <p:ph type="ctrTitle"/>
          </p:nvPr>
        </p:nvSpPr>
        <p:spPr bwMode="auto">
          <a:xfrm>
            <a:off x="2693796" y="2648241"/>
            <a:ext cx="5539245" cy="507831"/>
          </a:xfrm>
          <a:prstGeom prst="rect">
            <a:avLst/>
          </a:prstGeom>
        </p:spPr>
        <p:txBody>
          <a:bodyPr anchor="b">
            <a:spAutoFit/>
          </a:bodyPr>
          <a:lstStyle>
            <a:lvl1pPr>
              <a:defRPr sz="3300" b="0" baseline="0">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2693796" y="3770660"/>
            <a:ext cx="5539245" cy="219820"/>
          </a:xfrm>
        </p:spPr>
        <p:txBody>
          <a:bodyPr>
            <a:spAutoFit/>
          </a:bodyPr>
          <a:lstStyle>
            <a:lvl1pPr>
              <a:defRPr sz="1400" baseline="0">
                <a:latin typeface="+mn-lt"/>
                <a:ea typeface="+mn-ea"/>
              </a:defRPr>
            </a:lvl1pPr>
          </a:lstStyle>
          <a:p>
            <a:pPr lvl="0"/>
            <a:r>
              <a:rPr lang="en-US" noProof="0"/>
              <a:t>Click to edit Master subtitle style</a:t>
            </a:r>
            <a:endParaRPr lang="en-US" noProof="0" dirty="0"/>
          </a:p>
        </p:txBody>
      </p:sp>
      <p:sp>
        <p:nvSpPr>
          <p:cNvPr id="12" name="TitleTopPlaceholder"/>
          <p:cNvSpPr>
            <a:spLocks noChangeArrowheads="1"/>
          </p:cNvSpPr>
          <p:nvPr/>
        </p:nvSpPr>
        <p:spPr bwMode="ltGray">
          <a:xfrm>
            <a:off x="2125654" y="3245969"/>
            <a:ext cx="2125653" cy="436455"/>
          </a:xfrm>
          <a:prstGeom prst="rect">
            <a:avLst/>
          </a:prstGeom>
          <a:solidFill>
            <a:schemeClr val="accent4">
              <a:alpha val="77000"/>
            </a:scheme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sp>
        <p:nvSpPr>
          <p:cNvPr id="13" name="TitleTopPlaceholder"/>
          <p:cNvSpPr>
            <a:spLocks noChangeArrowheads="1"/>
          </p:cNvSpPr>
          <p:nvPr/>
        </p:nvSpPr>
        <p:spPr bwMode="ltGray">
          <a:xfrm>
            <a:off x="1" y="3245968"/>
            <a:ext cx="2125653" cy="436455"/>
          </a:xfrm>
          <a:prstGeom prst="rect">
            <a:avLst/>
          </a:prstGeom>
          <a:solidFill>
            <a:srgbClr val="FFC000">
              <a:alpha val="80000"/>
            </a:srgb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sp>
        <p:nvSpPr>
          <p:cNvPr id="14" name="TitleTopPlaceholder"/>
          <p:cNvSpPr>
            <a:spLocks noChangeArrowheads="1"/>
          </p:cNvSpPr>
          <p:nvPr/>
        </p:nvSpPr>
        <p:spPr bwMode="ltGray">
          <a:xfrm>
            <a:off x="3886006" y="3246844"/>
            <a:ext cx="5257994" cy="436455"/>
          </a:xfrm>
          <a:prstGeom prst="rect">
            <a:avLst/>
          </a:prstGeom>
          <a:solidFill>
            <a:srgbClr val="009900">
              <a:alpha val="69000"/>
            </a:srgb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pic>
        <p:nvPicPr>
          <p:cNvPr id="15" name="Picture 4" descr="http://upload.wikimedia.org/wikipedia/commons/thumb/8/82/Seal_of_Massachusetts.svg/2000px-Seal_of_Massachusetts.svg.png"/>
          <p:cNvPicPr>
            <a:picLocks noChangeAspect="1" noChangeArrowheads="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1967" y="2029603"/>
            <a:ext cx="2075338"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52239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49359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09636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377117" y="2440671"/>
            <a:ext cx="4389768" cy="1256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lIns="91159" tIns="45580" rIns="91159" bIns="45580"/>
          <a:lstStyle/>
          <a:p>
            <a:pPr defTabSz="911593"/>
            <a:fld id="{A344E1D6-6EDF-3643-8301-9437E81E9038}" type="datetimeFigureOut">
              <a:rPr lang="en-US" smtClean="0">
                <a:solidFill>
                  <a:srgbClr val="000000"/>
                </a:solidFill>
              </a:rPr>
              <a:pPr defTabSz="911593"/>
              <a:t>9/14/2017</a:t>
            </a:fld>
            <a:endParaRPr lang="en-US" dirty="0">
              <a:solidFill>
                <a:srgbClr val="000000"/>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lIns="91159" tIns="45580" rIns="91159" bIns="45580"/>
          <a:lstStyle/>
          <a:p>
            <a:pPr defTabSz="911593"/>
            <a:endParaRPr lang="en-US" dirty="0">
              <a:solidFill>
                <a:srgbClr val="000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159" tIns="45580" rIns="91159" bIns="45580"/>
          <a:lstStyle/>
          <a:p>
            <a:pPr defTabSz="911593"/>
            <a:fld id="{8AF21AC3-CAA0-0540-A0FF-C12B90D3E43A}" type="slidenum">
              <a:rPr lang="en-US" smtClean="0">
                <a:solidFill>
                  <a:srgbClr val="000000"/>
                </a:solidFill>
              </a:rPr>
              <a:pPr defTabSz="911593"/>
              <a:t>‹#›</a:t>
            </a:fld>
            <a:endParaRPr lang="en-US" dirty="0">
              <a:solidFill>
                <a:srgbClr val="000000"/>
              </a:solidFill>
            </a:endParaRPr>
          </a:p>
        </p:txBody>
      </p:sp>
    </p:spTree>
    <p:extLst>
      <p:ext uri="{BB962C8B-B14F-4D97-AF65-F5344CB8AC3E}">
        <p14:creationId xmlns:p14="http://schemas.microsoft.com/office/powerpoint/2010/main" val="428850649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2327685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cSld name="Title and Content Group 4">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102301"/>
            <a:ext cx="8207375" cy="5279450"/>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4"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54453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cSld name="Title and Content General">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102301"/>
            <a:ext cx="8207375" cy="5279450"/>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4"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16118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9" name="Textplatzhalter 2"/>
          <p:cNvSpPr>
            <a:spLocks noGrp="1"/>
          </p:cNvSpPr>
          <p:nvPr>
            <p:ph type="body" idx="13"/>
          </p:nvPr>
        </p:nvSpPr>
        <p:spPr>
          <a:xfrm>
            <a:off x="468313" y="1102300"/>
            <a:ext cx="8207375" cy="562987"/>
          </a:xfrm>
          <a:prstGeom prst="rect">
            <a:avLst/>
          </a:prstGeom>
          <a:noFill/>
        </p:spPr>
        <p:txBody>
          <a:bodyPr wrap="square" lIns="0" tIns="72000" rIns="0" bIns="36000">
            <a:noAutofit/>
          </a:bodyPr>
          <a:lstStyle>
            <a:lvl1pPr marL="0" indent="0">
              <a:buNone/>
              <a:defRPr lang="de-DE" sz="1800" b="1" dirty="0" smtClean="0">
                <a:solidFill>
                  <a:schemeClr val="accent4"/>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176213" lvl="0" indent="-176213" algn="l" rtl="0" eaLnBrk="1" fontAlgn="base" hangingPunct="1">
              <a:spcBef>
                <a:spcPts val="800"/>
              </a:spcBef>
              <a:spcAft>
                <a:spcPct val="0"/>
              </a:spcAft>
              <a:buClr>
                <a:schemeClr val="tx1"/>
              </a:buClr>
              <a:buFontTx/>
              <a:buNone/>
            </a:pPr>
            <a:r>
              <a:rPr lang="en-US" noProof="0"/>
              <a:t>Click to edit Master text styles</a:t>
            </a:r>
          </a:p>
        </p:txBody>
      </p:sp>
      <p:sp>
        <p:nvSpPr>
          <p:cNvPr id="4" name="Titel 3"/>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665288"/>
            <a:ext cx="8207375" cy="4716461"/>
          </a:xfrm>
          <a:prstGeom prst="rect">
            <a:avLst/>
          </a:prstGeom>
          <a:noFill/>
          <a:ln w="12700">
            <a:noFill/>
            <a:miter lim="800000"/>
            <a:headEnd/>
            <a:tailEnd/>
          </a:ln>
        </p:spPr>
        <p:txBody>
          <a:bodyPr vert="horz" wrap="square" lIns="0" tIns="36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39750" indent="-144000" algn="l" rtl="0" eaLnBrk="1" fontAlgn="base" hangingPunct="1">
              <a:spcBef>
                <a:spcPts val="300"/>
              </a:spcBef>
              <a:spcAft>
                <a:spcPts val="300"/>
              </a:spcAft>
              <a:buClr>
                <a:schemeClr val="tx1"/>
              </a:buClr>
              <a:buFont typeface="Arial" pitchFamily="34" charset="0"/>
              <a:tabLst/>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6"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09118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695" y="234863"/>
            <a:ext cx="6020740" cy="292388"/>
          </a:xfrm>
        </p:spPr>
        <p:txBody>
          <a:bodyPr/>
          <a:lstStyle/>
          <a:p>
            <a:r>
              <a:rPr lang="en-US"/>
              <a:t>Click to edit Master title style</a:t>
            </a:r>
          </a:p>
        </p:txBody>
      </p:sp>
      <p:sp>
        <p:nvSpPr>
          <p:cNvPr id="3" name="Content Placeholder 2"/>
          <p:cNvSpPr>
            <a:spLocks noGrp="1"/>
          </p:cNvSpPr>
          <p:nvPr>
            <p:ph idx="1"/>
          </p:nvPr>
        </p:nvSpPr>
        <p:spPr>
          <a:xfrm>
            <a:off x="2377117" y="2440671"/>
            <a:ext cx="4389768" cy="1256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lIns="88753" tIns="44380" rIns="88753" bIns="44380"/>
          <a:lstStyle>
            <a:lvl1pPr defTabSz="905334" fontAlgn="auto">
              <a:spcBef>
                <a:spcPts val="0"/>
              </a:spcBef>
              <a:spcAft>
                <a:spcPts val="0"/>
              </a:spcAft>
              <a:defRPr/>
            </a:lvl1pPr>
          </a:lstStyle>
          <a:p>
            <a:fld id="{7E3E4E3A-A719-6945-8391-26E3F5445B3E}" type="datetimeFigureOut">
              <a:rPr lang="en-US" sz="1837" smtClean="0">
                <a:solidFill>
                  <a:srgbClr val="000000"/>
                </a:solidFill>
              </a:rPr>
              <a:pPr/>
              <a:t>9/14/2017</a:t>
            </a:fld>
            <a:endParaRPr lang="en-US" sz="1837" dirty="0">
              <a:solidFill>
                <a:srgbClr val="000000"/>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lIns="88753" tIns="44380" rIns="88753" bIns="44380"/>
          <a:lstStyle>
            <a:lvl1pPr defTabSz="905334" fontAlgn="auto">
              <a:spcBef>
                <a:spcPts val="0"/>
              </a:spcBef>
              <a:spcAft>
                <a:spcPts val="0"/>
              </a:spcAft>
              <a:defRPr/>
            </a:lvl1pPr>
          </a:lstStyle>
          <a:p>
            <a:endParaRPr lang="en-US" sz="1837" dirty="0">
              <a:solidFill>
                <a:srgbClr val="000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88753" tIns="44380" rIns="88753" bIns="44380"/>
          <a:lstStyle>
            <a:lvl1pPr defTabSz="905334" fontAlgn="auto">
              <a:spcBef>
                <a:spcPts val="0"/>
              </a:spcBef>
              <a:spcAft>
                <a:spcPts val="0"/>
              </a:spcAft>
              <a:defRPr/>
            </a:lvl1pPr>
          </a:lstStyle>
          <a:p>
            <a:fld id="{D6E1A9CA-DFDF-864D-BB39-E8E20413833E}" type="slidenum">
              <a:rPr lang="en-US" sz="1837" smtClean="0">
                <a:solidFill>
                  <a:srgbClr val="000000"/>
                </a:solidFill>
              </a:rPr>
              <a:pPr/>
              <a:t>‹#›</a:t>
            </a:fld>
            <a:endParaRPr lang="en-US" sz="1837" dirty="0">
              <a:solidFill>
                <a:srgbClr val="000000"/>
              </a:solidFill>
            </a:endParaRPr>
          </a:p>
        </p:txBody>
      </p:sp>
    </p:spTree>
    <p:extLst>
      <p:ext uri="{BB962C8B-B14F-4D97-AF65-F5344CB8AC3E}">
        <p14:creationId xmlns:p14="http://schemas.microsoft.com/office/powerpoint/2010/main" val="88007792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41952606"/>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43168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621" y="1621"/>
                        <a:ext cx="1619" cy="1619"/>
                      </a:xfrm>
                      <a:prstGeom prst="rect">
                        <a:avLst/>
                      </a:prstGeom>
                    </p:spPr>
                  </p:pic>
                </p:oleObj>
              </mc:Fallback>
            </mc:AlternateContent>
          </a:graphicData>
        </a:graphic>
      </p:graphicFrame>
      <p:grpSp>
        <p:nvGrpSpPr>
          <p:cNvPr id="8" name="McK Title Elements" hidden="1"/>
          <p:cNvGrpSpPr>
            <a:grpSpLocks/>
          </p:cNvGrpSpPr>
          <p:nvPr/>
        </p:nvGrpSpPr>
        <p:grpSpPr bwMode="auto">
          <a:xfrm>
            <a:off x="2693796" y="4874537"/>
            <a:ext cx="5036085" cy="494023"/>
            <a:chOff x="1663" y="3106"/>
            <a:chExt cx="3109" cy="305"/>
          </a:xfrm>
        </p:grpSpPr>
        <p:sp>
          <p:nvSpPr>
            <p:cNvPr id="9" name="McK 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400" dirty="0">
                  <a:solidFill>
                    <a:srgbClr val="000000"/>
                  </a:solidFill>
                  <a:latin typeface="Arial"/>
                </a:rPr>
                <a:t>Date</a:t>
              </a:r>
            </a:p>
          </p:txBody>
        </p:sp>
      </p:grpSp>
      <p:sp>
        <p:nvSpPr>
          <p:cNvPr id="13314" name="Rectangle 1026"/>
          <p:cNvSpPr>
            <a:spLocks noGrp="1" noChangeArrowheads="1"/>
          </p:cNvSpPr>
          <p:nvPr>
            <p:ph type="ctrTitle"/>
          </p:nvPr>
        </p:nvSpPr>
        <p:spPr bwMode="auto">
          <a:xfrm>
            <a:off x="2693796" y="2648241"/>
            <a:ext cx="5539245" cy="507831"/>
          </a:xfrm>
          <a:prstGeom prst="rect">
            <a:avLst/>
          </a:prstGeom>
        </p:spPr>
        <p:txBody>
          <a:bodyPr anchor="b">
            <a:spAutoFit/>
          </a:bodyPr>
          <a:lstStyle>
            <a:lvl1pPr>
              <a:defRPr sz="3300" b="0" baseline="0">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2693796" y="3770660"/>
            <a:ext cx="5539245" cy="219820"/>
          </a:xfrm>
        </p:spPr>
        <p:txBody>
          <a:bodyPr>
            <a:spAutoFit/>
          </a:bodyPr>
          <a:lstStyle>
            <a:lvl1pPr>
              <a:defRPr sz="1400" baseline="0">
                <a:latin typeface="+mn-lt"/>
                <a:ea typeface="+mn-ea"/>
              </a:defRPr>
            </a:lvl1pPr>
          </a:lstStyle>
          <a:p>
            <a:pPr lvl="0"/>
            <a:r>
              <a:rPr lang="en-US" noProof="0"/>
              <a:t>Click to edit Master subtitle style</a:t>
            </a:r>
            <a:endParaRPr lang="en-US" noProof="0" dirty="0"/>
          </a:p>
        </p:txBody>
      </p:sp>
      <p:sp>
        <p:nvSpPr>
          <p:cNvPr id="12" name="TitleTopPlaceholder"/>
          <p:cNvSpPr>
            <a:spLocks noChangeArrowheads="1"/>
          </p:cNvSpPr>
          <p:nvPr/>
        </p:nvSpPr>
        <p:spPr bwMode="ltGray">
          <a:xfrm>
            <a:off x="2125654" y="3245969"/>
            <a:ext cx="2125653" cy="436455"/>
          </a:xfrm>
          <a:prstGeom prst="rect">
            <a:avLst/>
          </a:prstGeom>
          <a:solidFill>
            <a:schemeClr val="accent4">
              <a:alpha val="77000"/>
            </a:scheme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sp>
        <p:nvSpPr>
          <p:cNvPr id="13" name="TitleTopPlaceholder"/>
          <p:cNvSpPr>
            <a:spLocks noChangeArrowheads="1"/>
          </p:cNvSpPr>
          <p:nvPr/>
        </p:nvSpPr>
        <p:spPr bwMode="ltGray">
          <a:xfrm>
            <a:off x="1" y="3245968"/>
            <a:ext cx="2125653" cy="436455"/>
          </a:xfrm>
          <a:prstGeom prst="rect">
            <a:avLst/>
          </a:prstGeom>
          <a:solidFill>
            <a:srgbClr val="FFC000">
              <a:alpha val="80000"/>
            </a:srgb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sp>
        <p:nvSpPr>
          <p:cNvPr id="14" name="TitleTopPlaceholder"/>
          <p:cNvSpPr>
            <a:spLocks noChangeArrowheads="1"/>
          </p:cNvSpPr>
          <p:nvPr/>
        </p:nvSpPr>
        <p:spPr bwMode="ltGray">
          <a:xfrm>
            <a:off x="3886006" y="3246844"/>
            <a:ext cx="5257994" cy="436455"/>
          </a:xfrm>
          <a:prstGeom prst="rect">
            <a:avLst/>
          </a:prstGeom>
          <a:solidFill>
            <a:srgbClr val="009900">
              <a:alpha val="69000"/>
            </a:srgb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pic>
        <p:nvPicPr>
          <p:cNvPr id="15" name="Picture 4" descr="http://upload.wikimedia.org/wikipedia/commons/thumb/8/82/Seal_of_Massachusetts.svg/2000px-Seal_of_Massachusetts.svg.png"/>
          <p:cNvPicPr>
            <a:picLocks noChangeAspect="1" noChangeArrowheads="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1967" y="2029603"/>
            <a:ext cx="2075338"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79436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2084344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3627012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cSld name="Title and Content Group 4">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102301"/>
            <a:ext cx="8207375" cy="5279450"/>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4"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83092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cSld name="Title and Content General">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102301"/>
            <a:ext cx="8207375" cy="5279450"/>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4"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8052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pSp>
        <p:nvGrpSpPr>
          <p:cNvPr id="2" name="McK Title Elements" hidden="1"/>
          <p:cNvGrpSpPr/>
          <p:nvPr userDrawn="1"/>
        </p:nvGrpSpPr>
        <p:grpSpPr>
          <a:xfrm>
            <a:off x="2693852" y="5165952"/>
            <a:ext cx="5225605" cy="1099222"/>
            <a:chOff x="2640013" y="5063111"/>
            <a:chExt cx="5121275" cy="1077339"/>
          </a:xfrm>
        </p:grpSpPr>
        <p:sp>
          <p:nvSpPr>
            <p:cNvPr id="9" name="McK Document type"/>
            <p:cNvSpPr txBox="1">
              <a:spLocks noChangeArrowheads="1"/>
            </p:cNvSpPr>
            <p:nvPr/>
          </p:nvSpPr>
          <p:spPr bwMode="auto">
            <a:xfrm>
              <a:off x="2640013" y="5063111"/>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2640013" y="5330943"/>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a:solidFill>
                    <a:srgbClr val="000000"/>
                  </a:solidFill>
                  <a:latin typeface="Arial"/>
                </a:rPr>
                <a:t>Date</a:t>
              </a:r>
            </a:p>
          </p:txBody>
        </p:sp>
        <p:sp>
          <p:nvSpPr>
            <p:cNvPr id="11" name="McK Disclaimer"/>
            <p:cNvSpPr>
              <a:spLocks noChangeArrowheads="1"/>
            </p:cNvSpPr>
            <p:nvPr/>
          </p:nvSpPr>
          <p:spPr bwMode="auto">
            <a:xfrm>
              <a:off x="2640013" y="5894229"/>
              <a:ext cx="51212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16429" eaLnBrk="0" fontAlgn="base" hangingPunct="0">
                <a:spcBef>
                  <a:spcPct val="0"/>
                </a:spcBef>
                <a:spcAft>
                  <a:spcPct val="0"/>
                </a:spcAft>
              </a:pPr>
              <a:r>
                <a:rPr lang="en-US" sz="800" dirty="0">
                  <a:solidFill>
                    <a:srgbClr val="000000"/>
                  </a:solidFill>
                </a:rPr>
                <a:t>CONFIDENTIAL AND PROPRIETARY</a:t>
              </a:r>
            </a:p>
            <a:p>
              <a:pPr defTabSz="816429" eaLnBrk="0" fontAlgn="base" hangingPunct="0">
                <a:spcBef>
                  <a:spcPct val="0"/>
                </a:spcBef>
                <a:spcAft>
                  <a:spcPct val="0"/>
                </a:spcAft>
              </a:pPr>
              <a:r>
                <a:rPr lang="en-US" sz="800" dirty="0">
                  <a:solidFill>
                    <a:srgbClr val="000000"/>
                  </a:solidFill>
                </a:rPr>
                <a:t>Any use of this material without specific permission is strictly prohibited</a:t>
              </a:r>
            </a:p>
          </p:txBody>
        </p:sp>
      </p:grpSp>
      <p:sp>
        <p:nvSpPr>
          <p:cNvPr id="13314" name="Rectangle 1026"/>
          <p:cNvSpPr>
            <a:spLocks noGrp="1" noChangeArrowheads="1"/>
          </p:cNvSpPr>
          <p:nvPr>
            <p:ph type="ctrTitle"/>
          </p:nvPr>
        </p:nvSpPr>
        <p:spPr bwMode="auto">
          <a:xfrm>
            <a:off x="2693852" y="1778011"/>
            <a:ext cx="5407401" cy="507831"/>
          </a:xfrm>
          <a:prstGeom prst="rect">
            <a:avLst/>
          </a:prstGeom>
        </p:spPr>
        <p:txBody>
          <a:bodyPr anchor="b">
            <a:spAutoFit/>
          </a:bodyPr>
          <a:lstStyle>
            <a:lvl1pPr>
              <a:defRPr sz="3300" b="0" baseline="0">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2693852" y="3615959"/>
            <a:ext cx="5407401" cy="219820"/>
          </a:xfrm>
        </p:spPr>
        <p:txBody>
          <a:bodyPr anchor="ctr">
            <a:spAutoFit/>
          </a:bodyPr>
          <a:lstStyle>
            <a:lvl1pPr>
              <a:defRPr sz="1400" baseline="0">
                <a:latin typeface="+mj-lt"/>
                <a:ea typeface="+mj-ea"/>
              </a:defRPr>
            </a:lvl1pPr>
          </a:lstStyle>
          <a:p>
            <a:pPr lvl="0"/>
            <a:r>
              <a:rPr lang="en-US" noProof="0"/>
              <a:t>Click to edit Master subtitle style</a:t>
            </a:r>
          </a:p>
        </p:txBody>
      </p:sp>
    </p:spTree>
    <p:extLst>
      <p:ext uri="{BB962C8B-B14F-4D97-AF65-F5344CB8AC3E}">
        <p14:creationId xmlns:p14="http://schemas.microsoft.com/office/powerpoint/2010/main" val="203873755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9" name="Textplatzhalter 2"/>
          <p:cNvSpPr>
            <a:spLocks noGrp="1"/>
          </p:cNvSpPr>
          <p:nvPr>
            <p:ph type="body" idx="13"/>
          </p:nvPr>
        </p:nvSpPr>
        <p:spPr>
          <a:xfrm>
            <a:off x="468313" y="1102300"/>
            <a:ext cx="8207375" cy="562987"/>
          </a:xfrm>
          <a:prstGeom prst="rect">
            <a:avLst/>
          </a:prstGeom>
          <a:noFill/>
        </p:spPr>
        <p:txBody>
          <a:bodyPr wrap="square" lIns="0" tIns="72000" rIns="0" bIns="36000">
            <a:noAutofit/>
          </a:bodyPr>
          <a:lstStyle>
            <a:lvl1pPr marL="0" indent="0">
              <a:buNone/>
              <a:defRPr lang="de-DE" sz="1800" b="1" dirty="0" smtClean="0">
                <a:solidFill>
                  <a:schemeClr val="accent4"/>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176213" lvl="0" indent="-176213" algn="l" rtl="0" eaLnBrk="1" fontAlgn="base" hangingPunct="1">
              <a:spcBef>
                <a:spcPts val="800"/>
              </a:spcBef>
              <a:spcAft>
                <a:spcPct val="0"/>
              </a:spcAft>
              <a:buClr>
                <a:schemeClr val="tx1"/>
              </a:buClr>
              <a:buFontTx/>
              <a:buNone/>
            </a:pPr>
            <a:r>
              <a:rPr lang="en-US" noProof="0"/>
              <a:t>Click to edit Master text styles</a:t>
            </a:r>
          </a:p>
        </p:txBody>
      </p:sp>
      <p:sp>
        <p:nvSpPr>
          <p:cNvPr id="4" name="Titel 3"/>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665288"/>
            <a:ext cx="8207375" cy="4716461"/>
          </a:xfrm>
          <a:prstGeom prst="rect">
            <a:avLst/>
          </a:prstGeom>
          <a:noFill/>
          <a:ln w="12700">
            <a:noFill/>
            <a:miter lim="800000"/>
            <a:headEnd/>
            <a:tailEnd/>
          </a:ln>
        </p:spPr>
        <p:txBody>
          <a:bodyPr vert="horz" wrap="square" lIns="0" tIns="36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39750" indent="-144000" algn="l" rtl="0" eaLnBrk="1" fontAlgn="base" hangingPunct="1">
              <a:spcBef>
                <a:spcPts val="300"/>
              </a:spcBef>
              <a:spcAft>
                <a:spcPts val="300"/>
              </a:spcAft>
              <a:buClr>
                <a:schemeClr val="tx1"/>
              </a:buClr>
              <a:buFont typeface="Arial" pitchFamily="34" charset="0"/>
              <a:tabLst/>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6"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05606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695" y="234863"/>
            <a:ext cx="6020740" cy="292388"/>
          </a:xfrm>
        </p:spPr>
        <p:txBody>
          <a:bodyPr/>
          <a:lstStyle/>
          <a:p>
            <a:r>
              <a:rPr lang="en-US"/>
              <a:t>Click to edit Master title style</a:t>
            </a:r>
          </a:p>
        </p:txBody>
      </p:sp>
      <p:sp>
        <p:nvSpPr>
          <p:cNvPr id="3" name="Content Placeholder 2"/>
          <p:cNvSpPr>
            <a:spLocks noGrp="1"/>
          </p:cNvSpPr>
          <p:nvPr>
            <p:ph idx="1"/>
          </p:nvPr>
        </p:nvSpPr>
        <p:spPr>
          <a:xfrm>
            <a:off x="2377117" y="2440671"/>
            <a:ext cx="4389768" cy="1256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lIns="88753" tIns="44380" rIns="88753" bIns="44380"/>
          <a:lstStyle>
            <a:lvl1pPr defTabSz="905334" fontAlgn="auto">
              <a:spcBef>
                <a:spcPts val="0"/>
              </a:spcBef>
              <a:spcAft>
                <a:spcPts val="0"/>
              </a:spcAft>
              <a:defRPr/>
            </a:lvl1pPr>
          </a:lstStyle>
          <a:p>
            <a:fld id="{7E3E4E3A-A719-6945-8391-26E3F5445B3E}" type="datetimeFigureOut">
              <a:rPr lang="en-US" sz="1837" smtClean="0">
                <a:solidFill>
                  <a:srgbClr val="000000"/>
                </a:solidFill>
              </a:rPr>
              <a:pPr/>
              <a:t>9/14/2017</a:t>
            </a:fld>
            <a:endParaRPr lang="en-US" sz="1837" dirty="0">
              <a:solidFill>
                <a:srgbClr val="000000"/>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lIns="88753" tIns="44380" rIns="88753" bIns="44380"/>
          <a:lstStyle>
            <a:lvl1pPr defTabSz="905334" fontAlgn="auto">
              <a:spcBef>
                <a:spcPts val="0"/>
              </a:spcBef>
              <a:spcAft>
                <a:spcPts val="0"/>
              </a:spcAft>
              <a:defRPr/>
            </a:lvl1pPr>
          </a:lstStyle>
          <a:p>
            <a:endParaRPr lang="en-US" sz="1837" dirty="0">
              <a:solidFill>
                <a:srgbClr val="000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88753" tIns="44380" rIns="88753" bIns="44380"/>
          <a:lstStyle>
            <a:lvl1pPr defTabSz="905334" fontAlgn="auto">
              <a:spcBef>
                <a:spcPts val="0"/>
              </a:spcBef>
              <a:spcAft>
                <a:spcPts val="0"/>
              </a:spcAft>
              <a:defRPr/>
            </a:lvl1pPr>
          </a:lstStyle>
          <a:p>
            <a:fld id="{D6E1A9CA-DFDF-864D-BB39-E8E20413833E}" type="slidenum">
              <a:rPr lang="en-US" sz="1837" smtClean="0">
                <a:solidFill>
                  <a:srgbClr val="000000"/>
                </a:solidFill>
              </a:rPr>
              <a:pPr/>
              <a:t>‹#›</a:t>
            </a:fld>
            <a:endParaRPr lang="en-US" sz="1837" dirty="0">
              <a:solidFill>
                <a:srgbClr val="000000"/>
              </a:solidFill>
            </a:endParaRPr>
          </a:p>
        </p:txBody>
      </p:sp>
    </p:spTree>
    <p:extLst>
      <p:ext uri="{BB962C8B-B14F-4D97-AF65-F5344CB8AC3E}">
        <p14:creationId xmlns:p14="http://schemas.microsoft.com/office/powerpoint/2010/main" val="74476177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03290477"/>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43577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621" y="1621"/>
                        <a:ext cx="1619" cy="1619"/>
                      </a:xfrm>
                      <a:prstGeom prst="rect">
                        <a:avLst/>
                      </a:prstGeom>
                    </p:spPr>
                  </p:pic>
                </p:oleObj>
              </mc:Fallback>
            </mc:AlternateContent>
          </a:graphicData>
        </a:graphic>
      </p:graphicFrame>
      <p:grpSp>
        <p:nvGrpSpPr>
          <p:cNvPr id="8" name="McK Title Elements" hidden="1"/>
          <p:cNvGrpSpPr>
            <a:grpSpLocks/>
          </p:cNvGrpSpPr>
          <p:nvPr/>
        </p:nvGrpSpPr>
        <p:grpSpPr bwMode="auto">
          <a:xfrm>
            <a:off x="2693796" y="4874537"/>
            <a:ext cx="5036085" cy="494023"/>
            <a:chOff x="1663" y="3106"/>
            <a:chExt cx="3109" cy="305"/>
          </a:xfrm>
        </p:grpSpPr>
        <p:sp>
          <p:nvSpPr>
            <p:cNvPr id="9" name="McK 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400" dirty="0">
                  <a:solidFill>
                    <a:srgbClr val="000000"/>
                  </a:solidFill>
                  <a:latin typeface="Arial"/>
                </a:rPr>
                <a:t>Date</a:t>
              </a:r>
            </a:p>
          </p:txBody>
        </p:sp>
      </p:grpSp>
      <p:sp>
        <p:nvSpPr>
          <p:cNvPr id="13314" name="Rectangle 1026"/>
          <p:cNvSpPr>
            <a:spLocks noGrp="1" noChangeArrowheads="1"/>
          </p:cNvSpPr>
          <p:nvPr>
            <p:ph type="ctrTitle"/>
          </p:nvPr>
        </p:nvSpPr>
        <p:spPr bwMode="auto">
          <a:xfrm>
            <a:off x="2693796" y="2648241"/>
            <a:ext cx="5539245" cy="507831"/>
          </a:xfrm>
          <a:prstGeom prst="rect">
            <a:avLst/>
          </a:prstGeom>
        </p:spPr>
        <p:txBody>
          <a:bodyPr anchor="b">
            <a:spAutoFit/>
          </a:bodyPr>
          <a:lstStyle>
            <a:lvl1pPr>
              <a:defRPr sz="3300" b="0" baseline="0">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2693796" y="3770660"/>
            <a:ext cx="5539245" cy="219820"/>
          </a:xfrm>
        </p:spPr>
        <p:txBody>
          <a:bodyPr>
            <a:spAutoFit/>
          </a:bodyPr>
          <a:lstStyle>
            <a:lvl1pPr>
              <a:defRPr sz="1400" baseline="0">
                <a:latin typeface="+mn-lt"/>
                <a:ea typeface="+mn-ea"/>
              </a:defRPr>
            </a:lvl1pPr>
          </a:lstStyle>
          <a:p>
            <a:pPr lvl="0"/>
            <a:r>
              <a:rPr lang="en-US" noProof="0"/>
              <a:t>Click to edit Master subtitle style</a:t>
            </a:r>
            <a:endParaRPr lang="en-US" noProof="0" dirty="0"/>
          </a:p>
        </p:txBody>
      </p:sp>
      <p:sp>
        <p:nvSpPr>
          <p:cNvPr id="12" name="TitleTopPlaceholder"/>
          <p:cNvSpPr>
            <a:spLocks noChangeArrowheads="1"/>
          </p:cNvSpPr>
          <p:nvPr/>
        </p:nvSpPr>
        <p:spPr bwMode="ltGray">
          <a:xfrm>
            <a:off x="2125654" y="3245969"/>
            <a:ext cx="2125653" cy="436455"/>
          </a:xfrm>
          <a:prstGeom prst="rect">
            <a:avLst/>
          </a:prstGeom>
          <a:solidFill>
            <a:schemeClr val="accent4">
              <a:alpha val="77000"/>
            </a:scheme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sp>
        <p:nvSpPr>
          <p:cNvPr id="13" name="TitleTopPlaceholder"/>
          <p:cNvSpPr>
            <a:spLocks noChangeArrowheads="1"/>
          </p:cNvSpPr>
          <p:nvPr/>
        </p:nvSpPr>
        <p:spPr bwMode="ltGray">
          <a:xfrm>
            <a:off x="1" y="3245968"/>
            <a:ext cx="2125653" cy="436455"/>
          </a:xfrm>
          <a:prstGeom prst="rect">
            <a:avLst/>
          </a:prstGeom>
          <a:solidFill>
            <a:srgbClr val="FFC000">
              <a:alpha val="80000"/>
            </a:srgb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sp>
        <p:nvSpPr>
          <p:cNvPr id="14" name="TitleTopPlaceholder"/>
          <p:cNvSpPr>
            <a:spLocks noChangeArrowheads="1"/>
          </p:cNvSpPr>
          <p:nvPr/>
        </p:nvSpPr>
        <p:spPr bwMode="ltGray">
          <a:xfrm>
            <a:off x="3886006" y="3246844"/>
            <a:ext cx="5257994" cy="436455"/>
          </a:xfrm>
          <a:prstGeom prst="rect">
            <a:avLst/>
          </a:prstGeom>
          <a:solidFill>
            <a:srgbClr val="009900">
              <a:alpha val="69000"/>
            </a:srgb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pic>
        <p:nvPicPr>
          <p:cNvPr id="15" name="Picture 4" descr="http://upload.wikimedia.org/wikipedia/commons/thumb/8/82/Seal_of_Massachusetts.svg/2000px-Seal_of_Massachusetts.svg.png"/>
          <p:cNvPicPr>
            <a:picLocks noChangeAspect="1" noChangeArrowheads="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1967" y="2029603"/>
            <a:ext cx="2075338"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43773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4447069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2729228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cSld name="Title and Content Group 4">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102301"/>
            <a:ext cx="8207375" cy="5279450"/>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4"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28029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cSld name="Title and Content General">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102301"/>
            <a:ext cx="8207375" cy="5279450"/>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4"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29536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9" name="Textplatzhalter 2"/>
          <p:cNvSpPr>
            <a:spLocks noGrp="1"/>
          </p:cNvSpPr>
          <p:nvPr>
            <p:ph type="body" idx="13"/>
          </p:nvPr>
        </p:nvSpPr>
        <p:spPr>
          <a:xfrm>
            <a:off x="468313" y="1102300"/>
            <a:ext cx="8207375" cy="562987"/>
          </a:xfrm>
          <a:prstGeom prst="rect">
            <a:avLst/>
          </a:prstGeom>
          <a:noFill/>
        </p:spPr>
        <p:txBody>
          <a:bodyPr wrap="square" lIns="0" tIns="72000" rIns="0" bIns="36000">
            <a:noAutofit/>
          </a:bodyPr>
          <a:lstStyle>
            <a:lvl1pPr marL="0" indent="0">
              <a:buNone/>
              <a:defRPr lang="de-DE" sz="1800" b="1" dirty="0" smtClean="0">
                <a:solidFill>
                  <a:schemeClr val="accent4"/>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176213" lvl="0" indent="-176213" algn="l" rtl="0" eaLnBrk="1" fontAlgn="base" hangingPunct="1">
              <a:spcBef>
                <a:spcPts val="800"/>
              </a:spcBef>
              <a:spcAft>
                <a:spcPct val="0"/>
              </a:spcAft>
              <a:buClr>
                <a:schemeClr val="tx1"/>
              </a:buClr>
              <a:buFontTx/>
              <a:buNone/>
            </a:pPr>
            <a:r>
              <a:rPr lang="en-US" noProof="0"/>
              <a:t>Click to edit Master text styles</a:t>
            </a:r>
          </a:p>
        </p:txBody>
      </p:sp>
      <p:sp>
        <p:nvSpPr>
          <p:cNvPr id="4" name="Titel 3"/>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665288"/>
            <a:ext cx="8207375" cy="4716461"/>
          </a:xfrm>
          <a:prstGeom prst="rect">
            <a:avLst/>
          </a:prstGeom>
          <a:noFill/>
          <a:ln w="12700">
            <a:noFill/>
            <a:miter lim="800000"/>
            <a:headEnd/>
            <a:tailEnd/>
          </a:ln>
        </p:spPr>
        <p:txBody>
          <a:bodyPr vert="horz" wrap="square" lIns="0" tIns="36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39750" indent="-144000" algn="l" rtl="0" eaLnBrk="1" fontAlgn="base" hangingPunct="1">
              <a:spcBef>
                <a:spcPts val="300"/>
              </a:spcBef>
              <a:spcAft>
                <a:spcPts val="300"/>
              </a:spcAft>
              <a:buClr>
                <a:schemeClr val="tx1"/>
              </a:buClr>
              <a:buFont typeface="Arial" pitchFamily="34" charset="0"/>
              <a:tabLst/>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6"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2335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695" y="234863"/>
            <a:ext cx="6020740" cy="292388"/>
          </a:xfrm>
        </p:spPr>
        <p:txBody>
          <a:bodyPr/>
          <a:lstStyle/>
          <a:p>
            <a:r>
              <a:rPr lang="en-US"/>
              <a:t>Click to edit Master title style</a:t>
            </a:r>
          </a:p>
        </p:txBody>
      </p:sp>
      <p:sp>
        <p:nvSpPr>
          <p:cNvPr id="3" name="Content Placeholder 2"/>
          <p:cNvSpPr>
            <a:spLocks noGrp="1"/>
          </p:cNvSpPr>
          <p:nvPr>
            <p:ph idx="1"/>
          </p:nvPr>
        </p:nvSpPr>
        <p:spPr>
          <a:xfrm>
            <a:off x="2377117" y="2440671"/>
            <a:ext cx="4389768" cy="1256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lIns="88753" tIns="44380" rIns="88753" bIns="44380"/>
          <a:lstStyle>
            <a:lvl1pPr defTabSz="905334" fontAlgn="auto">
              <a:spcBef>
                <a:spcPts val="0"/>
              </a:spcBef>
              <a:spcAft>
                <a:spcPts val="0"/>
              </a:spcAft>
              <a:defRPr/>
            </a:lvl1pPr>
          </a:lstStyle>
          <a:p>
            <a:fld id="{7E3E4E3A-A719-6945-8391-26E3F5445B3E}" type="datetimeFigureOut">
              <a:rPr lang="en-US" sz="1837" smtClean="0">
                <a:solidFill>
                  <a:srgbClr val="000000"/>
                </a:solidFill>
              </a:rPr>
              <a:pPr/>
              <a:t>9/14/2017</a:t>
            </a:fld>
            <a:endParaRPr lang="en-US" sz="1837" dirty="0">
              <a:solidFill>
                <a:srgbClr val="000000"/>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lIns="88753" tIns="44380" rIns="88753" bIns="44380"/>
          <a:lstStyle>
            <a:lvl1pPr defTabSz="905334" fontAlgn="auto">
              <a:spcBef>
                <a:spcPts val="0"/>
              </a:spcBef>
              <a:spcAft>
                <a:spcPts val="0"/>
              </a:spcAft>
              <a:defRPr/>
            </a:lvl1pPr>
          </a:lstStyle>
          <a:p>
            <a:endParaRPr lang="en-US" sz="1837" dirty="0">
              <a:solidFill>
                <a:srgbClr val="000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88753" tIns="44380" rIns="88753" bIns="44380"/>
          <a:lstStyle>
            <a:lvl1pPr defTabSz="905334" fontAlgn="auto">
              <a:spcBef>
                <a:spcPts val="0"/>
              </a:spcBef>
              <a:spcAft>
                <a:spcPts val="0"/>
              </a:spcAft>
              <a:defRPr/>
            </a:lvl1pPr>
          </a:lstStyle>
          <a:p>
            <a:fld id="{D6E1A9CA-DFDF-864D-BB39-E8E20413833E}" type="slidenum">
              <a:rPr lang="en-US" sz="1837" smtClean="0">
                <a:solidFill>
                  <a:srgbClr val="000000"/>
                </a:solidFill>
              </a:rPr>
              <a:pPr/>
              <a:t>‹#›</a:t>
            </a:fld>
            <a:endParaRPr lang="en-US" sz="1837" dirty="0">
              <a:solidFill>
                <a:srgbClr val="000000"/>
              </a:solidFill>
            </a:endParaRPr>
          </a:p>
        </p:txBody>
      </p:sp>
    </p:spTree>
    <p:extLst>
      <p:ext uri="{BB962C8B-B14F-4D97-AF65-F5344CB8AC3E}">
        <p14:creationId xmlns:p14="http://schemas.microsoft.com/office/powerpoint/2010/main" val="221977724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896336990"/>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43782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621" y="1621"/>
                        <a:ext cx="1619" cy="1619"/>
                      </a:xfrm>
                      <a:prstGeom prst="rect">
                        <a:avLst/>
                      </a:prstGeom>
                    </p:spPr>
                  </p:pic>
                </p:oleObj>
              </mc:Fallback>
            </mc:AlternateContent>
          </a:graphicData>
        </a:graphic>
      </p:graphicFrame>
      <p:grpSp>
        <p:nvGrpSpPr>
          <p:cNvPr id="8" name="McK Title Elements" hidden="1"/>
          <p:cNvGrpSpPr>
            <a:grpSpLocks/>
          </p:cNvGrpSpPr>
          <p:nvPr/>
        </p:nvGrpSpPr>
        <p:grpSpPr bwMode="auto">
          <a:xfrm>
            <a:off x="2693796" y="4874537"/>
            <a:ext cx="5036085" cy="494023"/>
            <a:chOff x="1663" y="3106"/>
            <a:chExt cx="3109" cy="305"/>
          </a:xfrm>
        </p:grpSpPr>
        <p:sp>
          <p:nvSpPr>
            <p:cNvPr id="9" name="McK 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400" dirty="0">
                  <a:solidFill>
                    <a:srgbClr val="000000"/>
                  </a:solidFill>
                  <a:latin typeface="Arial"/>
                </a:rPr>
                <a:t>Date</a:t>
              </a:r>
            </a:p>
          </p:txBody>
        </p:sp>
      </p:grpSp>
      <p:sp>
        <p:nvSpPr>
          <p:cNvPr id="13314" name="Rectangle 1026"/>
          <p:cNvSpPr>
            <a:spLocks noGrp="1" noChangeArrowheads="1"/>
          </p:cNvSpPr>
          <p:nvPr>
            <p:ph type="ctrTitle"/>
          </p:nvPr>
        </p:nvSpPr>
        <p:spPr bwMode="auto">
          <a:xfrm>
            <a:off x="2693796" y="2648241"/>
            <a:ext cx="5539245" cy="507831"/>
          </a:xfrm>
          <a:prstGeom prst="rect">
            <a:avLst/>
          </a:prstGeom>
        </p:spPr>
        <p:txBody>
          <a:bodyPr anchor="b">
            <a:spAutoFit/>
          </a:bodyPr>
          <a:lstStyle>
            <a:lvl1pPr>
              <a:defRPr sz="3300" b="0" baseline="0">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2693796" y="3770660"/>
            <a:ext cx="5539245" cy="219820"/>
          </a:xfrm>
        </p:spPr>
        <p:txBody>
          <a:bodyPr>
            <a:spAutoFit/>
          </a:bodyPr>
          <a:lstStyle>
            <a:lvl1pPr>
              <a:defRPr sz="1400" baseline="0">
                <a:latin typeface="+mn-lt"/>
                <a:ea typeface="+mn-ea"/>
              </a:defRPr>
            </a:lvl1pPr>
          </a:lstStyle>
          <a:p>
            <a:pPr lvl="0"/>
            <a:r>
              <a:rPr lang="en-US" noProof="0"/>
              <a:t>Click to edit Master subtitle style</a:t>
            </a:r>
            <a:endParaRPr lang="en-US" noProof="0" dirty="0"/>
          </a:p>
        </p:txBody>
      </p:sp>
      <p:sp>
        <p:nvSpPr>
          <p:cNvPr id="12" name="TitleTopPlaceholder"/>
          <p:cNvSpPr>
            <a:spLocks noChangeArrowheads="1"/>
          </p:cNvSpPr>
          <p:nvPr/>
        </p:nvSpPr>
        <p:spPr bwMode="ltGray">
          <a:xfrm>
            <a:off x="2125654" y="3245969"/>
            <a:ext cx="2125653" cy="436455"/>
          </a:xfrm>
          <a:prstGeom prst="rect">
            <a:avLst/>
          </a:prstGeom>
          <a:solidFill>
            <a:schemeClr val="accent4">
              <a:alpha val="77000"/>
            </a:scheme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sp>
        <p:nvSpPr>
          <p:cNvPr id="13" name="TitleTopPlaceholder"/>
          <p:cNvSpPr>
            <a:spLocks noChangeArrowheads="1"/>
          </p:cNvSpPr>
          <p:nvPr/>
        </p:nvSpPr>
        <p:spPr bwMode="ltGray">
          <a:xfrm>
            <a:off x="1" y="3245968"/>
            <a:ext cx="2125653" cy="436455"/>
          </a:xfrm>
          <a:prstGeom prst="rect">
            <a:avLst/>
          </a:prstGeom>
          <a:solidFill>
            <a:srgbClr val="FFC000">
              <a:alpha val="80000"/>
            </a:srgb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sp>
        <p:nvSpPr>
          <p:cNvPr id="14" name="TitleTopPlaceholder"/>
          <p:cNvSpPr>
            <a:spLocks noChangeArrowheads="1"/>
          </p:cNvSpPr>
          <p:nvPr/>
        </p:nvSpPr>
        <p:spPr bwMode="ltGray">
          <a:xfrm>
            <a:off x="3886006" y="3246844"/>
            <a:ext cx="5257994" cy="436455"/>
          </a:xfrm>
          <a:prstGeom prst="rect">
            <a:avLst/>
          </a:prstGeom>
          <a:solidFill>
            <a:srgbClr val="009900">
              <a:alpha val="69000"/>
            </a:srgb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pic>
        <p:nvPicPr>
          <p:cNvPr id="15" name="Picture 4" descr="http://upload.wikimedia.org/wikipedia/commons/thumb/8/82/Seal_of_Massachusetts.svg/2000px-Seal_of_Massachusetts.svg.png"/>
          <p:cNvPicPr>
            <a:picLocks noChangeAspect="1" noChangeArrowheads="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1967" y="2029603"/>
            <a:ext cx="2075338"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7669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4886042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8377795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860639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cSld name="Title and Content Group 4">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102301"/>
            <a:ext cx="8207375" cy="5279450"/>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4"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65126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cSld name="Title and Content General">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102301"/>
            <a:ext cx="8207375" cy="5279450"/>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4"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78196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9" name="Textplatzhalter 2"/>
          <p:cNvSpPr>
            <a:spLocks noGrp="1"/>
          </p:cNvSpPr>
          <p:nvPr>
            <p:ph type="body" idx="13"/>
          </p:nvPr>
        </p:nvSpPr>
        <p:spPr>
          <a:xfrm>
            <a:off x="468313" y="1102300"/>
            <a:ext cx="8207375" cy="562987"/>
          </a:xfrm>
          <a:prstGeom prst="rect">
            <a:avLst/>
          </a:prstGeom>
          <a:noFill/>
        </p:spPr>
        <p:txBody>
          <a:bodyPr wrap="square" lIns="0" tIns="72000" rIns="0" bIns="36000">
            <a:noAutofit/>
          </a:bodyPr>
          <a:lstStyle>
            <a:lvl1pPr marL="0" indent="0">
              <a:buNone/>
              <a:defRPr lang="de-DE" sz="1800" b="1" dirty="0" smtClean="0">
                <a:solidFill>
                  <a:schemeClr val="accent4"/>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176213" lvl="0" indent="-176213" algn="l" rtl="0" eaLnBrk="1" fontAlgn="base" hangingPunct="1">
              <a:spcBef>
                <a:spcPts val="800"/>
              </a:spcBef>
              <a:spcAft>
                <a:spcPct val="0"/>
              </a:spcAft>
              <a:buClr>
                <a:schemeClr val="tx1"/>
              </a:buClr>
              <a:buFontTx/>
              <a:buNone/>
            </a:pPr>
            <a:r>
              <a:rPr lang="en-US" noProof="0"/>
              <a:t>Click to edit Master text styles</a:t>
            </a:r>
          </a:p>
        </p:txBody>
      </p:sp>
      <p:sp>
        <p:nvSpPr>
          <p:cNvPr id="4" name="Titel 3"/>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665288"/>
            <a:ext cx="8207375" cy="4716461"/>
          </a:xfrm>
          <a:prstGeom prst="rect">
            <a:avLst/>
          </a:prstGeom>
          <a:noFill/>
          <a:ln w="12700">
            <a:noFill/>
            <a:miter lim="800000"/>
            <a:headEnd/>
            <a:tailEnd/>
          </a:ln>
        </p:spPr>
        <p:txBody>
          <a:bodyPr vert="horz" wrap="square" lIns="0" tIns="36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39750" indent="-144000" algn="l" rtl="0" eaLnBrk="1" fontAlgn="base" hangingPunct="1">
              <a:spcBef>
                <a:spcPts val="300"/>
              </a:spcBef>
              <a:spcAft>
                <a:spcPts val="300"/>
              </a:spcAft>
              <a:buClr>
                <a:schemeClr val="tx1"/>
              </a:buClr>
              <a:buFont typeface="Arial" pitchFamily="34" charset="0"/>
              <a:tabLst/>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6"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24756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695" y="234863"/>
            <a:ext cx="6020740" cy="292388"/>
          </a:xfrm>
        </p:spPr>
        <p:txBody>
          <a:bodyPr/>
          <a:lstStyle/>
          <a:p>
            <a:r>
              <a:rPr lang="en-US"/>
              <a:t>Click to edit Master title style</a:t>
            </a:r>
          </a:p>
        </p:txBody>
      </p:sp>
      <p:sp>
        <p:nvSpPr>
          <p:cNvPr id="3" name="Content Placeholder 2"/>
          <p:cNvSpPr>
            <a:spLocks noGrp="1"/>
          </p:cNvSpPr>
          <p:nvPr>
            <p:ph idx="1"/>
          </p:nvPr>
        </p:nvSpPr>
        <p:spPr>
          <a:xfrm>
            <a:off x="2377117" y="2440671"/>
            <a:ext cx="4389768" cy="1256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lIns="88753" tIns="44380" rIns="88753" bIns="44380"/>
          <a:lstStyle>
            <a:lvl1pPr defTabSz="905334" fontAlgn="auto">
              <a:spcBef>
                <a:spcPts val="0"/>
              </a:spcBef>
              <a:spcAft>
                <a:spcPts val="0"/>
              </a:spcAft>
              <a:defRPr/>
            </a:lvl1pPr>
          </a:lstStyle>
          <a:p>
            <a:fld id="{7E3E4E3A-A719-6945-8391-26E3F5445B3E}" type="datetimeFigureOut">
              <a:rPr lang="en-US" sz="1837" smtClean="0">
                <a:solidFill>
                  <a:srgbClr val="000000"/>
                </a:solidFill>
              </a:rPr>
              <a:pPr/>
              <a:t>9/14/2017</a:t>
            </a:fld>
            <a:endParaRPr lang="en-US" sz="1837" dirty="0">
              <a:solidFill>
                <a:srgbClr val="000000"/>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lIns="88753" tIns="44380" rIns="88753" bIns="44380"/>
          <a:lstStyle>
            <a:lvl1pPr defTabSz="905334" fontAlgn="auto">
              <a:spcBef>
                <a:spcPts val="0"/>
              </a:spcBef>
              <a:spcAft>
                <a:spcPts val="0"/>
              </a:spcAft>
              <a:defRPr/>
            </a:lvl1pPr>
          </a:lstStyle>
          <a:p>
            <a:endParaRPr lang="en-US" sz="1837" dirty="0">
              <a:solidFill>
                <a:srgbClr val="000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88753" tIns="44380" rIns="88753" bIns="44380"/>
          <a:lstStyle>
            <a:lvl1pPr defTabSz="905334" fontAlgn="auto">
              <a:spcBef>
                <a:spcPts val="0"/>
              </a:spcBef>
              <a:spcAft>
                <a:spcPts val="0"/>
              </a:spcAft>
              <a:defRPr/>
            </a:lvl1pPr>
          </a:lstStyle>
          <a:p>
            <a:fld id="{D6E1A9CA-DFDF-864D-BB39-E8E20413833E}" type="slidenum">
              <a:rPr lang="en-US" sz="1837" smtClean="0">
                <a:solidFill>
                  <a:srgbClr val="000000"/>
                </a:solidFill>
              </a:rPr>
              <a:pPr/>
              <a:t>‹#›</a:t>
            </a:fld>
            <a:endParaRPr lang="en-US" sz="1837" dirty="0">
              <a:solidFill>
                <a:srgbClr val="000000"/>
              </a:solidFill>
            </a:endParaRPr>
          </a:p>
        </p:txBody>
      </p:sp>
    </p:spTree>
    <p:extLst>
      <p:ext uri="{BB962C8B-B14F-4D97-AF65-F5344CB8AC3E}">
        <p14:creationId xmlns:p14="http://schemas.microsoft.com/office/powerpoint/2010/main" val="207844593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08352288"/>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43987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621" y="1621"/>
                        <a:ext cx="1619" cy="1619"/>
                      </a:xfrm>
                      <a:prstGeom prst="rect">
                        <a:avLst/>
                      </a:prstGeom>
                    </p:spPr>
                  </p:pic>
                </p:oleObj>
              </mc:Fallback>
            </mc:AlternateContent>
          </a:graphicData>
        </a:graphic>
      </p:graphicFrame>
      <p:grpSp>
        <p:nvGrpSpPr>
          <p:cNvPr id="8" name="McK Title Elements" hidden="1"/>
          <p:cNvGrpSpPr>
            <a:grpSpLocks/>
          </p:cNvGrpSpPr>
          <p:nvPr/>
        </p:nvGrpSpPr>
        <p:grpSpPr bwMode="auto">
          <a:xfrm>
            <a:off x="2693796" y="4874537"/>
            <a:ext cx="5036085" cy="494023"/>
            <a:chOff x="1663" y="3106"/>
            <a:chExt cx="3109" cy="305"/>
          </a:xfrm>
        </p:grpSpPr>
        <p:sp>
          <p:nvSpPr>
            <p:cNvPr id="9" name="McK 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400" dirty="0">
                  <a:solidFill>
                    <a:srgbClr val="000000"/>
                  </a:solidFill>
                  <a:latin typeface="Arial"/>
                </a:rPr>
                <a:t>Date</a:t>
              </a:r>
            </a:p>
          </p:txBody>
        </p:sp>
      </p:grpSp>
      <p:sp>
        <p:nvSpPr>
          <p:cNvPr id="13314" name="Rectangle 1026"/>
          <p:cNvSpPr>
            <a:spLocks noGrp="1" noChangeArrowheads="1"/>
          </p:cNvSpPr>
          <p:nvPr>
            <p:ph type="ctrTitle"/>
          </p:nvPr>
        </p:nvSpPr>
        <p:spPr bwMode="auto">
          <a:xfrm>
            <a:off x="2693796" y="2648241"/>
            <a:ext cx="5539245" cy="507831"/>
          </a:xfrm>
          <a:prstGeom prst="rect">
            <a:avLst/>
          </a:prstGeom>
        </p:spPr>
        <p:txBody>
          <a:bodyPr anchor="b">
            <a:spAutoFit/>
          </a:bodyPr>
          <a:lstStyle>
            <a:lvl1pPr>
              <a:defRPr sz="3300" b="0" baseline="0">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2693796" y="3770660"/>
            <a:ext cx="5539245" cy="219820"/>
          </a:xfrm>
        </p:spPr>
        <p:txBody>
          <a:bodyPr>
            <a:spAutoFit/>
          </a:bodyPr>
          <a:lstStyle>
            <a:lvl1pPr>
              <a:defRPr sz="1400" baseline="0">
                <a:latin typeface="+mn-lt"/>
                <a:ea typeface="+mn-ea"/>
              </a:defRPr>
            </a:lvl1pPr>
          </a:lstStyle>
          <a:p>
            <a:pPr lvl="0"/>
            <a:r>
              <a:rPr lang="en-US" noProof="0"/>
              <a:t>Click to edit Master subtitle style</a:t>
            </a:r>
            <a:endParaRPr lang="en-US" noProof="0" dirty="0"/>
          </a:p>
        </p:txBody>
      </p:sp>
      <p:sp>
        <p:nvSpPr>
          <p:cNvPr id="12" name="TitleTopPlaceholder"/>
          <p:cNvSpPr>
            <a:spLocks noChangeArrowheads="1"/>
          </p:cNvSpPr>
          <p:nvPr/>
        </p:nvSpPr>
        <p:spPr bwMode="ltGray">
          <a:xfrm>
            <a:off x="2125654" y="3245969"/>
            <a:ext cx="2125653" cy="436455"/>
          </a:xfrm>
          <a:prstGeom prst="rect">
            <a:avLst/>
          </a:prstGeom>
          <a:solidFill>
            <a:schemeClr val="accent4">
              <a:alpha val="77000"/>
            </a:scheme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sp>
        <p:nvSpPr>
          <p:cNvPr id="13" name="TitleTopPlaceholder"/>
          <p:cNvSpPr>
            <a:spLocks noChangeArrowheads="1"/>
          </p:cNvSpPr>
          <p:nvPr/>
        </p:nvSpPr>
        <p:spPr bwMode="ltGray">
          <a:xfrm>
            <a:off x="1" y="3245968"/>
            <a:ext cx="2125653" cy="436455"/>
          </a:xfrm>
          <a:prstGeom prst="rect">
            <a:avLst/>
          </a:prstGeom>
          <a:solidFill>
            <a:srgbClr val="FFC000">
              <a:alpha val="80000"/>
            </a:srgb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sp>
        <p:nvSpPr>
          <p:cNvPr id="14" name="TitleTopPlaceholder"/>
          <p:cNvSpPr>
            <a:spLocks noChangeArrowheads="1"/>
          </p:cNvSpPr>
          <p:nvPr/>
        </p:nvSpPr>
        <p:spPr bwMode="ltGray">
          <a:xfrm>
            <a:off x="3886006" y="3246844"/>
            <a:ext cx="5257994" cy="436455"/>
          </a:xfrm>
          <a:prstGeom prst="rect">
            <a:avLst/>
          </a:prstGeom>
          <a:solidFill>
            <a:srgbClr val="009900">
              <a:alpha val="69000"/>
            </a:srgb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pic>
        <p:nvPicPr>
          <p:cNvPr id="15" name="Picture 4" descr="http://upload.wikimedia.org/wikipedia/commons/thumb/8/82/Seal_of_Massachusetts.svg/2000px-Seal_of_Massachusetts.svg.png"/>
          <p:cNvPicPr>
            <a:picLocks noChangeAspect="1" noChangeArrowheads="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1967" y="2029603"/>
            <a:ext cx="2075338"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44208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4274186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2233212"/>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cSld name="Title and Content Group 4">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102301"/>
            <a:ext cx="8207375" cy="5279450"/>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4"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3446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573698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cSld name="Title and Content General">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102301"/>
            <a:ext cx="8207375" cy="5279450"/>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4"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32403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9" name="Textplatzhalter 2"/>
          <p:cNvSpPr>
            <a:spLocks noGrp="1"/>
          </p:cNvSpPr>
          <p:nvPr>
            <p:ph type="body" idx="13"/>
          </p:nvPr>
        </p:nvSpPr>
        <p:spPr>
          <a:xfrm>
            <a:off x="468313" y="1102300"/>
            <a:ext cx="8207375" cy="562987"/>
          </a:xfrm>
          <a:prstGeom prst="rect">
            <a:avLst/>
          </a:prstGeom>
          <a:noFill/>
        </p:spPr>
        <p:txBody>
          <a:bodyPr wrap="square" lIns="0" tIns="72000" rIns="0" bIns="36000">
            <a:noAutofit/>
          </a:bodyPr>
          <a:lstStyle>
            <a:lvl1pPr marL="0" indent="0">
              <a:buNone/>
              <a:defRPr lang="de-DE" sz="1800" b="1" dirty="0" smtClean="0">
                <a:solidFill>
                  <a:schemeClr val="accent4"/>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176213" lvl="0" indent="-176213" algn="l" rtl="0" eaLnBrk="1" fontAlgn="base" hangingPunct="1">
              <a:spcBef>
                <a:spcPts val="800"/>
              </a:spcBef>
              <a:spcAft>
                <a:spcPct val="0"/>
              </a:spcAft>
              <a:buClr>
                <a:schemeClr val="tx1"/>
              </a:buClr>
              <a:buFontTx/>
              <a:buNone/>
            </a:pPr>
            <a:r>
              <a:rPr lang="en-US" noProof="0"/>
              <a:t>Click to edit Master text styles</a:t>
            </a:r>
          </a:p>
        </p:txBody>
      </p:sp>
      <p:sp>
        <p:nvSpPr>
          <p:cNvPr id="4" name="Titel 3"/>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665288"/>
            <a:ext cx="8207375" cy="4716461"/>
          </a:xfrm>
          <a:prstGeom prst="rect">
            <a:avLst/>
          </a:prstGeom>
          <a:noFill/>
          <a:ln w="12700">
            <a:noFill/>
            <a:miter lim="800000"/>
            <a:headEnd/>
            <a:tailEnd/>
          </a:ln>
        </p:spPr>
        <p:txBody>
          <a:bodyPr vert="horz" wrap="square" lIns="0" tIns="36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39750" indent="-144000" algn="l" rtl="0" eaLnBrk="1" fontAlgn="base" hangingPunct="1">
              <a:spcBef>
                <a:spcPts val="300"/>
              </a:spcBef>
              <a:spcAft>
                <a:spcPts val="300"/>
              </a:spcAft>
              <a:buClr>
                <a:schemeClr val="tx1"/>
              </a:buClr>
              <a:buFont typeface="Arial" pitchFamily="34" charset="0"/>
              <a:tabLst/>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6"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20133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695" y="234863"/>
            <a:ext cx="6020740" cy="292388"/>
          </a:xfrm>
        </p:spPr>
        <p:txBody>
          <a:bodyPr/>
          <a:lstStyle/>
          <a:p>
            <a:r>
              <a:rPr lang="en-US"/>
              <a:t>Click to edit Master title style</a:t>
            </a:r>
          </a:p>
        </p:txBody>
      </p:sp>
      <p:sp>
        <p:nvSpPr>
          <p:cNvPr id="3" name="Content Placeholder 2"/>
          <p:cNvSpPr>
            <a:spLocks noGrp="1"/>
          </p:cNvSpPr>
          <p:nvPr>
            <p:ph idx="1"/>
          </p:nvPr>
        </p:nvSpPr>
        <p:spPr>
          <a:xfrm>
            <a:off x="2377117" y="2440671"/>
            <a:ext cx="4389768" cy="1256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lIns="88753" tIns="44380" rIns="88753" bIns="44380"/>
          <a:lstStyle>
            <a:lvl1pPr defTabSz="905334" fontAlgn="auto">
              <a:spcBef>
                <a:spcPts val="0"/>
              </a:spcBef>
              <a:spcAft>
                <a:spcPts val="0"/>
              </a:spcAft>
              <a:defRPr/>
            </a:lvl1pPr>
          </a:lstStyle>
          <a:p>
            <a:fld id="{7E3E4E3A-A719-6945-8391-26E3F5445B3E}" type="datetimeFigureOut">
              <a:rPr lang="en-US" sz="1837" smtClean="0">
                <a:solidFill>
                  <a:srgbClr val="000000"/>
                </a:solidFill>
              </a:rPr>
              <a:pPr/>
              <a:t>9/14/2017</a:t>
            </a:fld>
            <a:endParaRPr lang="en-US" sz="1837" dirty="0">
              <a:solidFill>
                <a:srgbClr val="000000"/>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lIns="88753" tIns="44380" rIns="88753" bIns="44380"/>
          <a:lstStyle>
            <a:lvl1pPr defTabSz="905334" fontAlgn="auto">
              <a:spcBef>
                <a:spcPts val="0"/>
              </a:spcBef>
              <a:spcAft>
                <a:spcPts val="0"/>
              </a:spcAft>
              <a:defRPr/>
            </a:lvl1pPr>
          </a:lstStyle>
          <a:p>
            <a:endParaRPr lang="en-US" sz="1837" dirty="0">
              <a:solidFill>
                <a:srgbClr val="000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88753" tIns="44380" rIns="88753" bIns="44380"/>
          <a:lstStyle>
            <a:lvl1pPr defTabSz="905334" fontAlgn="auto">
              <a:spcBef>
                <a:spcPts val="0"/>
              </a:spcBef>
              <a:spcAft>
                <a:spcPts val="0"/>
              </a:spcAft>
              <a:defRPr/>
            </a:lvl1pPr>
          </a:lstStyle>
          <a:p>
            <a:fld id="{D6E1A9CA-DFDF-864D-BB39-E8E20413833E}" type="slidenum">
              <a:rPr lang="en-US" sz="1837" smtClean="0">
                <a:solidFill>
                  <a:srgbClr val="000000"/>
                </a:solidFill>
              </a:rPr>
              <a:pPr/>
              <a:t>‹#›</a:t>
            </a:fld>
            <a:endParaRPr lang="en-US" sz="1837" dirty="0">
              <a:solidFill>
                <a:srgbClr val="000000"/>
              </a:solidFill>
            </a:endParaRPr>
          </a:p>
        </p:txBody>
      </p:sp>
    </p:spTree>
    <p:extLst>
      <p:ext uri="{BB962C8B-B14F-4D97-AF65-F5344CB8AC3E}">
        <p14:creationId xmlns:p14="http://schemas.microsoft.com/office/powerpoint/2010/main" val="78913077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71542708"/>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44192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621" y="1621"/>
                        <a:ext cx="1619" cy="1619"/>
                      </a:xfrm>
                      <a:prstGeom prst="rect">
                        <a:avLst/>
                      </a:prstGeom>
                    </p:spPr>
                  </p:pic>
                </p:oleObj>
              </mc:Fallback>
            </mc:AlternateContent>
          </a:graphicData>
        </a:graphic>
      </p:graphicFrame>
      <p:grpSp>
        <p:nvGrpSpPr>
          <p:cNvPr id="8" name="McK Title Elements" hidden="1"/>
          <p:cNvGrpSpPr>
            <a:grpSpLocks/>
          </p:cNvGrpSpPr>
          <p:nvPr/>
        </p:nvGrpSpPr>
        <p:grpSpPr bwMode="auto">
          <a:xfrm>
            <a:off x="2693796" y="4874537"/>
            <a:ext cx="5036085" cy="494023"/>
            <a:chOff x="1663" y="3106"/>
            <a:chExt cx="3109" cy="305"/>
          </a:xfrm>
        </p:grpSpPr>
        <p:sp>
          <p:nvSpPr>
            <p:cNvPr id="9" name="McK 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400" dirty="0">
                  <a:solidFill>
                    <a:srgbClr val="000000"/>
                  </a:solidFill>
                  <a:latin typeface="Arial"/>
                </a:rPr>
                <a:t>Date</a:t>
              </a:r>
            </a:p>
          </p:txBody>
        </p:sp>
      </p:grpSp>
      <p:sp>
        <p:nvSpPr>
          <p:cNvPr id="13314" name="Rectangle 1026"/>
          <p:cNvSpPr>
            <a:spLocks noGrp="1" noChangeArrowheads="1"/>
          </p:cNvSpPr>
          <p:nvPr>
            <p:ph type="ctrTitle"/>
          </p:nvPr>
        </p:nvSpPr>
        <p:spPr bwMode="auto">
          <a:xfrm>
            <a:off x="2693796" y="2648241"/>
            <a:ext cx="5539245" cy="507831"/>
          </a:xfrm>
          <a:prstGeom prst="rect">
            <a:avLst/>
          </a:prstGeom>
        </p:spPr>
        <p:txBody>
          <a:bodyPr anchor="b">
            <a:spAutoFit/>
          </a:bodyPr>
          <a:lstStyle>
            <a:lvl1pPr>
              <a:defRPr sz="3300" b="0" baseline="0">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2693796" y="3770660"/>
            <a:ext cx="5539245" cy="219820"/>
          </a:xfrm>
        </p:spPr>
        <p:txBody>
          <a:bodyPr>
            <a:spAutoFit/>
          </a:bodyPr>
          <a:lstStyle>
            <a:lvl1pPr>
              <a:defRPr sz="1400" baseline="0">
                <a:latin typeface="+mn-lt"/>
                <a:ea typeface="+mn-ea"/>
              </a:defRPr>
            </a:lvl1pPr>
          </a:lstStyle>
          <a:p>
            <a:pPr lvl="0"/>
            <a:r>
              <a:rPr lang="en-US" noProof="0"/>
              <a:t>Click to edit Master subtitle style</a:t>
            </a:r>
            <a:endParaRPr lang="en-US" noProof="0" dirty="0"/>
          </a:p>
        </p:txBody>
      </p:sp>
      <p:sp>
        <p:nvSpPr>
          <p:cNvPr id="12" name="TitleTopPlaceholder"/>
          <p:cNvSpPr>
            <a:spLocks noChangeArrowheads="1"/>
          </p:cNvSpPr>
          <p:nvPr/>
        </p:nvSpPr>
        <p:spPr bwMode="ltGray">
          <a:xfrm>
            <a:off x="2125654" y="3245969"/>
            <a:ext cx="2125653" cy="436455"/>
          </a:xfrm>
          <a:prstGeom prst="rect">
            <a:avLst/>
          </a:prstGeom>
          <a:solidFill>
            <a:schemeClr val="accent4">
              <a:alpha val="77000"/>
            </a:scheme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sp>
        <p:nvSpPr>
          <p:cNvPr id="13" name="TitleTopPlaceholder"/>
          <p:cNvSpPr>
            <a:spLocks noChangeArrowheads="1"/>
          </p:cNvSpPr>
          <p:nvPr/>
        </p:nvSpPr>
        <p:spPr bwMode="ltGray">
          <a:xfrm>
            <a:off x="1" y="3245968"/>
            <a:ext cx="2125653" cy="436455"/>
          </a:xfrm>
          <a:prstGeom prst="rect">
            <a:avLst/>
          </a:prstGeom>
          <a:solidFill>
            <a:srgbClr val="FFC000">
              <a:alpha val="80000"/>
            </a:srgb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sp>
        <p:nvSpPr>
          <p:cNvPr id="14" name="TitleTopPlaceholder"/>
          <p:cNvSpPr>
            <a:spLocks noChangeArrowheads="1"/>
          </p:cNvSpPr>
          <p:nvPr/>
        </p:nvSpPr>
        <p:spPr bwMode="ltGray">
          <a:xfrm>
            <a:off x="3886006" y="3246844"/>
            <a:ext cx="5257994" cy="436455"/>
          </a:xfrm>
          <a:prstGeom prst="rect">
            <a:avLst/>
          </a:prstGeom>
          <a:solidFill>
            <a:srgbClr val="009900">
              <a:alpha val="69000"/>
            </a:srgb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pic>
        <p:nvPicPr>
          <p:cNvPr id="15" name="Picture 4" descr="http://upload.wikimedia.org/wikipedia/commons/thumb/8/82/Seal_of_Massachusetts.svg/2000px-Seal_of_Massachusetts.svg.png"/>
          <p:cNvPicPr>
            <a:picLocks noChangeAspect="1" noChangeArrowheads="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1967" y="2029603"/>
            <a:ext cx="2075338"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834994"/>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0800697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29106713"/>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cSld name="Title and Content Group 4">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102301"/>
            <a:ext cx="8207375" cy="5279450"/>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4"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67804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cSld name="Title and Content General">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102301"/>
            <a:ext cx="8207375" cy="5279450"/>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4"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86092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9" name="Textplatzhalter 2"/>
          <p:cNvSpPr>
            <a:spLocks noGrp="1"/>
          </p:cNvSpPr>
          <p:nvPr>
            <p:ph type="body" idx="13"/>
          </p:nvPr>
        </p:nvSpPr>
        <p:spPr>
          <a:xfrm>
            <a:off x="468313" y="1102300"/>
            <a:ext cx="8207375" cy="562987"/>
          </a:xfrm>
          <a:prstGeom prst="rect">
            <a:avLst/>
          </a:prstGeom>
          <a:noFill/>
        </p:spPr>
        <p:txBody>
          <a:bodyPr wrap="square" lIns="0" tIns="72000" rIns="0" bIns="36000">
            <a:noAutofit/>
          </a:bodyPr>
          <a:lstStyle>
            <a:lvl1pPr marL="0" indent="0">
              <a:buNone/>
              <a:defRPr lang="de-DE" sz="1800" b="1" dirty="0" smtClean="0">
                <a:solidFill>
                  <a:schemeClr val="accent4"/>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176213" lvl="0" indent="-176213" algn="l" rtl="0" eaLnBrk="1" fontAlgn="base" hangingPunct="1">
              <a:spcBef>
                <a:spcPts val="800"/>
              </a:spcBef>
              <a:spcAft>
                <a:spcPct val="0"/>
              </a:spcAft>
              <a:buClr>
                <a:schemeClr val="tx1"/>
              </a:buClr>
              <a:buFontTx/>
              <a:buNone/>
            </a:pPr>
            <a:r>
              <a:rPr lang="en-US" noProof="0"/>
              <a:t>Click to edit Master text styles</a:t>
            </a:r>
          </a:p>
        </p:txBody>
      </p:sp>
      <p:sp>
        <p:nvSpPr>
          <p:cNvPr id="4" name="Titel 3"/>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665288"/>
            <a:ext cx="8207375" cy="4716461"/>
          </a:xfrm>
          <a:prstGeom prst="rect">
            <a:avLst/>
          </a:prstGeom>
          <a:noFill/>
          <a:ln w="12700">
            <a:noFill/>
            <a:miter lim="800000"/>
            <a:headEnd/>
            <a:tailEnd/>
          </a:ln>
        </p:spPr>
        <p:txBody>
          <a:bodyPr vert="horz" wrap="square" lIns="0" tIns="36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39750" indent="-144000" algn="l" rtl="0" eaLnBrk="1" fontAlgn="base" hangingPunct="1">
              <a:spcBef>
                <a:spcPts val="300"/>
              </a:spcBef>
              <a:spcAft>
                <a:spcPts val="300"/>
              </a:spcAft>
              <a:buClr>
                <a:schemeClr val="tx1"/>
              </a:buClr>
              <a:buFont typeface="Arial" pitchFamily="34" charset="0"/>
              <a:tabLst/>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6"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90504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695" y="234863"/>
            <a:ext cx="6020740" cy="292388"/>
          </a:xfrm>
        </p:spPr>
        <p:txBody>
          <a:bodyPr/>
          <a:lstStyle/>
          <a:p>
            <a:r>
              <a:rPr lang="en-US"/>
              <a:t>Click to edit Master title style</a:t>
            </a:r>
          </a:p>
        </p:txBody>
      </p:sp>
      <p:sp>
        <p:nvSpPr>
          <p:cNvPr id="3" name="Content Placeholder 2"/>
          <p:cNvSpPr>
            <a:spLocks noGrp="1"/>
          </p:cNvSpPr>
          <p:nvPr>
            <p:ph idx="1"/>
          </p:nvPr>
        </p:nvSpPr>
        <p:spPr>
          <a:xfrm>
            <a:off x="2377117" y="2440671"/>
            <a:ext cx="4389768" cy="1256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lIns="88753" tIns="44380" rIns="88753" bIns="44380"/>
          <a:lstStyle>
            <a:lvl1pPr defTabSz="905334" fontAlgn="auto">
              <a:spcBef>
                <a:spcPts val="0"/>
              </a:spcBef>
              <a:spcAft>
                <a:spcPts val="0"/>
              </a:spcAft>
              <a:defRPr/>
            </a:lvl1pPr>
          </a:lstStyle>
          <a:p>
            <a:fld id="{7E3E4E3A-A719-6945-8391-26E3F5445B3E}" type="datetimeFigureOut">
              <a:rPr lang="en-US" sz="1837" smtClean="0">
                <a:solidFill>
                  <a:srgbClr val="000000"/>
                </a:solidFill>
              </a:rPr>
              <a:pPr/>
              <a:t>9/14/2017</a:t>
            </a:fld>
            <a:endParaRPr lang="en-US" sz="1837" dirty="0">
              <a:solidFill>
                <a:srgbClr val="000000"/>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lIns="88753" tIns="44380" rIns="88753" bIns="44380"/>
          <a:lstStyle>
            <a:lvl1pPr defTabSz="905334" fontAlgn="auto">
              <a:spcBef>
                <a:spcPts val="0"/>
              </a:spcBef>
              <a:spcAft>
                <a:spcPts val="0"/>
              </a:spcAft>
              <a:defRPr/>
            </a:lvl1pPr>
          </a:lstStyle>
          <a:p>
            <a:endParaRPr lang="en-US" sz="1837" dirty="0">
              <a:solidFill>
                <a:srgbClr val="000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88753" tIns="44380" rIns="88753" bIns="44380"/>
          <a:lstStyle>
            <a:lvl1pPr defTabSz="905334" fontAlgn="auto">
              <a:spcBef>
                <a:spcPts val="0"/>
              </a:spcBef>
              <a:spcAft>
                <a:spcPts val="0"/>
              </a:spcAft>
              <a:defRPr/>
            </a:lvl1pPr>
          </a:lstStyle>
          <a:p>
            <a:fld id="{D6E1A9CA-DFDF-864D-BB39-E8E20413833E}" type="slidenum">
              <a:rPr lang="en-US" sz="1837" smtClean="0">
                <a:solidFill>
                  <a:srgbClr val="000000"/>
                </a:solidFill>
              </a:rPr>
              <a:pPr/>
              <a:t>‹#›</a:t>
            </a:fld>
            <a:endParaRPr lang="en-US" sz="1837" dirty="0">
              <a:solidFill>
                <a:srgbClr val="000000"/>
              </a:solidFill>
            </a:endParaRPr>
          </a:p>
        </p:txBody>
      </p:sp>
    </p:spTree>
    <p:extLst>
      <p:ext uri="{BB962C8B-B14F-4D97-AF65-F5344CB8AC3E}">
        <p14:creationId xmlns:p14="http://schemas.microsoft.com/office/powerpoint/2010/main" val="37064741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8875077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37654020"/>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44396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621" y="1621"/>
                        <a:ext cx="1619" cy="1619"/>
                      </a:xfrm>
                      <a:prstGeom prst="rect">
                        <a:avLst/>
                      </a:prstGeom>
                    </p:spPr>
                  </p:pic>
                </p:oleObj>
              </mc:Fallback>
            </mc:AlternateContent>
          </a:graphicData>
        </a:graphic>
      </p:graphicFrame>
      <p:grpSp>
        <p:nvGrpSpPr>
          <p:cNvPr id="8" name="McK Title Elements" hidden="1"/>
          <p:cNvGrpSpPr>
            <a:grpSpLocks/>
          </p:cNvGrpSpPr>
          <p:nvPr/>
        </p:nvGrpSpPr>
        <p:grpSpPr bwMode="auto">
          <a:xfrm>
            <a:off x="2693796" y="4874537"/>
            <a:ext cx="5036085" cy="494023"/>
            <a:chOff x="1663" y="3106"/>
            <a:chExt cx="3109" cy="305"/>
          </a:xfrm>
        </p:grpSpPr>
        <p:sp>
          <p:nvSpPr>
            <p:cNvPr id="9" name="McK 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400" dirty="0">
                  <a:solidFill>
                    <a:srgbClr val="000000"/>
                  </a:solidFill>
                  <a:latin typeface="Arial"/>
                </a:rPr>
                <a:t>Date</a:t>
              </a:r>
            </a:p>
          </p:txBody>
        </p:sp>
      </p:grpSp>
      <p:sp>
        <p:nvSpPr>
          <p:cNvPr id="13314" name="Rectangle 1026"/>
          <p:cNvSpPr>
            <a:spLocks noGrp="1" noChangeArrowheads="1"/>
          </p:cNvSpPr>
          <p:nvPr>
            <p:ph type="ctrTitle"/>
          </p:nvPr>
        </p:nvSpPr>
        <p:spPr bwMode="auto">
          <a:xfrm>
            <a:off x="2693796" y="2648241"/>
            <a:ext cx="5539245" cy="507831"/>
          </a:xfrm>
          <a:prstGeom prst="rect">
            <a:avLst/>
          </a:prstGeom>
        </p:spPr>
        <p:txBody>
          <a:bodyPr anchor="b">
            <a:spAutoFit/>
          </a:bodyPr>
          <a:lstStyle>
            <a:lvl1pPr>
              <a:defRPr sz="3300" b="0" baseline="0">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2693796" y="3770660"/>
            <a:ext cx="5539245" cy="219820"/>
          </a:xfrm>
        </p:spPr>
        <p:txBody>
          <a:bodyPr>
            <a:spAutoFit/>
          </a:bodyPr>
          <a:lstStyle>
            <a:lvl1pPr>
              <a:defRPr sz="1400" baseline="0">
                <a:latin typeface="+mn-lt"/>
                <a:ea typeface="+mn-ea"/>
              </a:defRPr>
            </a:lvl1pPr>
          </a:lstStyle>
          <a:p>
            <a:pPr lvl="0"/>
            <a:r>
              <a:rPr lang="en-US" noProof="0"/>
              <a:t>Click to edit Master subtitle style</a:t>
            </a:r>
            <a:endParaRPr lang="en-US" noProof="0" dirty="0"/>
          </a:p>
        </p:txBody>
      </p:sp>
      <p:sp>
        <p:nvSpPr>
          <p:cNvPr id="12" name="TitleTopPlaceholder"/>
          <p:cNvSpPr>
            <a:spLocks noChangeArrowheads="1"/>
          </p:cNvSpPr>
          <p:nvPr/>
        </p:nvSpPr>
        <p:spPr bwMode="ltGray">
          <a:xfrm>
            <a:off x="2125654" y="3245969"/>
            <a:ext cx="2125653" cy="436455"/>
          </a:xfrm>
          <a:prstGeom prst="rect">
            <a:avLst/>
          </a:prstGeom>
          <a:solidFill>
            <a:schemeClr val="accent4">
              <a:alpha val="77000"/>
            </a:scheme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sp>
        <p:nvSpPr>
          <p:cNvPr id="13" name="TitleTopPlaceholder"/>
          <p:cNvSpPr>
            <a:spLocks noChangeArrowheads="1"/>
          </p:cNvSpPr>
          <p:nvPr/>
        </p:nvSpPr>
        <p:spPr bwMode="ltGray">
          <a:xfrm>
            <a:off x="1" y="3245968"/>
            <a:ext cx="2125653" cy="436455"/>
          </a:xfrm>
          <a:prstGeom prst="rect">
            <a:avLst/>
          </a:prstGeom>
          <a:solidFill>
            <a:srgbClr val="FFC000">
              <a:alpha val="80000"/>
            </a:srgb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sp>
        <p:nvSpPr>
          <p:cNvPr id="14" name="TitleTopPlaceholder"/>
          <p:cNvSpPr>
            <a:spLocks noChangeArrowheads="1"/>
          </p:cNvSpPr>
          <p:nvPr/>
        </p:nvSpPr>
        <p:spPr bwMode="ltGray">
          <a:xfrm>
            <a:off x="3886006" y="3246844"/>
            <a:ext cx="5257994" cy="436455"/>
          </a:xfrm>
          <a:prstGeom prst="rect">
            <a:avLst/>
          </a:prstGeom>
          <a:solidFill>
            <a:srgbClr val="009900">
              <a:alpha val="69000"/>
            </a:srgb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pic>
        <p:nvPicPr>
          <p:cNvPr id="15" name="Picture 4" descr="http://upload.wikimedia.org/wikipedia/commons/thumb/8/82/Seal_of_Massachusetts.svg/2000px-Seal_of_Massachusetts.svg.png"/>
          <p:cNvPicPr>
            <a:picLocks noChangeAspect="1" noChangeArrowheads="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1967" y="2029603"/>
            <a:ext cx="2075338"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45300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2098639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8105010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cSld name="Title and Content Group 4">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102301"/>
            <a:ext cx="8207375" cy="5279450"/>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4"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059923"/>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cSld name="Title and Content General">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102301"/>
            <a:ext cx="8207375" cy="5279450"/>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4"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276231"/>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9" name="Textplatzhalter 2"/>
          <p:cNvSpPr>
            <a:spLocks noGrp="1"/>
          </p:cNvSpPr>
          <p:nvPr>
            <p:ph type="body" idx="13"/>
          </p:nvPr>
        </p:nvSpPr>
        <p:spPr>
          <a:xfrm>
            <a:off x="468313" y="1102300"/>
            <a:ext cx="8207375" cy="562987"/>
          </a:xfrm>
          <a:prstGeom prst="rect">
            <a:avLst/>
          </a:prstGeom>
          <a:noFill/>
        </p:spPr>
        <p:txBody>
          <a:bodyPr wrap="square" lIns="0" tIns="72000" rIns="0" bIns="36000">
            <a:noAutofit/>
          </a:bodyPr>
          <a:lstStyle>
            <a:lvl1pPr marL="0" indent="0">
              <a:buNone/>
              <a:defRPr lang="de-DE" sz="1800" b="1" dirty="0" smtClean="0">
                <a:solidFill>
                  <a:schemeClr val="accent4"/>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176213" lvl="0" indent="-176213" algn="l" rtl="0" eaLnBrk="1" fontAlgn="base" hangingPunct="1">
              <a:spcBef>
                <a:spcPts val="800"/>
              </a:spcBef>
              <a:spcAft>
                <a:spcPct val="0"/>
              </a:spcAft>
              <a:buClr>
                <a:schemeClr val="tx1"/>
              </a:buClr>
              <a:buFontTx/>
              <a:buNone/>
            </a:pPr>
            <a:r>
              <a:rPr lang="en-US" noProof="0"/>
              <a:t>Click to edit Master text styles</a:t>
            </a:r>
          </a:p>
        </p:txBody>
      </p:sp>
      <p:sp>
        <p:nvSpPr>
          <p:cNvPr id="4" name="Titel 3"/>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665288"/>
            <a:ext cx="8207375" cy="4716461"/>
          </a:xfrm>
          <a:prstGeom prst="rect">
            <a:avLst/>
          </a:prstGeom>
          <a:noFill/>
          <a:ln w="12700">
            <a:noFill/>
            <a:miter lim="800000"/>
            <a:headEnd/>
            <a:tailEnd/>
          </a:ln>
        </p:spPr>
        <p:txBody>
          <a:bodyPr vert="horz" wrap="square" lIns="0" tIns="36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39750" indent="-144000" algn="l" rtl="0" eaLnBrk="1" fontAlgn="base" hangingPunct="1">
              <a:spcBef>
                <a:spcPts val="300"/>
              </a:spcBef>
              <a:spcAft>
                <a:spcPts val="300"/>
              </a:spcAft>
              <a:buClr>
                <a:schemeClr val="tx1"/>
              </a:buClr>
              <a:buFont typeface="Arial" pitchFamily="34" charset="0"/>
              <a:tabLst/>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6"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579649"/>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695" y="234863"/>
            <a:ext cx="6020740" cy="292388"/>
          </a:xfrm>
        </p:spPr>
        <p:txBody>
          <a:bodyPr/>
          <a:lstStyle/>
          <a:p>
            <a:r>
              <a:rPr lang="en-US"/>
              <a:t>Click to edit Master title style</a:t>
            </a:r>
          </a:p>
        </p:txBody>
      </p:sp>
      <p:sp>
        <p:nvSpPr>
          <p:cNvPr id="3" name="Content Placeholder 2"/>
          <p:cNvSpPr>
            <a:spLocks noGrp="1"/>
          </p:cNvSpPr>
          <p:nvPr>
            <p:ph idx="1"/>
          </p:nvPr>
        </p:nvSpPr>
        <p:spPr>
          <a:xfrm>
            <a:off x="2377117" y="2440671"/>
            <a:ext cx="4389768" cy="1256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lIns="88753" tIns="44380" rIns="88753" bIns="44380"/>
          <a:lstStyle>
            <a:lvl1pPr defTabSz="905334" fontAlgn="auto">
              <a:spcBef>
                <a:spcPts val="0"/>
              </a:spcBef>
              <a:spcAft>
                <a:spcPts val="0"/>
              </a:spcAft>
              <a:defRPr/>
            </a:lvl1pPr>
          </a:lstStyle>
          <a:p>
            <a:fld id="{7E3E4E3A-A719-6945-8391-26E3F5445B3E}" type="datetimeFigureOut">
              <a:rPr lang="en-US" sz="1837" smtClean="0">
                <a:solidFill>
                  <a:srgbClr val="000000"/>
                </a:solidFill>
              </a:rPr>
              <a:pPr/>
              <a:t>9/14/2017</a:t>
            </a:fld>
            <a:endParaRPr lang="en-US" sz="1837" dirty="0">
              <a:solidFill>
                <a:srgbClr val="000000"/>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lIns="88753" tIns="44380" rIns="88753" bIns="44380"/>
          <a:lstStyle>
            <a:lvl1pPr defTabSz="905334" fontAlgn="auto">
              <a:spcBef>
                <a:spcPts val="0"/>
              </a:spcBef>
              <a:spcAft>
                <a:spcPts val="0"/>
              </a:spcAft>
              <a:defRPr/>
            </a:lvl1pPr>
          </a:lstStyle>
          <a:p>
            <a:endParaRPr lang="en-US" sz="1837" dirty="0">
              <a:solidFill>
                <a:srgbClr val="000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88753" tIns="44380" rIns="88753" bIns="44380"/>
          <a:lstStyle>
            <a:lvl1pPr defTabSz="905334" fontAlgn="auto">
              <a:spcBef>
                <a:spcPts val="0"/>
              </a:spcBef>
              <a:spcAft>
                <a:spcPts val="0"/>
              </a:spcAft>
              <a:defRPr/>
            </a:lvl1pPr>
          </a:lstStyle>
          <a:p>
            <a:fld id="{D6E1A9CA-DFDF-864D-BB39-E8E20413833E}" type="slidenum">
              <a:rPr lang="en-US" sz="1837" smtClean="0">
                <a:solidFill>
                  <a:srgbClr val="000000"/>
                </a:solidFill>
              </a:rPr>
              <a:pPr/>
              <a:t>‹#›</a:t>
            </a:fld>
            <a:endParaRPr lang="en-US" sz="1837" dirty="0">
              <a:solidFill>
                <a:srgbClr val="000000"/>
              </a:solidFill>
            </a:endParaRPr>
          </a:p>
        </p:txBody>
      </p:sp>
    </p:spTree>
    <p:extLst>
      <p:ext uri="{BB962C8B-B14F-4D97-AF65-F5344CB8AC3E}">
        <p14:creationId xmlns:p14="http://schemas.microsoft.com/office/powerpoint/2010/main" val="251509643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36445540"/>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44601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621" y="1621"/>
                        <a:ext cx="1619" cy="1619"/>
                      </a:xfrm>
                      <a:prstGeom prst="rect">
                        <a:avLst/>
                      </a:prstGeom>
                    </p:spPr>
                  </p:pic>
                </p:oleObj>
              </mc:Fallback>
            </mc:AlternateContent>
          </a:graphicData>
        </a:graphic>
      </p:graphicFrame>
      <p:grpSp>
        <p:nvGrpSpPr>
          <p:cNvPr id="8" name="McK Title Elements" hidden="1"/>
          <p:cNvGrpSpPr>
            <a:grpSpLocks/>
          </p:cNvGrpSpPr>
          <p:nvPr/>
        </p:nvGrpSpPr>
        <p:grpSpPr bwMode="auto">
          <a:xfrm>
            <a:off x="2693796" y="4874537"/>
            <a:ext cx="5036085" cy="494023"/>
            <a:chOff x="1663" y="3106"/>
            <a:chExt cx="3109" cy="305"/>
          </a:xfrm>
        </p:grpSpPr>
        <p:sp>
          <p:nvSpPr>
            <p:cNvPr id="9" name="McK 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400" dirty="0">
                  <a:solidFill>
                    <a:srgbClr val="000000"/>
                  </a:solidFill>
                  <a:latin typeface="Arial"/>
                </a:rPr>
                <a:t>Date</a:t>
              </a:r>
            </a:p>
          </p:txBody>
        </p:sp>
      </p:grpSp>
      <p:sp>
        <p:nvSpPr>
          <p:cNvPr id="13314" name="Rectangle 1026"/>
          <p:cNvSpPr>
            <a:spLocks noGrp="1" noChangeArrowheads="1"/>
          </p:cNvSpPr>
          <p:nvPr>
            <p:ph type="ctrTitle"/>
          </p:nvPr>
        </p:nvSpPr>
        <p:spPr bwMode="auto">
          <a:xfrm>
            <a:off x="2693796" y="2648241"/>
            <a:ext cx="5539245" cy="507831"/>
          </a:xfrm>
          <a:prstGeom prst="rect">
            <a:avLst/>
          </a:prstGeom>
        </p:spPr>
        <p:txBody>
          <a:bodyPr anchor="b">
            <a:spAutoFit/>
          </a:bodyPr>
          <a:lstStyle>
            <a:lvl1pPr>
              <a:defRPr sz="3300" b="0" baseline="0">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2693796" y="3770660"/>
            <a:ext cx="5539245" cy="219820"/>
          </a:xfrm>
        </p:spPr>
        <p:txBody>
          <a:bodyPr>
            <a:spAutoFit/>
          </a:bodyPr>
          <a:lstStyle>
            <a:lvl1pPr>
              <a:defRPr sz="1400" baseline="0">
                <a:latin typeface="+mn-lt"/>
                <a:ea typeface="+mn-ea"/>
              </a:defRPr>
            </a:lvl1pPr>
          </a:lstStyle>
          <a:p>
            <a:pPr lvl="0"/>
            <a:r>
              <a:rPr lang="en-US" noProof="0"/>
              <a:t>Click to edit Master subtitle style</a:t>
            </a:r>
            <a:endParaRPr lang="en-US" noProof="0" dirty="0"/>
          </a:p>
        </p:txBody>
      </p:sp>
      <p:sp>
        <p:nvSpPr>
          <p:cNvPr id="12" name="TitleTopPlaceholder"/>
          <p:cNvSpPr>
            <a:spLocks noChangeArrowheads="1"/>
          </p:cNvSpPr>
          <p:nvPr/>
        </p:nvSpPr>
        <p:spPr bwMode="ltGray">
          <a:xfrm>
            <a:off x="2125654" y="3245969"/>
            <a:ext cx="2125653" cy="436455"/>
          </a:xfrm>
          <a:prstGeom prst="rect">
            <a:avLst/>
          </a:prstGeom>
          <a:solidFill>
            <a:schemeClr val="accent4">
              <a:alpha val="77000"/>
            </a:scheme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sp>
        <p:nvSpPr>
          <p:cNvPr id="13" name="TitleTopPlaceholder"/>
          <p:cNvSpPr>
            <a:spLocks noChangeArrowheads="1"/>
          </p:cNvSpPr>
          <p:nvPr/>
        </p:nvSpPr>
        <p:spPr bwMode="ltGray">
          <a:xfrm>
            <a:off x="1" y="3245968"/>
            <a:ext cx="2125653" cy="436455"/>
          </a:xfrm>
          <a:prstGeom prst="rect">
            <a:avLst/>
          </a:prstGeom>
          <a:solidFill>
            <a:srgbClr val="FFC000">
              <a:alpha val="80000"/>
            </a:srgb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sp>
        <p:nvSpPr>
          <p:cNvPr id="14" name="TitleTopPlaceholder"/>
          <p:cNvSpPr>
            <a:spLocks noChangeArrowheads="1"/>
          </p:cNvSpPr>
          <p:nvPr/>
        </p:nvSpPr>
        <p:spPr bwMode="ltGray">
          <a:xfrm>
            <a:off x="3886006" y="3246844"/>
            <a:ext cx="5257994" cy="436455"/>
          </a:xfrm>
          <a:prstGeom prst="rect">
            <a:avLst/>
          </a:prstGeom>
          <a:solidFill>
            <a:srgbClr val="009900">
              <a:alpha val="69000"/>
            </a:srgb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pic>
        <p:nvPicPr>
          <p:cNvPr id="15" name="Picture 4" descr="http://upload.wikimedia.org/wikipedia/commons/thumb/8/82/Seal_of_Massachusetts.svg/2000px-Seal_of_Massachusetts.svg.png"/>
          <p:cNvPicPr>
            <a:picLocks noChangeAspect="1" noChangeArrowheads="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1967" y="2029603"/>
            <a:ext cx="2075338"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32012"/>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20017887"/>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346315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65149896"/>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cSld name="Title and Content Group 4">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102301"/>
            <a:ext cx="8207375" cy="5279450"/>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4"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051869"/>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cSld name="Title and Content General">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102301"/>
            <a:ext cx="8207375" cy="5279450"/>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4"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73738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9" name="Textplatzhalter 2"/>
          <p:cNvSpPr>
            <a:spLocks noGrp="1"/>
          </p:cNvSpPr>
          <p:nvPr>
            <p:ph type="body" idx="13"/>
          </p:nvPr>
        </p:nvSpPr>
        <p:spPr>
          <a:xfrm>
            <a:off x="468313" y="1102300"/>
            <a:ext cx="8207375" cy="562987"/>
          </a:xfrm>
          <a:prstGeom prst="rect">
            <a:avLst/>
          </a:prstGeom>
          <a:noFill/>
        </p:spPr>
        <p:txBody>
          <a:bodyPr wrap="square" lIns="0" tIns="72000" rIns="0" bIns="36000">
            <a:noAutofit/>
          </a:bodyPr>
          <a:lstStyle>
            <a:lvl1pPr marL="0" indent="0">
              <a:buNone/>
              <a:defRPr lang="de-DE" sz="1800" b="1" dirty="0" smtClean="0">
                <a:solidFill>
                  <a:schemeClr val="accent4"/>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176213" lvl="0" indent="-176213" algn="l" rtl="0" eaLnBrk="1" fontAlgn="base" hangingPunct="1">
              <a:spcBef>
                <a:spcPts val="800"/>
              </a:spcBef>
              <a:spcAft>
                <a:spcPct val="0"/>
              </a:spcAft>
              <a:buClr>
                <a:schemeClr val="tx1"/>
              </a:buClr>
              <a:buFontTx/>
              <a:buNone/>
            </a:pPr>
            <a:r>
              <a:rPr lang="en-US" noProof="0"/>
              <a:t>Click to edit Master text styles</a:t>
            </a:r>
          </a:p>
        </p:txBody>
      </p:sp>
      <p:sp>
        <p:nvSpPr>
          <p:cNvPr id="4" name="Titel 3"/>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665288"/>
            <a:ext cx="8207375" cy="4716461"/>
          </a:xfrm>
          <a:prstGeom prst="rect">
            <a:avLst/>
          </a:prstGeom>
          <a:noFill/>
          <a:ln w="12700">
            <a:noFill/>
            <a:miter lim="800000"/>
            <a:headEnd/>
            <a:tailEnd/>
          </a:ln>
        </p:spPr>
        <p:txBody>
          <a:bodyPr vert="horz" wrap="square" lIns="0" tIns="36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39750" indent="-144000" algn="l" rtl="0" eaLnBrk="1" fontAlgn="base" hangingPunct="1">
              <a:spcBef>
                <a:spcPts val="300"/>
              </a:spcBef>
              <a:spcAft>
                <a:spcPts val="300"/>
              </a:spcAft>
              <a:buClr>
                <a:schemeClr val="tx1"/>
              </a:buClr>
              <a:buFont typeface="Arial" pitchFamily="34" charset="0"/>
              <a:tabLst/>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6"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362383"/>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695" y="234863"/>
            <a:ext cx="6020740" cy="292388"/>
          </a:xfrm>
        </p:spPr>
        <p:txBody>
          <a:bodyPr/>
          <a:lstStyle/>
          <a:p>
            <a:r>
              <a:rPr lang="en-US"/>
              <a:t>Click to edit Master title style</a:t>
            </a:r>
          </a:p>
        </p:txBody>
      </p:sp>
      <p:sp>
        <p:nvSpPr>
          <p:cNvPr id="3" name="Content Placeholder 2"/>
          <p:cNvSpPr>
            <a:spLocks noGrp="1"/>
          </p:cNvSpPr>
          <p:nvPr>
            <p:ph idx="1"/>
          </p:nvPr>
        </p:nvSpPr>
        <p:spPr>
          <a:xfrm>
            <a:off x="2377117" y="2440671"/>
            <a:ext cx="4389768" cy="1256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lIns="88753" tIns="44380" rIns="88753" bIns="44380"/>
          <a:lstStyle>
            <a:lvl1pPr defTabSz="905334" fontAlgn="auto">
              <a:spcBef>
                <a:spcPts val="0"/>
              </a:spcBef>
              <a:spcAft>
                <a:spcPts val="0"/>
              </a:spcAft>
              <a:defRPr/>
            </a:lvl1pPr>
          </a:lstStyle>
          <a:p>
            <a:fld id="{7E3E4E3A-A719-6945-8391-26E3F5445B3E}" type="datetimeFigureOut">
              <a:rPr lang="en-US" sz="1837" smtClean="0">
                <a:solidFill>
                  <a:srgbClr val="000000"/>
                </a:solidFill>
              </a:rPr>
              <a:pPr/>
              <a:t>9/14/2017</a:t>
            </a:fld>
            <a:endParaRPr lang="en-US" sz="1837" dirty="0">
              <a:solidFill>
                <a:srgbClr val="000000"/>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lIns="88753" tIns="44380" rIns="88753" bIns="44380"/>
          <a:lstStyle>
            <a:lvl1pPr defTabSz="905334" fontAlgn="auto">
              <a:spcBef>
                <a:spcPts val="0"/>
              </a:spcBef>
              <a:spcAft>
                <a:spcPts val="0"/>
              </a:spcAft>
              <a:defRPr/>
            </a:lvl1pPr>
          </a:lstStyle>
          <a:p>
            <a:endParaRPr lang="en-US" sz="1837" dirty="0">
              <a:solidFill>
                <a:srgbClr val="000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88753" tIns="44380" rIns="88753" bIns="44380"/>
          <a:lstStyle>
            <a:lvl1pPr defTabSz="905334" fontAlgn="auto">
              <a:spcBef>
                <a:spcPts val="0"/>
              </a:spcBef>
              <a:spcAft>
                <a:spcPts val="0"/>
              </a:spcAft>
              <a:defRPr/>
            </a:lvl1pPr>
          </a:lstStyle>
          <a:p>
            <a:fld id="{D6E1A9CA-DFDF-864D-BB39-E8E20413833E}" type="slidenum">
              <a:rPr lang="en-US" sz="1837" smtClean="0">
                <a:solidFill>
                  <a:srgbClr val="000000"/>
                </a:solidFill>
              </a:rPr>
              <a:pPr/>
              <a:t>‹#›</a:t>
            </a:fld>
            <a:endParaRPr lang="en-US" sz="1837" dirty="0">
              <a:solidFill>
                <a:srgbClr val="000000"/>
              </a:solidFill>
            </a:endParaRPr>
          </a:p>
        </p:txBody>
      </p:sp>
    </p:spTree>
    <p:extLst>
      <p:ext uri="{BB962C8B-B14F-4D97-AF65-F5344CB8AC3E}">
        <p14:creationId xmlns:p14="http://schemas.microsoft.com/office/powerpoint/2010/main" val="116950187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19130138"/>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44806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621" y="1621"/>
                        <a:ext cx="1619" cy="1619"/>
                      </a:xfrm>
                      <a:prstGeom prst="rect">
                        <a:avLst/>
                      </a:prstGeom>
                    </p:spPr>
                  </p:pic>
                </p:oleObj>
              </mc:Fallback>
            </mc:AlternateContent>
          </a:graphicData>
        </a:graphic>
      </p:graphicFrame>
      <p:grpSp>
        <p:nvGrpSpPr>
          <p:cNvPr id="8" name="McK Title Elements" hidden="1"/>
          <p:cNvGrpSpPr>
            <a:grpSpLocks/>
          </p:cNvGrpSpPr>
          <p:nvPr/>
        </p:nvGrpSpPr>
        <p:grpSpPr bwMode="auto">
          <a:xfrm>
            <a:off x="2693796" y="4874537"/>
            <a:ext cx="5036085" cy="494023"/>
            <a:chOff x="1663" y="3106"/>
            <a:chExt cx="3109" cy="305"/>
          </a:xfrm>
        </p:grpSpPr>
        <p:sp>
          <p:nvSpPr>
            <p:cNvPr id="9" name="McK 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400" dirty="0">
                  <a:solidFill>
                    <a:srgbClr val="000000"/>
                  </a:solidFill>
                  <a:latin typeface="Arial"/>
                </a:rPr>
                <a:t>Date</a:t>
              </a:r>
            </a:p>
          </p:txBody>
        </p:sp>
      </p:grpSp>
      <p:sp>
        <p:nvSpPr>
          <p:cNvPr id="13314" name="Rectangle 1026"/>
          <p:cNvSpPr>
            <a:spLocks noGrp="1" noChangeArrowheads="1"/>
          </p:cNvSpPr>
          <p:nvPr>
            <p:ph type="ctrTitle"/>
          </p:nvPr>
        </p:nvSpPr>
        <p:spPr bwMode="auto">
          <a:xfrm>
            <a:off x="2693796" y="2648241"/>
            <a:ext cx="5539245" cy="507831"/>
          </a:xfrm>
          <a:prstGeom prst="rect">
            <a:avLst/>
          </a:prstGeom>
        </p:spPr>
        <p:txBody>
          <a:bodyPr anchor="b">
            <a:spAutoFit/>
          </a:bodyPr>
          <a:lstStyle>
            <a:lvl1pPr>
              <a:defRPr sz="3300" b="0" baseline="0">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2693796" y="3770660"/>
            <a:ext cx="5539245" cy="219820"/>
          </a:xfrm>
        </p:spPr>
        <p:txBody>
          <a:bodyPr>
            <a:spAutoFit/>
          </a:bodyPr>
          <a:lstStyle>
            <a:lvl1pPr>
              <a:defRPr sz="1400" baseline="0">
                <a:latin typeface="+mn-lt"/>
                <a:ea typeface="+mn-ea"/>
              </a:defRPr>
            </a:lvl1pPr>
          </a:lstStyle>
          <a:p>
            <a:pPr lvl="0"/>
            <a:r>
              <a:rPr lang="en-US" noProof="0"/>
              <a:t>Click to edit Master subtitle style</a:t>
            </a:r>
            <a:endParaRPr lang="en-US" noProof="0" dirty="0"/>
          </a:p>
        </p:txBody>
      </p:sp>
      <p:sp>
        <p:nvSpPr>
          <p:cNvPr id="12" name="TitleTopPlaceholder"/>
          <p:cNvSpPr>
            <a:spLocks noChangeArrowheads="1"/>
          </p:cNvSpPr>
          <p:nvPr/>
        </p:nvSpPr>
        <p:spPr bwMode="ltGray">
          <a:xfrm>
            <a:off x="2125654" y="3245969"/>
            <a:ext cx="2125653" cy="436455"/>
          </a:xfrm>
          <a:prstGeom prst="rect">
            <a:avLst/>
          </a:prstGeom>
          <a:solidFill>
            <a:schemeClr val="accent4">
              <a:alpha val="77000"/>
            </a:scheme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sp>
        <p:nvSpPr>
          <p:cNvPr id="13" name="TitleTopPlaceholder"/>
          <p:cNvSpPr>
            <a:spLocks noChangeArrowheads="1"/>
          </p:cNvSpPr>
          <p:nvPr/>
        </p:nvSpPr>
        <p:spPr bwMode="ltGray">
          <a:xfrm>
            <a:off x="1" y="3245968"/>
            <a:ext cx="2125653" cy="436455"/>
          </a:xfrm>
          <a:prstGeom prst="rect">
            <a:avLst/>
          </a:prstGeom>
          <a:solidFill>
            <a:srgbClr val="FFC000">
              <a:alpha val="80000"/>
            </a:srgb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sp>
        <p:nvSpPr>
          <p:cNvPr id="14" name="TitleTopPlaceholder"/>
          <p:cNvSpPr>
            <a:spLocks noChangeArrowheads="1"/>
          </p:cNvSpPr>
          <p:nvPr/>
        </p:nvSpPr>
        <p:spPr bwMode="ltGray">
          <a:xfrm>
            <a:off x="3886006" y="3246844"/>
            <a:ext cx="5257994" cy="436455"/>
          </a:xfrm>
          <a:prstGeom prst="rect">
            <a:avLst/>
          </a:prstGeom>
          <a:solidFill>
            <a:srgbClr val="009900">
              <a:alpha val="69000"/>
            </a:srgb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pic>
        <p:nvPicPr>
          <p:cNvPr id="15" name="Picture 4" descr="http://upload.wikimedia.org/wikipedia/commons/thumb/8/82/Seal_of_Massachusetts.svg/2000px-Seal_of_Massachusetts.svg.png"/>
          <p:cNvPicPr>
            <a:picLocks noChangeAspect="1" noChangeArrowheads="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1967" y="2029603"/>
            <a:ext cx="2075338"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73483"/>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38611151"/>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20824229"/>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cSld name="Title and Content Group 4">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102301"/>
            <a:ext cx="8207375" cy="5279450"/>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4"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8701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cSld name="Title and Content General">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102301"/>
            <a:ext cx="8207375" cy="5279450"/>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4"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504855"/>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9" name="Textplatzhalter 2"/>
          <p:cNvSpPr>
            <a:spLocks noGrp="1"/>
          </p:cNvSpPr>
          <p:nvPr>
            <p:ph type="body" idx="13"/>
          </p:nvPr>
        </p:nvSpPr>
        <p:spPr>
          <a:xfrm>
            <a:off x="468313" y="1102300"/>
            <a:ext cx="8207375" cy="562987"/>
          </a:xfrm>
          <a:prstGeom prst="rect">
            <a:avLst/>
          </a:prstGeom>
          <a:noFill/>
        </p:spPr>
        <p:txBody>
          <a:bodyPr wrap="square" lIns="0" tIns="72000" rIns="0" bIns="36000">
            <a:noAutofit/>
          </a:bodyPr>
          <a:lstStyle>
            <a:lvl1pPr marL="0" indent="0">
              <a:buNone/>
              <a:defRPr lang="de-DE" sz="1800" b="1" dirty="0" smtClean="0">
                <a:solidFill>
                  <a:schemeClr val="accent4"/>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176213" lvl="0" indent="-176213" algn="l" rtl="0" eaLnBrk="1" fontAlgn="base" hangingPunct="1">
              <a:spcBef>
                <a:spcPts val="800"/>
              </a:spcBef>
              <a:spcAft>
                <a:spcPct val="0"/>
              </a:spcAft>
              <a:buClr>
                <a:schemeClr val="tx1"/>
              </a:buClr>
              <a:buFontTx/>
              <a:buNone/>
            </a:pPr>
            <a:r>
              <a:rPr lang="en-US" noProof="0"/>
              <a:t>Click to edit Master text styles</a:t>
            </a:r>
          </a:p>
        </p:txBody>
      </p:sp>
      <p:sp>
        <p:nvSpPr>
          <p:cNvPr id="4" name="Titel 3"/>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665288"/>
            <a:ext cx="8207375" cy="4716461"/>
          </a:xfrm>
          <a:prstGeom prst="rect">
            <a:avLst/>
          </a:prstGeom>
          <a:noFill/>
          <a:ln w="12700">
            <a:noFill/>
            <a:miter lim="800000"/>
            <a:headEnd/>
            <a:tailEnd/>
          </a:ln>
        </p:spPr>
        <p:txBody>
          <a:bodyPr vert="horz" wrap="square" lIns="0" tIns="36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39750" indent="-144000" algn="l" rtl="0" eaLnBrk="1" fontAlgn="base" hangingPunct="1">
              <a:spcBef>
                <a:spcPts val="300"/>
              </a:spcBef>
              <a:spcAft>
                <a:spcPts val="300"/>
              </a:spcAft>
              <a:buClr>
                <a:schemeClr val="tx1"/>
              </a:buClr>
              <a:buFont typeface="Arial" pitchFamily="34" charset="0"/>
              <a:tabLst/>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6"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65895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dirty="0"/>
              <a:t>Click to edit Master title style</a:t>
            </a:r>
          </a:p>
        </p:txBody>
      </p:sp>
      <p:sp>
        <p:nvSpPr>
          <p:cNvPr id="73" name="Text Placeholder 72"/>
          <p:cNvSpPr>
            <a:spLocks noGrp="1"/>
          </p:cNvSpPr>
          <p:nvPr>
            <p:ph type="body" idx="10"/>
          </p:nvPr>
        </p:nvSpPr>
        <p:spPr>
          <a:xfrm>
            <a:off x="1621" y="1621"/>
            <a:ext cx="1620" cy="19595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0377325"/>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97858564"/>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45011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621" y="1621"/>
                        <a:ext cx="1619" cy="1619"/>
                      </a:xfrm>
                      <a:prstGeom prst="rect">
                        <a:avLst/>
                      </a:prstGeom>
                    </p:spPr>
                  </p:pic>
                </p:oleObj>
              </mc:Fallback>
            </mc:AlternateContent>
          </a:graphicData>
        </a:graphic>
      </p:graphicFrame>
      <p:grpSp>
        <p:nvGrpSpPr>
          <p:cNvPr id="8" name="McK Title Elements" hidden="1"/>
          <p:cNvGrpSpPr>
            <a:grpSpLocks/>
          </p:cNvGrpSpPr>
          <p:nvPr/>
        </p:nvGrpSpPr>
        <p:grpSpPr bwMode="auto">
          <a:xfrm>
            <a:off x="2693796" y="4874537"/>
            <a:ext cx="5036085" cy="494023"/>
            <a:chOff x="1663" y="3106"/>
            <a:chExt cx="3109" cy="305"/>
          </a:xfrm>
        </p:grpSpPr>
        <p:sp>
          <p:nvSpPr>
            <p:cNvPr id="9" name="McK 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400" dirty="0">
                  <a:solidFill>
                    <a:srgbClr val="000000"/>
                  </a:solidFill>
                  <a:latin typeface="Arial"/>
                </a:rPr>
                <a:t>Date</a:t>
              </a:r>
            </a:p>
          </p:txBody>
        </p:sp>
      </p:grpSp>
      <p:sp>
        <p:nvSpPr>
          <p:cNvPr id="13314" name="Rectangle 1026"/>
          <p:cNvSpPr>
            <a:spLocks noGrp="1" noChangeArrowheads="1"/>
          </p:cNvSpPr>
          <p:nvPr>
            <p:ph type="ctrTitle"/>
          </p:nvPr>
        </p:nvSpPr>
        <p:spPr bwMode="auto">
          <a:xfrm>
            <a:off x="2693796" y="2648241"/>
            <a:ext cx="5539245" cy="507831"/>
          </a:xfrm>
          <a:prstGeom prst="rect">
            <a:avLst/>
          </a:prstGeom>
        </p:spPr>
        <p:txBody>
          <a:bodyPr anchor="b">
            <a:spAutoFit/>
          </a:bodyPr>
          <a:lstStyle>
            <a:lvl1pPr>
              <a:defRPr sz="3300" b="0" baseline="0">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2693796" y="3770660"/>
            <a:ext cx="5539245" cy="219820"/>
          </a:xfrm>
        </p:spPr>
        <p:txBody>
          <a:bodyPr>
            <a:spAutoFit/>
          </a:bodyPr>
          <a:lstStyle>
            <a:lvl1pPr>
              <a:defRPr sz="1400" baseline="0">
                <a:latin typeface="+mn-lt"/>
                <a:ea typeface="+mn-ea"/>
              </a:defRPr>
            </a:lvl1pPr>
          </a:lstStyle>
          <a:p>
            <a:pPr lvl="0"/>
            <a:r>
              <a:rPr lang="en-US" noProof="0"/>
              <a:t>Click to edit Master subtitle style</a:t>
            </a:r>
            <a:endParaRPr lang="en-US" noProof="0" dirty="0"/>
          </a:p>
        </p:txBody>
      </p:sp>
      <p:sp>
        <p:nvSpPr>
          <p:cNvPr id="12" name="TitleTopPlaceholder"/>
          <p:cNvSpPr>
            <a:spLocks noChangeArrowheads="1"/>
          </p:cNvSpPr>
          <p:nvPr/>
        </p:nvSpPr>
        <p:spPr bwMode="ltGray">
          <a:xfrm>
            <a:off x="2125654" y="3245969"/>
            <a:ext cx="2125653" cy="436455"/>
          </a:xfrm>
          <a:prstGeom prst="rect">
            <a:avLst/>
          </a:prstGeom>
          <a:solidFill>
            <a:schemeClr val="accent4">
              <a:alpha val="77000"/>
            </a:scheme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sp>
        <p:nvSpPr>
          <p:cNvPr id="13" name="TitleTopPlaceholder"/>
          <p:cNvSpPr>
            <a:spLocks noChangeArrowheads="1"/>
          </p:cNvSpPr>
          <p:nvPr/>
        </p:nvSpPr>
        <p:spPr bwMode="ltGray">
          <a:xfrm>
            <a:off x="1" y="3245968"/>
            <a:ext cx="2125653" cy="436455"/>
          </a:xfrm>
          <a:prstGeom prst="rect">
            <a:avLst/>
          </a:prstGeom>
          <a:solidFill>
            <a:srgbClr val="FFC000">
              <a:alpha val="80000"/>
            </a:srgb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sp>
        <p:nvSpPr>
          <p:cNvPr id="14" name="TitleTopPlaceholder"/>
          <p:cNvSpPr>
            <a:spLocks noChangeArrowheads="1"/>
          </p:cNvSpPr>
          <p:nvPr/>
        </p:nvSpPr>
        <p:spPr bwMode="ltGray">
          <a:xfrm>
            <a:off x="3886006" y="3246844"/>
            <a:ext cx="5257994" cy="436455"/>
          </a:xfrm>
          <a:prstGeom prst="rect">
            <a:avLst/>
          </a:prstGeom>
          <a:solidFill>
            <a:srgbClr val="009900">
              <a:alpha val="69000"/>
            </a:srgb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pic>
        <p:nvPicPr>
          <p:cNvPr id="15" name="Picture 4" descr="http://upload.wikimedia.org/wikipedia/commons/thumb/8/82/Seal_of_Massachusetts.svg/2000px-Seal_of_Massachusetts.svg.png"/>
          <p:cNvPicPr>
            <a:picLocks noChangeAspect="1" noChangeArrowheads="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1967" y="2029603"/>
            <a:ext cx="2075338"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011735"/>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6997277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65168462"/>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cSld name="Title and Content Group 4">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102301"/>
            <a:ext cx="8207375" cy="5279450"/>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4"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47114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cSld name="Title and Content General">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102301"/>
            <a:ext cx="8207375" cy="5279450"/>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4"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534198"/>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9" name="Textplatzhalter 2"/>
          <p:cNvSpPr>
            <a:spLocks noGrp="1"/>
          </p:cNvSpPr>
          <p:nvPr>
            <p:ph type="body" idx="13"/>
          </p:nvPr>
        </p:nvSpPr>
        <p:spPr>
          <a:xfrm>
            <a:off x="468313" y="1102300"/>
            <a:ext cx="8207375" cy="562987"/>
          </a:xfrm>
          <a:prstGeom prst="rect">
            <a:avLst/>
          </a:prstGeom>
          <a:noFill/>
        </p:spPr>
        <p:txBody>
          <a:bodyPr wrap="square" lIns="0" tIns="72000" rIns="0" bIns="36000">
            <a:noAutofit/>
          </a:bodyPr>
          <a:lstStyle>
            <a:lvl1pPr marL="0" indent="0">
              <a:buNone/>
              <a:defRPr lang="de-DE" sz="1800" b="1" dirty="0" smtClean="0">
                <a:solidFill>
                  <a:schemeClr val="accent4"/>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176213" lvl="0" indent="-176213" algn="l" rtl="0" eaLnBrk="1" fontAlgn="base" hangingPunct="1">
              <a:spcBef>
                <a:spcPts val="800"/>
              </a:spcBef>
              <a:spcAft>
                <a:spcPct val="0"/>
              </a:spcAft>
              <a:buClr>
                <a:schemeClr val="tx1"/>
              </a:buClr>
              <a:buFontTx/>
              <a:buNone/>
            </a:pPr>
            <a:r>
              <a:rPr lang="en-US" noProof="0"/>
              <a:t>Click to edit Master text styles</a:t>
            </a:r>
          </a:p>
        </p:txBody>
      </p:sp>
      <p:sp>
        <p:nvSpPr>
          <p:cNvPr id="4" name="Titel 3"/>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665288"/>
            <a:ext cx="8207375" cy="4716461"/>
          </a:xfrm>
          <a:prstGeom prst="rect">
            <a:avLst/>
          </a:prstGeom>
          <a:noFill/>
          <a:ln w="12700">
            <a:noFill/>
            <a:miter lim="800000"/>
            <a:headEnd/>
            <a:tailEnd/>
          </a:ln>
        </p:spPr>
        <p:txBody>
          <a:bodyPr vert="horz" wrap="square" lIns="0" tIns="36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39750" indent="-144000" algn="l" rtl="0" eaLnBrk="1" fontAlgn="base" hangingPunct="1">
              <a:spcBef>
                <a:spcPts val="300"/>
              </a:spcBef>
              <a:spcAft>
                <a:spcPts val="300"/>
              </a:spcAft>
              <a:buClr>
                <a:schemeClr val="tx1"/>
              </a:buClr>
              <a:buFont typeface="Arial" pitchFamily="34" charset="0"/>
              <a:tabLst/>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6"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276914"/>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695" y="234863"/>
            <a:ext cx="6020740" cy="292388"/>
          </a:xfrm>
        </p:spPr>
        <p:txBody>
          <a:bodyPr/>
          <a:lstStyle/>
          <a:p>
            <a:r>
              <a:rPr lang="en-US"/>
              <a:t>Click to edit Master title style</a:t>
            </a:r>
          </a:p>
        </p:txBody>
      </p:sp>
      <p:sp>
        <p:nvSpPr>
          <p:cNvPr id="3" name="Content Placeholder 2"/>
          <p:cNvSpPr>
            <a:spLocks noGrp="1"/>
          </p:cNvSpPr>
          <p:nvPr>
            <p:ph idx="1"/>
          </p:nvPr>
        </p:nvSpPr>
        <p:spPr>
          <a:xfrm>
            <a:off x="2377117" y="2440671"/>
            <a:ext cx="4389768" cy="1256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lIns="88753" tIns="44380" rIns="88753" bIns="44380"/>
          <a:lstStyle>
            <a:lvl1pPr defTabSz="905334" fontAlgn="auto">
              <a:spcBef>
                <a:spcPts val="0"/>
              </a:spcBef>
              <a:spcAft>
                <a:spcPts val="0"/>
              </a:spcAft>
              <a:defRPr/>
            </a:lvl1pPr>
          </a:lstStyle>
          <a:p>
            <a:fld id="{7E3E4E3A-A719-6945-8391-26E3F5445B3E}" type="datetimeFigureOut">
              <a:rPr lang="en-US" sz="1837" smtClean="0">
                <a:solidFill>
                  <a:srgbClr val="000000"/>
                </a:solidFill>
              </a:rPr>
              <a:pPr/>
              <a:t>9/14/2017</a:t>
            </a:fld>
            <a:endParaRPr lang="en-US" sz="1837" dirty="0">
              <a:solidFill>
                <a:srgbClr val="000000"/>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lIns="88753" tIns="44380" rIns="88753" bIns="44380"/>
          <a:lstStyle>
            <a:lvl1pPr defTabSz="905334" fontAlgn="auto">
              <a:spcBef>
                <a:spcPts val="0"/>
              </a:spcBef>
              <a:spcAft>
                <a:spcPts val="0"/>
              </a:spcAft>
              <a:defRPr/>
            </a:lvl1pPr>
          </a:lstStyle>
          <a:p>
            <a:endParaRPr lang="en-US" sz="1837" dirty="0">
              <a:solidFill>
                <a:srgbClr val="000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88753" tIns="44380" rIns="88753" bIns="44380"/>
          <a:lstStyle>
            <a:lvl1pPr defTabSz="905334" fontAlgn="auto">
              <a:spcBef>
                <a:spcPts val="0"/>
              </a:spcBef>
              <a:spcAft>
                <a:spcPts val="0"/>
              </a:spcAft>
              <a:defRPr/>
            </a:lvl1pPr>
          </a:lstStyle>
          <a:p>
            <a:fld id="{D6E1A9CA-DFDF-864D-BB39-E8E20413833E}" type="slidenum">
              <a:rPr lang="en-US" sz="1837" smtClean="0">
                <a:solidFill>
                  <a:srgbClr val="000000"/>
                </a:solidFill>
              </a:rPr>
              <a:pPr/>
              <a:t>‹#›</a:t>
            </a:fld>
            <a:endParaRPr lang="en-US" sz="1837" dirty="0">
              <a:solidFill>
                <a:srgbClr val="000000"/>
              </a:solidFill>
            </a:endParaRPr>
          </a:p>
        </p:txBody>
      </p:sp>
    </p:spTree>
    <p:extLst>
      <p:ext uri="{BB962C8B-B14F-4D97-AF65-F5344CB8AC3E}">
        <p14:creationId xmlns:p14="http://schemas.microsoft.com/office/powerpoint/2010/main" val="729803901"/>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04259914"/>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45216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621" y="1621"/>
                        <a:ext cx="1619" cy="1619"/>
                      </a:xfrm>
                      <a:prstGeom prst="rect">
                        <a:avLst/>
                      </a:prstGeom>
                    </p:spPr>
                  </p:pic>
                </p:oleObj>
              </mc:Fallback>
            </mc:AlternateContent>
          </a:graphicData>
        </a:graphic>
      </p:graphicFrame>
      <p:grpSp>
        <p:nvGrpSpPr>
          <p:cNvPr id="8" name="McK Title Elements" hidden="1"/>
          <p:cNvGrpSpPr>
            <a:grpSpLocks/>
          </p:cNvGrpSpPr>
          <p:nvPr/>
        </p:nvGrpSpPr>
        <p:grpSpPr bwMode="auto">
          <a:xfrm>
            <a:off x="2693796" y="4874537"/>
            <a:ext cx="5036085" cy="494023"/>
            <a:chOff x="1663" y="3106"/>
            <a:chExt cx="3109" cy="305"/>
          </a:xfrm>
        </p:grpSpPr>
        <p:sp>
          <p:nvSpPr>
            <p:cNvPr id="9" name="McK 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400" dirty="0">
                  <a:solidFill>
                    <a:srgbClr val="000000"/>
                  </a:solidFill>
                  <a:latin typeface="Arial"/>
                </a:rPr>
                <a:t>Date</a:t>
              </a:r>
            </a:p>
          </p:txBody>
        </p:sp>
      </p:grpSp>
      <p:sp>
        <p:nvSpPr>
          <p:cNvPr id="13314" name="Rectangle 1026"/>
          <p:cNvSpPr>
            <a:spLocks noGrp="1" noChangeArrowheads="1"/>
          </p:cNvSpPr>
          <p:nvPr>
            <p:ph type="ctrTitle"/>
          </p:nvPr>
        </p:nvSpPr>
        <p:spPr bwMode="auto">
          <a:xfrm>
            <a:off x="2693796" y="2648241"/>
            <a:ext cx="5539245" cy="507831"/>
          </a:xfrm>
          <a:prstGeom prst="rect">
            <a:avLst/>
          </a:prstGeom>
        </p:spPr>
        <p:txBody>
          <a:bodyPr anchor="b">
            <a:spAutoFit/>
          </a:bodyPr>
          <a:lstStyle>
            <a:lvl1pPr>
              <a:defRPr sz="3300" b="0" baseline="0">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2693796" y="3770660"/>
            <a:ext cx="5539245" cy="219820"/>
          </a:xfrm>
        </p:spPr>
        <p:txBody>
          <a:bodyPr>
            <a:spAutoFit/>
          </a:bodyPr>
          <a:lstStyle>
            <a:lvl1pPr>
              <a:defRPr sz="1400" baseline="0">
                <a:latin typeface="+mn-lt"/>
                <a:ea typeface="+mn-ea"/>
              </a:defRPr>
            </a:lvl1pPr>
          </a:lstStyle>
          <a:p>
            <a:pPr lvl="0"/>
            <a:r>
              <a:rPr lang="en-US" noProof="0"/>
              <a:t>Click to edit Master subtitle style</a:t>
            </a:r>
            <a:endParaRPr lang="en-US" noProof="0" dirty="0"/>
          </a:p>
        </p:txBody>
      </p:sp>
      <p:sp>
        <p:nvSpPr>
          <p:cNvPr id="12" name="TitleTopPlaceholder"/>
          <p:cNvSpPr>
            <a:spLocks noChangeArrowheads="1"/>
          </p:cNvSpPr>
          <p:nvPr/>
        </p:nvSpPr>
        <p:spPr bwMode="ltGray">
          <a:xfrm>
            <a:off x="2125654" y="3245969"/>
            <a:ext cx="2125653" cy="436455"/>
          </a:xfrm>
          <a:prstGeom prst="rect">
            <a:avLst/>
          </a:prstGeom>
          <a:solidFill>
            <a:schemeClr val="accent4">
              <a:alpha val="77000"/>
            </a:scheme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sp>
        <p:nvSpPr>
          <p:cNvPr id="13" name="TitleTopPlaceholder"/>
          <p:cNvSpPr>
            <a:spLocks noChangeArrowheads="1"/>
          </p:cNvSpPr>
          <p:nvPr/>
        </p:nvSpPr>
        <p:spPr bwMode="ltGray">
          <a:xfrm>
            <a:off x="1" y="3245968"/>
            <a:ext cx="2125653" cy="436455"/>
          </a:xfrm>
          <a:prstGeom prst="rect">
            <a:avLst/>
          </a:prstGeom>
          <a:solidFill>
            <a:srgbClr val="FFC000">
              <a:alpha val="80000"/>
            </a:srgb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sp>
        <p:nvSpPr>
          <p:cNvPr id="14" name="TitleTopPlaceholder"/>
          <p:cNvSpPr>
            <a:spLocks noChangeArrowheads="1"/>
          </p:cNvSpPr>
          <p:nvPr/>
        </p:nvSpPr>
        <p:spPr bwMode="ltGray">
          <a:xfrm>
            <a:off x="3886006" y="3246844"/>
            <a:ext cx="5257994" cy="436455"/>
          </a:xfrm>
          <a:prstGeom prst="rect">
            <a:avLst/>
          </a:prstGeom>
          <a:solidFill>
            <a:srgbClr val="009900">
              <a:alpha val="69000"/>
            </a:srgb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pic>
        <p:nvPicPr>
          <p:cNvPr id="15" name="Picture 4" descr="http://upload.wikimedia.org/wikipedia/commons/thumb/8/82/Seal_of_Massachusetts.svg/2000px-Seal_of_Massachusetts.svg.png"/>
          <p:cNvPicPr>
            <a:picLocks noChangeAspect="1" noChangeArrowheads="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1967" y="2029603"/>
            <a:ext cx="2075338"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55804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6769781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054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46828447"/>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800532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pSp>
        <p:nvGrpSpPr>
          <p:cNvPr id="2" name="McK Title Elements" hidden="1"/>
          <p:cNvGrpSpPr/>
          <p:nvPr userDrawn="1"/>
        </p:nvGrpSpPr>
        <p:grpSpPr>
          <a:xfrm>
            <a:off x="2693852" y="5165952"/>
            <a:ext cx="5225605" cy="1099222"/>
            <a:chOff x="2640013" y="5063111"/>
            <a:chExt cx="5121275" cy="1077339"/>
          </a:xfrm>
        </p:grpSpPr>
        <p:sp>
          <p:nvSpPr>
            <p:cNvPr id="9" name="McK Document type"/>
            <p:cNvSpPr txBox="1">
              <a:spLocks noChangeArrowheads="1"/>
            </p:cNvSpPr>
            <p:nvPr/>
          </p:nvSpPr>
          <p:spPr bwMode="auto">
            <a:xfrm>
              <a:off x="2640013" y="5063111"/>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2640013" y="5330943"/>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a:solidFill>
                    <a:srgbClr val="000000"/>
                  </a:solidFill>
                  <a:latin typeface="Arial"/>
                </a:rPr>
                <a:t>Date</a:t>
              </a:r>
            </a:p>
          </p:txBody>
        </p:sp>
        <p:sp>
          <p:nvSpPr>
            <p:cNvPr id="11" name="McK Disclaimer"/>
            <p:cNvSpPr>
              <a:spLocks noChangeArrowheads="1"/>
            </p:cNvSpPr>
            <p:nvPr/>
          </p:nvSpPr>
          <p:spPr bwMode="auto">
            <a:xfrm>
              <a:off x="2640013" y="5894229"/>
              <a:ext cx="51212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16429" eaLnBrk="0" fontAlgn="base" hangingPunct="0">
                <a:spcBef>
                  <a:spcPct val="0"/>
                </a:spcBef>
                <a:spcAft>
                  <a:spcPct val="0"/>
                </a:spcAft>
              </a:pPr>
              <a:r>
                <a:rPr lang="en-US" sz="800" dirty="0">
                  <a:solidFill>
                    <a:srgbClr val="000000"/>
                  </a:solidFill>
                </a:rPr>
                <a:t>CONFIDENTIAL AND PROPRIETARY</a:t>
              </a:r>
            </a:p>
            <a:p>
              <a:pPr defTabSz="816429" eaLnBrk="0" fontAlgn="base" hangingPunct="0">
                <a:spcBef>
                  <a:spcPct val="0"/>
                </a:spcBef>
                <a:spcAft>
                  <a:spcPct val="0"/>
                </a:spcAft>
              </a:pPr>
              <a:r>
                <a:rPr lang="en-US" sz="800" dirty="0">
                  <a:solidFill>
                    <a:srgbClr val="000000"/>
                  </a:solidFill>
                </a:rPr>
                <a:t>Any use of this material without specific permission is strictly prohibited</a:t>
              </a:r>
            </a:p>
          </p:txBody>
        </p:sp>
      </p:grpSp>
      <p:sp>
        <p:nvSpPr>
          <p:cNvPr id="13314" name="Rectangle 1026"/>
          <p:cNvSpPr>
            <a:spLocks noGrp="1" noChangeArrowheads="1"/>
          </p:cNvSpPr>
          <p:nvPr>
            <p:ph type="ctrTitle"/>
          </p:nvPr>
        </p:nvSpPr>
        <p:spPr bwMode="auto">
          <a:xfrm>
            <a:off x="2693852" y="1778011"/>
            <a:ext cx="5407401" cy="507831"/>
          </a:xfrm>
          <a:prstGeom prst="rect">
            <a:avLst/>
          </a:prstGeom>
        </p:spPr>
        <p:txBody>
          <a:bodyPr anchor="b">
            <a:spAutoFit/>
          </a:bodyPr>
          <a:lstStyle>
            <a:lvl1pPr>
              <a:defRPr sz="3300" b="0" baseline="0">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2693852" y="3615959"/>
            <a:ext cx="5407401" cy="219820"/>
          </a:xfrm>
        </p:spPr>
        <p:txBody>
          <a:bodyPr anchor="ctr">
            <a:spAutoFit/>
          </a:bodyPr>
          <a:lstStyle>
            <a:lvl1pPr>
              <a:defRPr sz="1400" baseline="0">
                <a:latin typeface="+mj-lt"/>
                <a:ea typeface="+mj-ea"/>
              </a:defRPr>
            </a:lvl1pPr>
          </a:lstStyle>
          <a:p>
            <a:pPr lvl="0"/>
            <a:r>
              <a:rPr lang="en-US" noProof="0"/>
              <a:t>Click to edit Master subtitle style</a:t>
            </a:r>
          </a:p>
        </p:txBody>
      </p:sp>
    </p:spTree>
    <p:extLst>
      <p:ext uri="{BB962C8B-B14F-4D97-AF65-F5344CB8AC3E}">
        <p14:creationId xmlns:p14="http://schemas.microsoft.com/office/powerpoint/2010/main" val="1411590580"/>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cSld name="Title and Content Group 4">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102301"/>
            <a:ext cx="8207375" cy="5279450"/>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4"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569077"/>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cSld name="Title and Content General">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102301"/>
            <a:ext cx="8207375" cy="5279450"/>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4"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78471"/>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9" name="Textplatzhalter 2"/>
          <p:cNvSpPr>
            <a:spLocks noGrp="1"/>
          </p:cNvSpPr>
          <p:nvPr>
            <p:ph type="body" idx="13"/>
          </p:nvPr>
        </p:nvSpPr>
        <p:spPr>
          <a:xfrm>
            <a:off x="468313" y="1102300"/>
            <a:ext cx="8207375" cy="562987"/>
          </a:xfrm>
          <a:prstGeom prst="rect">
            <a:avLst/>
          </a:prstGeom>
          <a:noFill/>
        </p:spPr>
        <p:txBody>
          <a:bodyPr wrap="square" lIns="0" tIns="72000" rIns="0" bIns="36000">
            <a:noAutofit/>
          </a:bodyPr>
          <a:lstStyle>
            <a:lvl1pPr marL="0" indent="0">
              <a:buNone/>
              <a:defRPr lang="de-DE" sz="1800" b="1" dirty="0" smtClean="0">
                <a:solidFill>
                  <a:schemeClr val="accent4"/>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176213" lvl="0" indent="-176213" algn="l" rtl="0" eaLnBrk="1" fontAlgn="base" hangingPunct="1">
              <a:spcBef>
                <a:spcPts val="800"/>
              </a:spcBef>
              <a:spcAft>
                <a:spcPct val="0"/>
              </a:spcAft>
              <a:buClr>
                <a:schemeClr val="tx1"/>
              </a:buClr>
              <a:buFontTx/>
              <a:buNone/>
            </a:pPr>
            <a:r>
              <a:rPr lang="en-US" noProof="0"/>
              <a:t>Click to edit Master text styles</a:t>
            </a:r>
          </a:p>
        </p:txBody>
      </p:sp>
      <p:sp>
        <p:nvSpPr>
          <p:cNvPr id="4" name="Titel 3"/>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665288"/>
            <a:ext cx="8207375" cy="4716461"/>
          </a:xfrm>
          <a:prstGeom prst="rect">
            <a:avLst/>
          </a:prstGeom>
          <a:noFill/>
          <a:ln w="12700">
            <a:noFill/>
            <a:miter lim="800000"/>
            <a:headEnd/>
            <a:tailEnd/>
          </a:ln>
        </p:spPr>
        <p:txBody>
          <a:bodyPr vert="horz" wrap="square" lIns="0" tIns="36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39750" indent="-144000" algn="l" rtl="0" eaLnBrk="1" fontAlgn="base" hangingPunct="1">
              <a:spcBef>
                <a:spcPts val="300"/>
              </a:spcBef>
              <a:spcAft>
                <a:spcPts val="300"/>
              </a:spcAft>
              <a:buClr>
                <a:schemeClr val="tx1"/>
              </a:buClr>
              <a:buFont typeface="Arial" pitchFamily="34" charset="0"/>
              <a:tabLst/>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6"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681444"/>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16109385"/>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45420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621" y="1621"/>
                        <a:ext cx="1619" cy="1619"/>
                      </a:xfrm>
                      <a:prstGeom prst="rect">
                        <a:avLst/>
                      </a:prstGeom>
                    </p:spPr>
                  </p:pic>
                </p:oleObj>
              </mc:Fallback>
            </mc:AlternateContent>
          </a:graphicData>
        </a:graphic>
      </p:graphicFrame>
      <p:grpSp>
        <p:nvGrpSpPr>
          <p:cNvPr id="8" name="McK Title Elements" hidden="1"/>
          <p:cNvGrpSpPr>
            <a:grpSpLocks/>
          </p:cNvGrpSpPr>
          <p:nvPr/>
        </p:nvGrpSpPr>
        <p:grpSpPr bwMode="auto">
          <a:xfrm>
            <a:off x="2693796" y="4874537"/>
            <a:ext cx="5036085" cy="494023"/>
            <a:chOff x="1663" y="3106"/>
            <a:chExt cx="3109" cy="305"/>
          </a:xfrm>
        </p:grpSpPr>
        <p:sp>
          <p:nvSpPr>
            <p:cNvPr id="9" name="McK 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400" dirty="0">
                  <a:solidFill>
                    <a:srgbClr val="000000"/>
                  </a:solidFill>
                  <a:latin typeface="Arial"/>
                </a:rPr>
                <a:t>Date</a:t>
              </a:r>
            </a:p>
          </p:txBody>
        </p:sp>
      </p:grpSp>
      <p:sp>
        <p:nvSpPr>
          <p:cNvPr id="13314" name="Rectangle 1026"/>
          <p:cNvSpPr>
            <a:spLocks noGrp="1" noChangeArrowheads="1"/>
          </p:cNvSpPr>
          <p:nvPr>
            <p:ph type="ctrTitle"/>
          </p:nvPr>
        </p:nvSpPr>
        <p:spPr bwMode="auto">
          <a:xfrm>
            <a:off x="2693796" y="2648241"/>
            <a:ext cx="5539245" cy="507831"/>
          </a:xfrm>
          <a:prstGeom prst="rect">
            <a:avLst/>
          </a:prstGeom>
        </p:spPr>
        <p:txBody>
          <a:bodyPr anchor="b">
            <a:spAutoFit/>
          </a:bodyPr>
          <a:lstStyle>
            <a:lvl1pPr>
              <a:defRPr sz="3300" b="0" baseline="0">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2693796" y="3770660"/>
            <a:ext cx="5539245" cy="219820"/>
          </a:xfrm>
        </p:spPr>
        <p:txBody>
          <a:bodyPr>
            <a:spAutoFit/>
          </a:bodyPr>
          <a:lstStyle>
            <a:lvl1pPr>
              <a:defRPr sz="1400" baseline="0">
                <a:latin typeface="+mn-lt"/>
                <a:ea typeface="+mn-ea"/>
              </a:defRPr>
            </a:lvl1pPr>
          </a:lstStyle>
          <a:p>
            <a:pPr lvl="0"/>
            <a:r>
              <a:rPr lang="en-US" noProof="0"/>
              <a:t>Click to edit Master subtitle style</a:t>
            </a:r>
            <a:endParaRPr lang="en-US" noProof="0" dirty="0"/>
          </a:p>
        </p:txBody>
      </p:sp>
      <p:sp>
        <p:nvSpPr>
          <p:cNvPr id="12" name="TitleTopPlaceholder"/>
          <p:cNvSpPr>
            <a:spLocks noChangeArrowheads="1"/>
          </p:cNvSpPr>
          <p:nvPr/>
        </p:nvSpPr>
        <p:spPr bwMode="ltGray">
          <a:xfrm>
            <a:off x="2125654" y="3245969"/>
            <a:ext cx="2125653" cy="436455"/>
          </a:xfrm>
          <a:prstGeom prst="rect">
            <a:avLst/>
          </a:prstGeom>
          <a:solidFill>
            <a:schemeClr val="accent4">
              <a:alpha val="77000"/>
            </a:scheme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sp>
        <p:nvSpPr>
          <p:cNvPr id="13" name="TitleTopPlaceholder"/>
          <p:cNvSpPr>
            <a:spLocks noChangeArrowheads="1"/>
          </p:cNvSpPr>
          <p:nvPr/>
        </p:nvSpPr>
        <p:spPr bwMode="ltGray">
          <a:xfrm>
            <a:off x="1" y="3245968"/>
            <a:ext cx="2125653" cy="436455"/>
          </a:xfrm>
          <a:prstGeom prst="rect">
            <a:avLst/>
          </a:prstGeom>
          <a:solidFill>
            <a:srgbClr val="FFC000">
              <a:alpha val="80000"/>
            </a:srgb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sp>
        <p:nvSpPr>
          <p:cNvPr id="14" name="TitleTopPlaceholder"/>
          <p:cNvSpPr>
            <a:spLocks noChangeArrowheads="1"/>
          </p:cNvSpPr>
          <p:nvPr/>
        </p:nvSpPr>
        <p:spPr bwMode="ltGray">
          <a:xfrm>
            <a:off x="3886006" y="3246844"/>
            <a:ext cx="5257994" cy="436455"/>
          </a:xfrm>
          <a:prstGeom prst="rect">
            <a:avLst/>
          </a:prstGeom>
          <a:solidFill>
            <a:srgbClr val="009900">
              <a:alpha val="69000"/>
            </a:srgb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pic>
        <p:nvPicPr>
          <p:cNvPr id="15" name="Picture 4" descr="http://upload.wikimedia.org/wikipedia/commons/thumb/8/82/Seal_of_Massachusetts.svg/2000px-Seal_of_Massachusetts.svg.png"/>
          <p:cNvPicPr>
            <a:picLocks noChangeAspect="1" noChangeArrowheads="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1967" y="2029603"/>
            <a:ext cx="2075338"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16691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20402147"/>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4058963"/>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cSld name="Title and Content Group 4">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102301"/>
            <a:ext cx="8207375" cy="5279450"/>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4"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827409"/>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cSld name="Title and Content General">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102301"/>
            <a:ext cx="8207375" cy="5279450"/>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4"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430070"/>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9" name="Textplatzhalter 2"/>
          <p:cNvSpPr>
            <a:spLocks noGrp="1"/>
          </p:cNvSpPr>
          <p:nvPr>
            <p:ph type="body" idx="13"/>
          </p:nvPr>
        </p:nvSpPr>
        <p:spPr>
          <a:xfrm>
            <a:off x="468313" y="1102300"/>
            <a:ext cx="8207375" cy="562987"/>
          </a:xfrm>
          <a:prstGeom prst="rect">
            <a:avLst/>
          </a:prstGeom>
          <a:noFill/>
        </p:spPr>
        <p:txBody>
          <a:bodyPr wrap="square" lIns="0" tIns="72000" rIns="0" bIns="36000">
            <a:noAutofit/>
          </a:bodyPr>
          <a:lstStyle>
            <a:lvl1pPr marL="0" indent="0">
              <a:buNone/>
              <a:defRPr lang="de-DE" sz="1800" b="1" dirty="0" smtClean="0">
                <a:solidFill>
                  <a:schemeClr val="accent4"/>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176213" lvl="0" indent="-176213" algn="l" rtl="0" eaLnBrk="1" fontAlgn="base" hangingPunct="1">
              <a:spcBef>
                <a:spcPts val="800"/>
              </a:spcBef>
              <a:spcAft>
                <a:spcPct val="0"/>
              </a:spcAft>
              <a:buClr>
                <a:schemeClr val="tx1"/>
              </a:buClr>
              <a:buFontTx/>
              <a:buNone/>
            </a:pPr>
            <a:r>
              <a:rPr lang="en-US" noProof="0"/>
              <a:t>Click to edit Master text styles</a:t>
            </a:r>
          </a:p>
        </p:txBody>
      </p:sp>
      <p:sp>
        <p:nvSpPr>
          <p:cNvPr id="4" name="Titel 3"/>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665288"/>
            <a:ext cx="8207375" cy="4716461"/>
          </a:xfrm>
          <a:prstGeom prst="rect">
            <a:avLst/>
          </a:prstGeom>
          <a:noFill/>
          <a:ln w="12700">
            <a:noFill/>
            <a:miter lim="800000"/>
            <a:headEnd/>
            <a:tailEnd/>
          </a:ln>
        </p:spPr>
        <p:txBody>
          <a:bodyPr vert="horz" wrap="square" lIns="0" tIns="36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39750" indent="-144000" algn="l" rtl="0" eaLnBrk="1" fontAlgn="base" hangingPunct="1">
              <a:spcBef>
                <a:spcPts val="300"/>
              </a:spcBef>
              <a:spcAft>
                <a:spcPts val="300"/>
              </a:spcAft>
              <a:buClr>
                <a:schemeClr val="tx1"/>
              </a:buClr>
              <a:buFont typeface="Arial" pitchFamily="34" charset="0"/>
              <a:tabLst/>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6"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346805"/>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p>
            <a:r>
              <a:rPr lang="en-US"/>
              <a:t>Click to edit Master title style</a:t>
            </a:r>
            <a:endParaRPr/>
          </a:p>
        </p:txBody>
      </p:sp>
      <p:sp>
        <p:nvSpPr>
          <p:cNvPr id="3" name="Holder 3"/>
          <p:cNvSpPr>
            <a:spLocks noGrp="1"/>
          </p:cNvSpPr>
          <p:nvPr>
            <p:ph type="body" idx="1"/>
          </p:nvPr>
        </p:nvSpPr>
        <p:spPr>
          <a:xfrm>
            <a:off x="1482160" y="1990687"/>
            <a:ext cx="4389768" cy="251222"/>
          </a:xfrm>
        </p:spPr>
        <p:txBody>
          <a:bodyPr/>
          <a:lstStyle/>
          <a:p>
            <a:pPr lvl="0"/>
            <a:r>
              <a:rPr lang="en-US"/>
              <a:t>Click to edit Master text styles</a:t>
            </a:r>
          </a:p>
        </p:txBody>
      </p:sp>
      <p:sp>
        <p:nvSpPr>
          <p:cNvPr id="4" name="Holder 4"/>
          <p:cNvSpPr>
            <a:spLocks noGrp="1"/>
          </p:cNvSpPr>
          <p:nvPr>
            <p:ph type="ftr" sz="quarter" idx="10"/>
          </p:nvPr>
        </p:nvSpPr>
        <p:spPr>
          <a:xfrm>
            <a:off x="5139628" y="6625546"/>
            <a:ext cx="3330202" cy="172715"/>
          </a:xfrm>
          <a:prstGeom prst="rect">
            <a:avLst/>
          </a:prstGeom>
        </p:spPr>
        <p:txBody>
          <a:bodyPr lIns="93296" tIns="46648" rIns="93296" bIns="46648"/>
          <a:lstStyle>
            <a:lvl1pPr>
              <a:defRPr/>
            </a:lvl1pPr>
          </a:lstStyle>
          <a:p>
            <a:pPr>
              <a:defRPr/>
            </a:pPr>
            <a:r>
              <a:rPr dirty="0">
                <a:solidFill>
                  <a:prstClr val="black"/>
                </a:solidFill>
              </a:rPr>
              <a:t>W</a:t>
            </a:r>
            <a:r>
              <a:rPr spc="-5" dirty="0">
                <a:solidFill>
                  <a:prstClr val="black"/>
                </a:solidFill>
              </a:rPr>
              <a:t>or</a:t>
            </a:r>
            <a:r>
              <a:rPr dirty="0">
                <a:solidFill>
                  <a:prstClr val="black"/>
                </a:solidFill>
              </a:rPr>
              <a:t>k</a:t>
            </a:r>
            <a:r>
              <a:rPr spc="-10" dirty="0">
                <a:solidFill>
                  <a:prstClr val="black"/>
                </a:solidFill>
              </a:rPr>
              <a:t>ing</a:t>
            </a:r>
            <a:r>
              <a:rPr spc="-45" dirty="0">
                <a:solidFill>
                  <a:prstClr val="black"/>
                </a:solidFill>
              </a:rPr>
              <a:t> </a:t>
            </a:r>
            <a:r>
              <a:rPr spc="-5" dirty="0">
                <a:solidFill>
                  <a:prstClr val="black"/>
                </a:solidFill>
              </a:rPr>
              <a:t>dra</a:t>
            </a:r>
            <a:r>
              <a:rPr spc="5" dirty="0">
                <a:solidFill>
                  <a:prstClr val="black"/>
                </a:solidFill>
              </a:rPr>
              <a:t>f</a:t>
            </a:r>
            <a:r>
              <a:rPr spc="-5" dirty="0">
                <a:solidFill>
                  <a:prstClr val="black"/>
                </a:solidFill>
              </a:rPr>
              <a:t>t</a:t>
            </a:r>
            <a:r>
              <a:rPr spc="-15" dirty="0">
                <a:solidFill>
                  <a:prstClr val="black"/>
                </a:solidFill>
              </a:rPr>
              <a:t> </a:t>
            </a:r>
            <a:r>
              <a:rPr spc="-10" dirty="0">
                <a:solidFill>
                  <a:prstClr val="black"/>
                </a:solidFill>
              </a:rPr>
              <a:t>–</a:t>
            </a:r>
            <a:r>
              <a:rPr spc="-20" dirty="0">
                <a:solidFill>
                  <a:prstClr val="black"/>
                </a:solidFill>
              </a:rPr>
              <a:t> </a:t>
            </a:r>
            <a:r>
              <a:rPr spc="5" dirty="0">
                <a:solidFill>
                  <a:prstClr val="black"/>
                </a:solidFill>
              </a:rPr>
              <a:t>f</a:t>
            </a:r>
            <a:r>
              <a:rPr spc="-5" dirty="0">
                <a:solidFill>
                  <a:prstClr val="black"/>
                </a:solidFill>
              </a:rPr>
              <a:t>or</a:t>
            </a:r>
            <a:r>
              <a:rPr spc="-15" dirty="0">
                <a:solidFill>
                  <a:prstClr val="black"/>
                </a:solidFill>
              </a:rPr>
              <a:t> </a:t>
            </a:r>
            <a:r>
              <a:rPr spc="-10" dirty="0">
                <a:solidFill>
                  <a:prstClr val="black"/>
                </a:solidFill>
              </a:rPr>
              <a:t>p</a:t>
            </a:r>
            <a:r>
              <a:rPr spc="-15" dirty="0">
                <a:solidFill>
                  <a:prstClr val="black"/>
                </a:solidFill>
              </a:rPr>
              <a:t>o</a:t>
            </a:r>
            <a:r>
              <a:rPr spc="-10" dirty="0">
                <a:solidFill>
                  <a:prstClr val="black"/>
                </a:solidFill>
              </a:rPr>
              <a:t>li</a:t>
            </a:r>
            <a:r>
              <a:rPr dirty="0">
                <a:solidFill>
                  <a:prstClr val="black"/>
                </a:solidFill>
              </a:rPr>
              <a:t>c</a:t>
            </a:r>
            <a:r>
              <a:rPr spc="-5" dirty="0">
                <a:solidFill>
                  <a:prstClr val="black"/>
                </a:solidFill>
              </a:rPr>
              <a:t>y</a:t>
            </a:r>
            <a:r>
              <a:rPr spc="10" dirty="0">
                <a:solidFill>
                  <a:prstClr val="black"/>
                </a:solidFill>
              </a:rPr>
              <a:t> </a:t>
            </a:r>
            <a:r>
              <a:rPr spc="-10" dirty="0">
                <a:solidFill>
                  <a:prstClr val="black"/>
                </a:solidFill>
              </a:rPr>
              <a:t>d</a:t>
            </a:r>
            <a:r>
              <a:rPr spc="-15" dirty="0">
                <a:solidFill>
                  <a:prstClr val="black"/>
                </a:solidFill>
              </a:rPr>
              <a:t>ev</a:t>
            </a:r>
            <a:r>
              <a:rPr spc="-10" dirty="0">
                <a:solidFill>
                  <a:prstClr val="black"/>
                </a:solidFill>
              </a:rPr>
              <a:t>e</a:t>
            </a:r>
            <a:r>
              <a:rPr spc="-15" dirty="0">
                <a:solidFill>
                  <a:prstClr val="black"/>
                </a:solidFill>
              </a:rPr>
              <a:t>l</a:t>
            </a:r>
            <a:r>
              <a:rPr spc="-10" dirty="0">
                <a:solidFill>
                  <a:prstClr val="black"/>
                </a:solidFill>
              </a:rPr>
              <a:t>o</a:t>
            </a:r>
            <a:r>
              <a:rPr spc="-15" dirty="0">
                <a:solidFill>
                  <a:prstClr val="black"/>
                </a:solidFill>
              </a:rPr>
              <a:t>p</a:t>
            </a:r>
            <a:r>
              <a:rPr spc="10" dirty="0">
                <a:solidFill>
                  <a:prstClr val="black"/>
                </a:solidFill>
              </a:rPr>
              <a:t>m</a:t>
            </a:r>
            <a:r>
              <a:rPr spc="-10" dirty="0">
                <a:solidFill>
                  <a:prstClr val="black"/>
                </a:solidFill>
              </a:rPr>
              <a:t>e</a:t>
            </a:r>
            <a:r>
              <a:rPr spc="-15" dirty="0">
                <a:solidFill>
                  <a:prstClr val="black"/>
                </a:solidFill>
              </a:rPr>
              <a:t>n</a:t>
            </a:r>
            <a:r>
              <a:rPr spc="-5" dirty="0">
                <a:solidFill>
                  <a:prstClr val="black"/>
                </a:solidFill>
              </a:rPr>
              <a:t>t</a:t>
            </a:r>
            <a:r>
              <a:rPr spc="-15" dirty="0">
                <a:solidFill>
                  <a:prstClr val="black"/>
                </a:solidFill>
              </a:rPr>
              <a:t> </a:t>
            </a:r>
            <a:r>
              <a:rPr spc="-10" dirty="0">
                <a:solidFill>
                  <a:prstClr val="black"/>
                </a:solidFill>
              </a:rPr>
              <a:t>p</a:t>
            </a:r>
            <a:r>
              <a:rPr spc="-15" dirty="0">
                <a:solidFill>
                  <a:prstClr val="black"/>
                </a:solidFill>
              </a:rPr>
              <a:t>u</a:t>
            </a:r>
            <a:r>
              <a:rPr spc="-5" dirty="0">
                <a:solidFill>
                  <a:prstClr val="black"/>
                </a:solidFill>
              </a:rPr>
              <a:t>rp</a:t>
            </a:r>
            <a:r>
              <a:rPr spc="-15" dirty="0">
                <a:solidFill>
                  <a:prstClr val="black"/>
                </a:solidFill>
              </a:rPr>
              <a:t>o</a:t>
            </a:r>
            <a:r>
              <a:rPr dirty="0">
                <a:solidFill>
                  <a:prstClr val="black"/>
                </a:solidFill>
              </a:rPr>
              <a:t>s</a:t>
            </a:r>
            <a:r>
              <a:rPr spc="-10" dirty="0">
                <a:solidFill>
                  <a:prstClr val="black"/>
                </a:solidFill>
              </a:rPr>
              <a:t>es</a:t>
            </a:r>
            <a:r>
              <a:rPr spc="-26" dirty="0">
                <a:solidFill>
                  <a:prstClr val="black"/>
                </a:solidFill>
              </a:rPr>
              <a:t> </a:t>
            </a:r>
            <a:r>
              <a:rPr spc="-10" dirty="0">
                <a:solidFill>
                  <a:prstClr val="black"/>
                </a:solidFill>
              </a:rPr>
              <a:t>o</a:t>
            </a:r>
            <a:r>
              <a:rPr spc="-15" dirty="0">
                <a:solidFill>
                  <a:prstClr val="black"/>
                </a:solidFill>
              </a:rPr>
              <a:t>n</a:t>
            </a:r>
            <a:r>
              <a:rPr spc="-10" dirty="0">
                <a:solidFill>
                  <a:prstClr val="black"/>
                </a:solidFill>
              </a:rPr>
              <a:t>l</a:t>
            </a:r>
            <a:r>
              <a:rPr spc="-5" dirty="0">
                <a:solidFill>
                  <a:prstClr val="black"/>
                </a:solidFill>
              </a:rPr>
              <a:t>y</a:t>
            </a:r>
            <a:endParaRPr dirty="0">
              <a:solidFill>
                <a:prstClr val="black"/>
              </a:solidFill>
            </a:endParaRPr>
          </a:p>
        </p:txBody>
      </p:sp>
      <p:sp>
        <p:nvSpPr>
          <p:cNvPr id="5" name="Holder 5"/>
          <p:cNvSpPr>
            <a:spLocks noGrp="1"/>
          </p:cNvSpPr>
          <p:nvPr>
            <p:ph type="dt" sz="half" idx="11"/>
          </p:nvPr>
        </p:nvSpPr>
        <p:spPr>
          <a:xfrm>
            <a:off x="457200" y="6378575"/>
            <a:ext cx="2103438" cy="342900"/>
          </a:xfrm>
          <a:prstGeom prst="rect">
            <a:avLst/>
          </a:prstGeom>
        </p:spPr>
        <p:txBody>
          <a:bodyPr lIns="92976" tIns="46491" rIns="92976" bIns="46491"/>
          <a:lstStyle>
            <a:lvl1pPr algn="l">
              <a:defRPr>
                <a:solidFill>
                  <a:schemeClr val="tx1">
                    <a:tint val="75000"/>
                  </a:schemeClr>
                </a:solidFill>
              </a:defRPr>
            </a:lvl1pPr>
          </a:lstStyle>
          <a:p>
            <a:pPr>
              <a:defRPr/>
            </a:pPr>
            <a:fld id="{C3EDC1FA-E5D7-41A1-A1F0-AE3FD30A3DF3}" type="datetimeFigureOut">
              <a:rPr lang="en-US">
                <a:solidFill>
                  <a:prstClr val="black">
                    <a:tint val="75000"/>
                  </a:prstClr>
                </a:solidFill>
              </a:rPr>
              <a:pPr>
                <a:defRPr/>
              </a:pPr>
              <a:t>9/14/2017</a:t>
            </a:fld>
            <a:endParaRPr lang="en-US" dirty="0">
              <a:solidFill>
                <a:prstClr val="black">
                  <a:tint val="75000"/>
                </a:prstClr>
              </a:solidFill>
            </a:endParaRPr>
          </a:p>
        </p:txBody>
      </p:sp>
      <p:sp>
        <p:nvSpPr>
          <p:cNvPr id="6" name="Holder 6"/>
          <p:cNvSpPr>
            <a:spLocks noGrp="1"/>
          </p:cNvSpPr>
          <p:nvPr>
            <p:ph type="sldNum" sz="quarter" idx="12"/>
          </p:nvPr>
        </p:nvSpPr>
        <p:spPr>
          <a:xfrm>
            <a:off x="5522913" y="6583405"/>
            <a:ext cx="3406775" cy="231775"/>
          </a:xfrm>
          <a:prstGeom prst="rect">
            <a:avLst/>
          </a:prstGeom>
        </p:spPr>
        <p:txBody>
          <a:bodyPr lIns="92976" tIns="46491" rIns="92976" bIns="46491"/>
          <a:lstStyle>
            <a:lvl1pPr marL="3072715">
              <a:defRPr sz="1200"/>
            </a:lvl1pPr>
          </a:lstStyle>
          <a:p>
            <a:r>
              <a:rPr lang="en-US" altLang="en-US" dirty="0">
                <a:solidFill>
                  <a:prstClr val="black"/>
                </a:solidFill>
              </a:rPr>
              <a:t>|   </a:t>
            </a:r>
            <a:fld id="{75BD6E14-16EE-4D43-B048-F485C5A9F577}" type="slidenum">
              <a:rPr lang="en-US" altLang="en-US" sz="1000">
                <a:solidFill>
                  <a:prstClr val="black"/>
                </a:solidFill>
              </a:rPr>
              <a:pPr/>
              <a:t>‹#›</a:t>
            </a:fld>
            <a:endParaRPr lang="en-US" altLang="en-US" sz="1000" dirty="0">
              <a:solidFill>
                <a:prstClr val="black"/>
              </a:solidFill>
            </a:endParaRPr>
          </a:p>
        </p:txBody>
      </p:sp>
    </p:spTree>
    <p:extLst>
      <p:ext uri="{BB962C8B-B14F-4D97-AF65-F5344CB8AC3E}">
        <p14:creationId xmlns:p14="http://schemas.microsoft.com/office/powerpoint/2010/main" val="3886649164"/>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75143392"/>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46875288"/>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45625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621" y="1621"/>
                        <a:ext cx="1619" cy="1619"/>
                      </a:xfrm>
                      <a:prstGeom prst="rect">
                        <a:avLst/>
                      </a:prstGeom>
                    </p:spPr>
                  </p:pic>
                </p:oleObj>
              </mc:Fallback>
            </mc:AlternateContent>
          </a:graphicData>
        </a:graphic>
      </p:graphicFrame>
      <p:grpSp>
        <p:nvGrpSpPr>
          <p:cNvPr id="8" name="McK Title Elements" hidden="1"/>
          <p:cNvGrpSpPr>
            <a:grpSpLocks/>
          </p:cNvGrpSpPr>
          <p:nvPr/>
        </p:nvGrpSpPr>
        <p:grpSpPr bwMode="auto">
          <a:xfrm>
            <a:off x="2693796" y="4874537"/>
            <a:ext cx="5036085" cy="494023"/>
            <a:chOff x="1663" y="3106"/>
            <a:chExt cx="3109" cy="305"/>
          </a:xfrm>
        </p:grpSpPr>
        <p:sp>
          <p:nvSpPr>
            <p:cNvPr id="9" name="McK 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400" dirty="0">
                  <a:solidFill>
                    <a:srgbClr val="000000"/>
                  </a:solidFill>
                  <a:latin typeface="Arial"/>
                </a:rPr>
                <a:t>Date</a:t>
              </a:r>
            </a:p>
          </p:txBody>
        </p:sp>
      </p:grpSp>
      <p:sp>
        <p:nvSpPr>
          <p:cNvPr id="13314" name="Rectangle 1026"/>
          <p:cNvSpPr>
            <a:spLocks noGrp="1" noChangeArrowheads="1"/>
          </p:cNvSpPr>
          <p:nvPr>
            <p:ph type="ctrTitle"/>
          </p:nvPr>
        </p:nvSpPr>
        <p:spPr bwMode="auto">
          <a:xfrm>
            <a:off x="2693796" y="2648241"/>
            <a:ext cx="5539245" cy="507831"/>
          </a:xfrm>
          <a:prstGeom prst="rect">
            <a:avLst/>
          </a:prstGeom>
        </p:spPr>
        <p:txBody>
          <a:bodyPr anchor="b">
            <a:spAutoFit/>
          </a:bodyPr>
          <a:lstStyle>
            <a:lvl1pPr>
              <a:defRPr sz="3300" b="0" baseline="0">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2693796" y="3770660"/>
            <a:ext cx="5539245" cy="219820"/>
          </a:xfrm>
        </p:spPr>
        <p:txBody>
          <a:bodyPr>
            <a:spAutoFit/>
          </a:bodyPr>
          <a:lstStyle>
            <a:lvl1pPr>
              <a:defRPr sz="1400" baseline="0">
                <a:latin typeface="+mn-lt"/>
                <a:ea typeface="+mn-ea"/>
              </a:defRPr>
            </a:lvl1pPr>
          </a:lstStyle>
          <a:p>
            <a:pPr lvl="0"/>
            <a:r>
              <a:rPr lang="en-US" noProof="0"/>
              <a:t>Click to edit Master subtitle style</a:t>
            </a:r>
            <a:endParaRPr lang="en-US" noProof="0" dirty="0"/>
          </a:p>
        </p:txBody>
      </p:sp>
      <p:sp>
        <p:nvSpPr>
          <p:cNvPr id="12" name="TitleTopPlaceholder"/>
          <p:cNvSpPr>
            <a:spLocks noChangeArrowheads="1"/>
          </p:cNvSpPr>
          <p:nvPr/>
        </p:nvSpPr>
        <p:spPr bwMode="ltGray">
          <a:xfrm>
            <a:off x="2125654" y="3245969"/>
            <a:ext cx="2125653" cy="436455"/>
          </a:xfrm>
          <a:prstGeom prst="rect">
            <a:avLst/>
          </a:prstGeom>
          <a:solidFill>
            <a:schemeClr val="accent4">
              <a:alpha val="77000"/>
            </a:scheme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sp>
        <p:nvSpPr>
          <p:cNvPr id="13" name="TitleTopPlaceholder"/>
          <p:cNvSpPr>
            <a:spLocks noChangeArrowheads="1"/>
          </p:cNvSpPr>
          <p:nvPr/>
        </p:nvSpPr>
        <p:spPr bwMode="ltGray">
          <a:xfrm>
            <a:off x="1" y="3245968"/>
            <a:ext cx="2125653" cy="436455"/>
          </a:xfrm>
          <a:prstGeom prst="rect">
            <a:avLst/>
          </a:prstGeom>
          <a:solidFill>
            <a:srgbClr val="FFC000">
              <a:alpha val="80000"/>
            </a:srgb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sp>
        <p:nvSpPr>
          <p:cNvPr id="14" name="TitleTopPlaceholder"/>
          <p:cNvSpPr>
            <a:spLocks noChangeArrowheads="1"/>
          </p:cNvSpPr>
          <p:nvPr/>
        </p:nvSpPr>
        <p:spPr bwMode="ltGray">
          <a:xfrm>
            <a:off x="3886006" y="3246844"/>
            <a:ext cx="5257994" cy="436455"/>
          </a:xfrm>
          <a:prstGeom prst="rect">
            <a:avLst/>
          </a:prstGeom>
          <a:solidFill>
            <a:srgbClr val="009900">
              <a:alpha val="69000"/>
            </a:srgb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pic>
        <p:nvPicPr>
          <p:cNvPr id="15" name="Picture 4" descr="http://upload.wikimedia.org/wikipedia/commons/thumb/8/82/Seal_of_Massachusetts.svg/2000px-Seal_of_Massachusetts.svg.png"/>
          <p:cNvPicPr>
            <a:picLocks noChangeAspect="1" noChangeArrowheads="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1967" y="2029603"/>
            <a:ext cx="2075338"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011697"/>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70978620"/>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19763428"/>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cSld name="Title and Content Group 4">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102301"/>
            <a:ext cx="8207375" cy="5279450"/>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4"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858633"/>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cSld name="Title and Content General">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102301"/>
            <a:ext cx="8207375" cy="5279450"/>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4"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748998"/>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9" name="Textplatzhalter 2"/>
          <p:cNvSpPr>
            <a:spLocks noGrp="1"/>
          </p:cNvSpPr>
          <p:nvPr>
            <p:ph type="body" idx="13"/>
          </p:nvPr>
        </p:nvSpPr>
        <p:spPr>
          <a:xfrm>
            <a:off x="468313" y="1102300"/>
            <a:ext cx="8207375" cy="562987"/>
          </a:xfrm>
          <a:prstGeom prst="rect">
            <a:avLst/>
          </a:prstGeom>
          <a:noFill/>
        </p:spPr>
        <p:txBody>
          <a:bodyPr wrap="square" lIns="0" tIns="72000" rIns="0" bIns="36000">
            <a:noAutofit/>
          </a:bodyPr>
          <a:lstStyle>
            <a:lvl1pPr marL="0" indent="0">
              <a:buNone/>
              <a:defRPr lang="de-DE" sz="1800" b="1" dirty="0" smtClean="0">
                <a:solidFill>
                  <a:schemeClr val="accent4"/>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176213" lvl="0" indent="-176213" algn="l" rtl="0" eaLnBrk="1" fontAlgn="base" hangingPunct="1">
              <a:spcBef>
                <a:spcPts val="800"/>
              </a:spcBef>
              <a:spcAft>
                <a:spcPct val="0"/>
              </a:spcAft>
              <a:buClr>
                <a:schemeClr val="tx1"/>
              </a:buClr>
              <a:buFontTx/>
              <a:buNone/>
            </a:pPr>
            <a:r>
              <a:rPr lang="en-US" noProof="0"/>
              <a:t>Click to edit Master text styles</a:t>
            </a:r>
          </a:p>
        </p:txBody>
      </p:sp>
      <p:sp>
        <p:nvSpPr>
          <p:cNvPr id="4" name="Titel 3"/>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665288"/>
            <a:ext cx="8207375" cy="4716461"/>
          </a:xfrm>
          <a:prstGeom prst="rect">
            <a:avLst/>
          </a:prstGeom>
          <a:noFill/>
          <a:ln w="12700">
            <a:noFill/>
            <a:miter lim="800000"/>
            <a:headEnd/>
            <a:tailEnd/>
          </a:ln>
        </p:spPr>
        <p:txBody>
          <a:bodyPr vert="horz" wrap="square" lIns="0" tIns="36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39750" indent="-144000" algn="l" rtl="0" eaLnBrk="1" fontAlgn="base" hangingPunct="1">
              <a:spcBef>
                <a:spcPts val="300"/>
              </a:spcBef>
              <a:spcAft>
                <a:spcPts val="300"/>
              </a:spcAft>
              <a:buClr>
                <a:schemeClr val="tx1"/>
              </a:buClr>
              <a:buFont typeface="Arial" pitchFamily="34" charset="0"/>
              <a:tabLst/>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6"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090462"/>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695" y="234863"/>
            <a:ext cx="6020740" cy="292388"/>
          </a:xfrm>
        </p:spPr>
        <p:txBody>
          <a:bodyPr/>
          <a:lstStyle/>
          <a:p>
            <a:r>
              <a:rPr lang="en-US"/>
              <a:t>Click to edit Master title style</a:t>
            </a:r>
          </a:p>
        </p:txBody>
      </p:sp>
      <p:sp>
        <p:nvSpPr>
          <p:cNvPr id="3" name="Content Placeholder 2"/>
          <p:cNvSpPr>
            <a:spLocks noGrp="1"/>
          </p:cNvSpPr>
          <p:nvPr>
            <p:ph idx="1"/>
          </p:nvPr>
        </p:nvSpPr>
        <p:spPr>
          <a:xfrm>
            <a:off x="2377117" y="2440671"/>
            <a:ext cx="4389768" cy="1256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lIns="88753" tIns="44380" rIns="88753" bIns="44380"/>
          <a:lstStyle>
            <a:lvl1pPr defTabSz="905334" fontAlgn="auto">
              <a:spcBef>
                <a:spcPts val="0"/>
              </a:spcBef>
              <a:spcAft>
                <a:spcPts val="0"/>
              </a:spcAft>
              <a:defRPr/>
            </a:lvl1pPr>
          </a:lstStyle>
          <a:p>
            <a:fld id="{7E3E4E3A-A719-6945-8391-26E3F5445B3E}" type="datetimeFigureOut">
              <a:rPr lang="en-US" sz="1837" smtClean="0">
                <a:solidFill>
                  <a:srgbClr val="000000"/>
                </a:solidFill>
              </a:rPr>
              <a:pPr/>
              <a:t>9/14/2017</a:t>
            </a:fld>
            <a:endParaRPr lang="en-US" sz="1837" dirty="0">
              <a:solidFill>
                <a:srgbClr val="000000"/>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lIns="88753" tIns="44380" rIns="88753" bIns="44380"/>
          <a:lstStyle>
            <a:lvl1pPr defTabSz="905334" fontAlgn="auto">
              <a:spcBef>
                <a:spcPts val="0"/>
              </a:spcBef>
              <a:spcAft>
                <a:spcPts val="0"/>
              </a:spcAft>
              <a:defRPr/>
            </a:lvl1pPr>
          </a:lstStyle>
          <a:p>
            <a:endParaRPr lang="en-US" sz="1837" dirty="0">
              <a:solidFill>
                <a:srgbClr val="000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88753" tIns="44380" rIns="88753" bIns="44380"/>
          <a:lstStyle>
            <a:lvl1pPr defTabSz="905334" fontAlgn="auto">
              <a:spcBef>
                <a:spcPts val="0"/>
              </a:spcBef>
              <a:spcAft>
                <a:spcPts val="0"/>
              </a:spcAft>
              <a:defRPr/>
            </a:lvl1pPr>
          </a:lstStyle>
          <a:p>
            <a:fld id="{D6E1A9CA-DFDF-864D-BB39-E8E20413833E}" type="slidenum">
              <a:rPr lang="en-US" sz="1837" smtClean="0">
                <a:solidFill>
                  <a:srgbClr val="000000"/>
                </a:solidFill>
              </a:rPr>
              <a:pPr/>
              <a:t>‹#›</a:t>
            </a:fld>
            <a:endParaRPr lang="en-US" sz="1837" dirty="0">
              <a:solidFill>
                <a:srgbClr val="000000"/>
              </a:solidFill>
            </a:endParaRPr>
          </a:p>
        </p:txBody>
      </p:sp>
    </p:spTree>
    <p:extLst>
      <p:ext uri="{BB962C8B-B14F-4D97-AF65-F5344CB8AC3E}">
        <p14:creationId xmlns:p14="http://schemas.microsoft.com/office/powerpoint/2010/main" val="896721797"/>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764231228"/>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45830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621" y="1621"/>
                        <a:ext cx="1619" cy="1619"/>
                      </a:xfrm>
                      <a:prstGeom prst="rect">
                        <a:avLst/>
                      </a:prstGeom>
                    </p:spPr>
                  </p:pic>
                </p:oleObj>
              </mc:Fallback>
            </mc:AlternateContent>
          </a:graphicData>
        </a:graphic>
      </p:graphicFrame>
      <p:grpSp>
        <p:nvGrpSpPr>
          <p:cNvPr id="8" name="McK Title Elements" hidden="1"/>
          <p:cNvGrpSpPr>
            <a:grpSpLocks/>
          </p:cNvGrpSpPr>
          <p:nvPr/>
        </p:nvGrpSpPr>
        <p:grpSpPr bwMode="auto">
          <a:xfrm>
            <a:off x="2693796" y="4874537"/>
            <a:ext cx="5036085" cy="494023"/>
            <a:chOff x="1663" y="3106"/>
            <a:chExt cx="3109" cy="305"/>
          </a:xfrm>
        </p:grpSpPr>
        <p:sp>
          <p:nvSpPr>
            <p:cNvPr id="9" name="McK 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400" dirty="0">
                  <a:solidFill>
                    <a:srgbClr val="000000"/>
                  </a:solidFill>
                  <a:latin typeface="Arial"/>
                </a:rPr>
                <a:t>Date</a:t>
              </a:r>
            </a:p>
          </p:txBody>
        </p:sp>
      </p:grpSp>
      <p:sp>
        <p:nvSpPr>
          <p:cNvPr id="13314" name="Rectangle 1026"/>
          <p:cNvSpPr>
            <a:spLocks noGrp="1" noChangeArrowheads="1"/>
          </p:cNvSpPr>
          <p:nvPr>
            <p:ph type="ctrTitle"/>
          </p:nvPr>
        </p:nvSpPr>
        <p:spPr bwMode="auto">
          <a:xfrm>
            <a:off x="2693796" y="2648241"/>
            <a:ext cx="5539245" cy="507831"/>
          </a:xfrm>
          <a:prstGeom prst="rect">
            <a:avLst/>
          </a:prstGeom>
        </p:spPr>
        <p:txBody>
          <a:bodyPr anchor="b">
            <a:spAutoFit/>
          </a:bodyPr>
          <a:lstStyle>
            <a:lvl1pPr>
              <a:defRPr sz="3300" b="0" baseline="0">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2693796" y="3770660"/>
            <a:ext cx="5539245" cy="219820"/>
          </a:xfrm>
        </p:spPr>
        <p:txBody>
          <a:bodyPr>
            <a:spAutoFit/>
          </a:bodyPr>
          <a:lstStyle>
            <a:lvl1pPr>
              <a:defRPr sz="1400" baseline="0">
                <a:latin typeface="+mn-lt"/>
                <a:ea typeface="+mn-ea"/>
              </a:defRPr>
            </a:lvl1pPr>
          </a:lstStyle>
          <a:p>
            <a:pPr lvl="0"/>
            <a:r>
              <a:rPr lang="en-US" noProof="0"/>
              <a:t>Click to edit Master subtitle style</a:t>
            </a:r>
            <a:endParaRPr lang="en-US" noProof="0" dirty="0"/>
          </a:p>
        </p:txBody>
      </p:sp>
      <p:sp>
        <p:nvSpPr>
          <p:cNvPr id="12" name="TitleTopPlaceholder"/>
          <p:cNvSpPr>
            <a:spLocks noChangeArrowheads="1"/>
          </p:cNvSpPr>
          <p:nvPr/>
        </p:nvSpPr>
        <p:spPr bwMode="ltGray">
          <a:xfrm>
            <a:off x="2125654" y="3245969"/>
            <a:ext cx="2125653" cy="436455"/>
          </a:xfrm>
          <a:prstGeom prst="rect">
            <a:avLst/>
          </a:prstGeom>
          <a:solidFill>
            <a:schemeClr val="accent4">
              <a:alpha val="77000"/>
            </a:scheme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sp>
        <p:nvSpPr>
          <p:cNvPr id="13" name="TitleTopPlaceholder"/>
          <p:cNvSpPr>
            <a:spLocks noChangeArrowheads="1"/>
          </p:cNvSpPr>
          <p:nvPr/>
        </p:nvSpPr>
        <p:spPr bwMode="ltGray">
          <a:xfrm>
            <a:off x="1" y="3245968"/>
            <a:ext cx="2125653" cy="436455"/>
          </a:xfrm>
          <a:prstGeom prst="rect">
            <a:avLst/>
          </a:prstGeom>
          <a:solidFill>
            <a:srgbClr val="FFC000">
              <a:alpha val="80000"/>
            </a:srgb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sp>
        <p:nvSpPr>
          <p:cNvPr id="14" name="TitleTopPlaceholder"/>
          <p:cNvSpPr>
            <a:spLocks noChangeArrowheads="1"/>
          </p:cNvSpPr>
          <p:nvPr/>
        </p:nvSpPr>
        <p:spPr bwMode="ltGray">
          <a:xfrm>
            <a:off x="3886006" y="3246844"/>
            <a:ext cx="5257994" cy="436455"/>
          </a:xfrm>
          <a:prstGeom prst="rect">
            <a:avLst/>
          </a:prstGeom>
          <a:solidFill>
            <a:srgbClr val="009900">
              <a:alpha val="69000"/>
            </a:srgb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pic>
        <p:nvPicPr>
          <p:cNvPr id="15" name="Picture 4" descr="http://upload.wikimedia.org/wikipedia/commons/thumb/8/82/Seal_of_Massachusetts.svg/2000px-Seal_of_Massachusetts.svg.png"/>
          <p:cNvPicPr>
            <a:picLocks noChangeAspect="1" noChangeArrowheads="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1967" y="2029603"/>
            <a:ext cx="2075338"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790275"/>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58827923"/>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142467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1624804"/>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cSld name="Title and Content Group 4">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102301"/>
            <a:ext cx="8207375" cy="5279450"/>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4"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036872"/>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cSld name="Title and Content General">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102301"/>
            <a:ext cx="8207375" cy="5279450"/>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4"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619340"/>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9" name="Textplatzhalter 2"/>
          <p:cNvSpPr>
            <a:spLocks noGrp="1"/>
          </p:cNvSpPr>
          <p:nvPr>
            <p:ph type="body" idx="13"/>
          </p:nvPr>
        </p:nvSpPr>
        <p:spPr>
          <a:xfrm>
            <a:off x="468313" y="1102300"/>
            <a:ext cx="8207375" cy="562987"/>
          </a:xfrm>
          <a:prstGeom prst="rect">
            <a:avLst/>
          </a:prstGeom>
          <a:noFill/>
        </p:spPr>
        <p:txBody>
          <a:bodyPr wrap="square" lIns="0" tIns="72000" rIns="0" bIns="36000">
            <a:noAutofit/>
          </a:bodyPr>
          <a:lstStyle>
            <a:lvl1pPr marL="0" indent="0">
              <a:buNone/>
              <a:defRPr lang="de-DE" sz="1800" b="1" dirty="0" smtClean="0">
                <a:solidFill>
                  <a:schemeClr val="accent4"/>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176213" lvl="0" indent="-176213" algn="l" rtl="0" eaLnBrk="1" fontAlgn="base" hangingPunct="1">
              <a:spcBef>
                <a:spcPts val="800"/>
              </a:spcBef>
              <a:spcAft>
                <a:spcPct val="0"/>
              </a:spcAft>
              <a:buClr>
                <a:schemeClr val="tx1"/>
              </a:buClr>
              <a:buFontTx/>
              <a:buNone/>
            </a:pPr>
            <a:r>
              <a:rPr lang="en-US" noProof="0"/>
              <a:t>Click to edit Master text styles</a:t>
            </a:r>
          </a:p>
        </p:txBody>
      </p:sp>
      <p:sp>
        <p:nvSpPr>
          <p:cNvPr id="4" name="Titel 3"/>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665288"/>
            <a:ext cx="8207375" cy="4716461"/>
          </a:xfrm>
          <a:prstGeom prst="rect">
            <a:avLst/>
          </a:prstGeom>
          <a:noFill/>
          <a:ln w="12700">
            <a:noFill/>
            <a:miter lim="800000"/>
            <a:headEnd/>
            <a:tailEnd/>
          </a:ln>
        </p:spPr>
        <p:txBody>
          <a:bodyPr vert="horz" wrap="square" lIns="0" tIns="36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39750" indent="-144000" algn="l" rtl="0" eaLnBrk="1" fontAlgn="base" hangingPunct="1">
              <a:spcBef>
                <a:spcPts val="300"/>
              </a:spcBef>
              <a:spcAft>
                <a:spcPts val="300"/>
              </a:spcAft>
              <a:buClr>
                <a:schemeClr val="tx1"/>
              </a:buClr>
              <a:buFont typeface="Arial" pitchFamily="34" charset="0"/>
              <a:tabLst/>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6"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76557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35059730"/>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46035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621" y="1621"/>
                        <a:ext cx="1619" cy="1619"/>
                      </a:xfrm>
                      <a:prstGeom prst="rect">
                        <a:avLst/>
                      </a:prstGeom>
                    </p:spPr>
                  </p:pic>
                </p:oleObj>
              </mc:Fallback>
            </mc:AlternateContent>
          </a:graphicData>
        </a:graphic>
      </p:graphicFrame>
      <p:grpSp>
        <p:nvGrpSpPr>
          <p:cNvPr id="8" name="McK Title Elements" hidden="1"/>
          <p:cNvGrpSpPr>
            <a:grpSpLocks/>
          </p:cNvGrpSpPr>
          <p:nvPr/>
        </p:nvGrpSpPr>
        <p:grpSpPr bwMode="auto">
          <a:xfrm>
            <a:off x="2693796" y="4874537"/>
            <a:ext cx="5036085" cy="494023"/>
            <a:chOff x="1663" y="3106"/>
            <a:chExt cx="3109" cy="305"/>
          </a:xfrm>
        </p:grpSpPr>
        <p:sp>
          <p:nvSpPr>
            <p:cNvPr id="9" name="McK 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400" dirty="0">
                  <a:solidFill>
                    <a:srgbClr val="000000"/>
                  </a:solidFill>
                  <a:latin typeface="Arial"/>
                </a:rPr>
                <a:t>Date</a:t>
              </a:r>
            </a:p>
          </p:txBody>
        </p:sp>
      </p:grpSp>
      <p:sp>
        <p:nvSpPr>
          <p:cNvPr id="13314" name="Rectangle 1026"/>
          <p:cNvSpPr>
            <a:spLocks noGrp="1" noChangeArrowheads="1"/>
          </p:cNvSpPr>
          <p:nvPr>
            <p:ph type="ctrTitle"/>
          </p:nvPr>
        </p:nvSpPr>
        <p:spPr bwMode="auto">
          <a:xfrm>
            <a:off x="2693796" y="2648241"/>
            <a:ext cx="5539245" cy="507831"/>
          </a:xfrm>
          <a:prstGeom prst="rect">
            <a:avLst/>
          </a:prstGeom>
        </p:spPr>
        <p:txBody>
          <a:bodyPr anchor="b">
            <a:spAutoFit/>
          </a:bodyPr>
          <a:lstStyle>
            <a:lvl1pPr>
              <a:defRPr sz="3300" b="0" baseline="0">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2693796" y="3770660"/>
            <a:ext cx="5539245" cy="219820"/>
          </a:xfrm>
        </p:spPr>
        <p:txBody>
          <a:bodyPr>
            <a:spAutoFit/>
          </a:bodyPr>
          <a:lstStyle>
            <a:lvl1pPr>
              <a:defRPr sz="1400" baseline="0">
                <a:latin typeface="+mn-lt"/>
                <a:ea typeface="+mn-ea"/>
              </a:defRPr>
            </a:lvl1pPr>
          </a:lstStyle>
          <a:p>
            <a:pPr lvl="0"/>
            <a:r>
              <a:rPr lang="en-US" noProof="0"/>
              <a:t>Click to edit Master subtitle style</a:t>
            </a:r>
            <a:endParaRPr lang="en-US" noProof="0" dirty="0"/>
          </a:p>
        </p:txBody>
      </p:sp>
      <p:sp>
        <p:nvSpPr>
          <p:cNvPr id="12" name="TitleTopPlaceholder"/>
          <p:cNvSpPr>
            <a:spLocks noChangeArrowheads="1"/>
          </p:cNvSpPr>
          <p:nvPr/>
        </p:nvSpPr>
        <p:spPr bwMode="ltGray">
          <a:xfrm>
            <a:off x="2125654" y="3245969"/>
            <a:ext cx="2125653" cy="436455"/>
          </a:xfrm>
          <a:prstGeom prst="rect">
            <a:avLst/>
          </a:prstGeom>
          <a:solidFill>
            <a:schemeClr val="accent4">
              <a:alpha val="77000"/>
            </a:scheme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sp>
        <p:nvSpPr>
          <p:cNvPr id="13" name="TitleTopPlaceholder"/>
          <p:cNvSpPr>
            <a:spLocks noChangeArrowheads="1"/>
          </p:cNvSpPr>
          <p:nvPr/>
        </p:nvSpPr>
        <p:spPr bwMode="ltGray">
          <a:xfrm>
            <a:off x="1" y="3245968"/>
            <a:ext cx="2125653" cy="436455"/>
          </a:xfrm>
          <a:prstGeom prst="rect">
            <a:avLst/>
          </a:prstGeom>
          <a:solidFill>
            <a:srgbClr val="FFC000">
              <a:alpha val="80000"/>
            </a:srgb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sp>
        <p:nvSpPr>
          <p:cNvPr id="14" name="TitleTopPlaceholder"/>
          <p:cNvSpPr>
            <a:spLocks noChangeArrowheads="1"/>
          </p:cNvSpPr>
          <p:nvPr/>
        </p:nvSpPr>
        <p:spPr bwMode="ltGray">
          <a:xfrm>
            <a:off x="3886006" y="3246844"/>
            <a:ext cx="5257994" cy="436455"/>
          </a:xfrm>
          <a:prstGeom prst="rect">
            <a:avLst/>
          </a:prstGeom>
          <a:solidFill>
            <a:srgbClr val="009900">
              <a:alpha val="69000"/>
            </a:srgb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pic>
        <p:nvPicPr>
          <p:cNvPr id="15" name="Picture 4" descr="http://upload.wikimedia.org/wikipedia/commons/thumb/8/82/Seal_of_Massachusetts.svg/2000px-Seal_of_Massachusetts.svg.png"/>
          <p:cNvPicPr>
            <a:picLocks noChangeAspect="1" noChangeArrowheads="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1967" y="2029603"/>
            <a:ext cx="2075338"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378398"/>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92833456"/>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02632180"/>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cSld name="Title and Content Group 4">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102301"/>
            <a:ext cx="8207375" cy="5279450"/>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4"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029404"/>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cSld name="Title and Content General">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102301"/>
            <a:ext cx="8207375" cy="5279450"/>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4"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979009"/>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9" name="Textplatzhalter 2"/>
          <p:cNvSpPr>
            <a:spLocks noGrp="1"/>
          </p:cNvSpPr>
          <p:nvPr>
            <p:ph type="body" idx="13"/>
          </p:nvPr>
        </p:nvSpPr>
        <p:spPr>
          <a:xfrm>
            <a:off x="468313" y="1102300"/>
            <a:ext cx="8207375" cy="562987"/>
          </a:xfrm>
          <a:prstGeom prst="rect">
            <a:avLst/>
          </a:prstGeom>
          <a:noFill/>
        </p:spPr>
        <p:txBody>
          <a:bodyPr wrap="square" lIns="0" tIns="72000" rIns="0" bIns="36000">
            <a:noAutofit/>
          </a:bodyPr>
          <a:lstStyle>
            <a:lvl1pPr marL="0" indent="0">
              <a:buNone/>
              <a:defRPr lang="de-DE" sz="1800" b="1" dirty="0" smtClean="0">
                <a:solidFill>
                  <a:schemeClr val="accent4"/>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176213" lvl="0" indent="-176213" algn="l" rtl="0" eaLnBrk="1" fontAlgn="base" hangingPunct="1">
              <a:spcBef>
                <a:spcPts val="800"/>
              </a:spcBef>
              <a:spcAft>
                <a:spcPct val="0"/>
              </a:spcAft>
              <a:buClr>
                <a:schemeClr val="tx1"/>
              </a:buClr>
              <a:buFontTx/>
              <a:buNone/>
            </a:pPr>
            <a:r>
              <a:rPr lang="en-US" noProof="0"/>
              <a:t>Click to edit Master text styles</a:t>
            </a:r>
          </a:p>
        </p:txBody>
      </p:sp>
      <p:sp>
        <p:nvSpPr>
          <p:cNvPr id="4" name="Titel 3"/>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665288"/>
            <a:ext cx="8207375" cy="4716461"/>
          </a:xfrm>
          <a:prstGeom prst="rect">
            <a:avLst/>
          </a:prstGeom>
          <a:noFill/>
          <a:ln w="12700">
            <a:noFill/>
            <a:miter lim="800000"/>
            <a:headEnd/>
            <a:tailEnd/>
          </a:ln>
        </p:spPr>
        <p:txBody>
          <a:bodyPr vert="horz" wrap="square" lIns="0" tIns="36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39750" indent="-144000" algn="l" rtl="0" eaLnBrk="1" fontAlgn="base" hangingPunct="1">
              <a:spcBef>
                <a:spcPts val="300"/>
              </a:spcBef>
              <a:spcAft>
                <a:spcPts val="300"/>
              </a:spcAft>
              <a:buClr>
                <a:schemeClr val="tx1"/>
              </a:buClr>
              <a:buFont typeface="Arial" pitchFamily="34" charset="0"/>
              <a:tabLst/>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6"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291616"/>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695" y="234863"/>
            <a:ext cx="6020740" cy="292388"/>
          </a:xfrm>
        </p:spPr>
        <p:txBody>
          <a:bodyPr/>
          <a:lstStyle/>
          <a:p>
            <a:r>
              <a:rPr lang="en-US"/>
              <a:t>Click to edit Master title style</a:t>
            </a:r>
          </a:p>
        </p:txBody>
      </p:sp>
      <p:sp>
        <p:nvSpPr>
          <p:cNvPr id="3" name="Content Placeholder 2"/>
          <p:cNvSpPr>
            <a:spLocks noGrp="1"/>
          </p:cNvSpPr>
          <p:nvPr>
            <p:ph idx="1"/>
          </p:nvPr>
        </p:nvSpPr>
        <p:spPr>
          <a:xfrm>
            <a:off x="2377117" y="2440671"/>
            <a:ext cx="4389768" cy="1256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lIns="88753" tIns="44380" rIns="88753" bIns="44380"/>
          <a:lstStyle>
            <a:lvl1pPr defTabSz="905334" fontAlgn="auto">
              <a:spcBef>
                <a:spcPts val="0"/>
              </a:spcBef>
              <a:spcAft>
                <a:spcPts val="0"/>
              </a:spcAft>
              <a:defRPr/>
            </a:lvl1pPr>
          </a:lstStyle>
          <a:p>
            <a:fld id="{7E3E4E3A-A719-6945-8391-26E3F5445B3E}" type="datetimeFigureOut">
              <a:rPr lang="en-US" sz="1837" smtClean="0">
                <a:solidFill>
                  <a:srgbClr val="000000"/>
                </a:solidFill>
              </a:rPr>
              <a:pPr/>
              <a:t>9/14/2017</a:t>
            </a:fld>
            <a:endParaRPr lang="en-US" sz="1837" dirty="0">
              <a:solidFill>
                <a:srgbClr val="000000"/>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lIns="88753" tIns="44380" rIns="88753" bIns="44380"/>
          <a:lstStyle>
            <a:lvl1pPr defTabSz="905334" fontAlgn="auto">
              <a:spcBef>
                <a:spcPts val="0"/>
              </a:spcBef>
              <a:spcAft>
                <a:spcPts val="0"/>
              </a:spcAft>
              <a:defRPr/>
            </a:lvl1pPr>
          </a:lstStyle>
          <a:p>
            <a:endParaRPr lang="en-US" sz="1837" dirty="0">
              <a:solidFill>
                <a:srgbClr val="000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88753" tIns="44380" rIns="88753" bIns="44380"/>
          <a:lstStyle>
            <a:lvl1pPr defTabSz="905334" fontAlgn="auto">
              <a:spcBef>
                <a:spcPts val="0"/>
              </a:spcBef>
              <a:spcAft>
                <a:spcPts val="0"/>
              </a:spcAft>
              <a:defRPr/>
            </a:lvl1pPr>
          </a:lstStyle>
          <a:p>
            <a:fld id="{D6E1A9CA-DFDF-864D-BB39-E8E20413833E}" type="slidenum">
              <a:rPr lang="en-US" sz="1837" smtClean="0">
                <a:solidFill>
                  <a:srgbClr val="000000"/>
                </a:solidFill>
              </a:rPr>
              <a:pPr/>
              <a:t>‹#›</a:t>
            </a:fld>
            <a:endParaRPr lang="en-US" sz="1837" dirty="0">
              <a:solidFill>
                <a:srgbClr val="000000"/>
              </a:solidFill>
            </a:endParaRPr>
          </a:p>
        </p:txBody>
      </p:sp>
    </p:spTree>
    <p:extLst>
      <p:ext uri="{BB962C8B-B14F-4D97-AF65-F5344CB8AC3E}">
        <p14:creationId xmlns:p14="http://schemas.microsoft.com/office/powerpoint/2010/main" val="140083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96923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49617024"/>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04982428"/>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46239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621" y="1621"/>
                        <a:ext cx="1619" cy="1619"/>
                      </a:xfrm>
                      <a:prstGeom prst="rect">
                        <a:avLst/>
                      </a:prstGeom>
                    </p:spPr>
                  </p:pic>
                </p:oleObj>
              </mc:Fallback>
            </mc:AlternateContent>
          </a:graphicData>
        </a:graphic>
      </p:graphicFrame>
      <p:grpSp>
        <p:nvGrpSpPr>
          <p:cNvPr id="8" name="McK Title Elements" hidden="1"/>
          <p:cNvGrpSpPr>
            <a:grpSpLocks/>
          </p:cNvGrpSpPr>
          <p:nvPr/>
        </p:nvGrpSpPr>
        <p:grpSpPr bwMode="auto">
          <a:xfrm>
            <a:off x="2693796" y="4874537"/>
            <a:ext cx="5036085" cy="494023"/>
            <a:chOff x="1663" y="3106"/>
            <a:chExt cx="3109" cy="305"/>
          </a:xfrm>
        </p:grpSpPr>
        <p:sp>
          <p:nvSpPr>
            <p:cNvPr id="9" name="McK 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400" dirty="0">
                  <a:solidFill>
                    <a:srgbClr val="000000"/>
                  </a:solidFill>
                  <a:latin typeface="Arial"/>
                </a:rPr>
                <a:t>Date</a:t>
              </a:r>
            </a:p>
          </p:txBody>
        </p:sp>
      </p:grpSp>
      <p:sp>
        <p:nvSpPr>
          <p:cNvPr id="13314" name="Rectangle 1026"/>
          <p:cNvSpPr>
            <a:spLocks noGrp="1" noChangeArrowheads="1"/>
          </p:cNvSpPr>
          <p:nvPr>
            <p:ph type="ctrTitle"/>
          </p:nvPr>
        </p:nvSpPr>
        <p:spPr bwMode="auto">
          <a:xfrm>
            <a:off x="2693796" y="2648241"/>
            <a:ext cx="5539245" cy="507831"/>
          </a:xfrm>
          <a:prstGeom prst="rect">
            <a:avLst/>
          </a:prstGeom>
        </p:spPr>
        <p:txBody>
          <a:bodyPr anchor="b">
            <a:spAutoFit/>
          </a:bodyPr>
          <a:lstStyle>
            <a:lvl1pPr>
              <a:defRPr sz="3300" b="0" baseline="0">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2693796" y="3770660"/>
            <a:ext cx="5539245" cy="219820"/>
          </a:xfrm>
        </p:spPr>
        <p:txBody>
          <a:bodyPr>
            <a:spAutoFit/>
          </a:bodyPr>
          <a:lstStyle>
            <a:lvl1pPr>
              <a:defRPr sz="1400" baseline="0">
                <a:latin typeface="+mn-lt"/>
                <a:ea typeface="+mn-ea"/>
              </a:defRPr>
            </a:lvl1pPr>
          </a:lstStyle>
          <a:p>
            <a:pPr lvl="0"/>
            <a:r>
              <a:rPr lang="en-US" noProof="0"/>
              <a:t>Click to edit Master subtitle style</a:t>
            </a:r>
            <a:endParaRPr lang="en-US" noProof="0" dirty="0"/>
          </a:p>
        </p:txBody>
      </p:sp>
      <p:sp>
        <p:nvSpPr>
          <p:cNvPr id="12" name="TitleTopPlaceholder"/>
          <p:cNvSpPr>
            <a:spLocks noChangeArrowheads="1"/>
          </p:cNvSpPr>
          <p:nvPr/>
        </p:nvSpPr>
        <p:spPr bwMode="ltGray">
          <a:xfrm>
            <a:off x="2125654" y="3245969"/>
            <a:ext cx="2125653" cy="436455"/>
          </a:xfrm>
          <a:prstGeom prst="rect">
            <a:avLst/>
          </a:prstGeom>
          <a:solidFill>
            <a:schemeClr val="accent4">
              <a:alpha val="77000"/>
            </a:scheme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sp>
        <p:nvSpPr>
          <p:cNvPr id="13" name="TitleTopPlaceholder"/>
          <p:cNvSpPr>
            <a:spLocks noChangeArrowheads="1"/>
          </p:cNvSpPr>
          <p:nvPr/>
        </p:nvSpPr>
        <p:spPr bwMode="ltGray">
          <a:xfrm>
            <a:off x="1" y="3245968"/>
            <a:ext cx="2125653" cy="436455"/>
          </a:xfrm>
          <a:prstGeom prst="rect">
            <a:avLst/>
          </a:prstGeom>
          <a:solidFill>
            <a:srgbClr val="FFC000">
              <a:alpha val="80000"/>
            </a:srgb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sp>
        <p:nvSpPr>
          <p:cNvPr id="14" name="TitleTopPlaceholder"/>
          <p:cNvSpPr>
            <a:spLocks noChangeArrowheads="1"/>
          </p:cNvSpPr>
          <p:nvPr/>
        </p:nvSpPr>
        <p:spPr bwMode="ltGray">
          <a:xfrm>
            <a:off x="3886006" y="3246844"/>
            <a:ext cx="5257994" cy="436455"/>
          </a:xfrm>
          <a:prstGeom prst="rect">
            <a:avLst/>
          </a:prstGeom>
          <a:solidFill>
            <a:srgbClr val="009900">
              <a:alpha val="69000"/>
            </a:srgb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pic>
        <p:nvPicPr>
          <p:cNvPr id="15" name="Picture 4" descr="http://upload.wikimedia.org/wikipedia/commons/thumb/8/82/Seal_of_Massachusetts.svg/2000px-Seal_of_Massachusetts.svg.png"/>
          <p:cNvPicPr>
            <a:picLocks noChangeAspect="1" noChangeArrowheads="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1967" y="2029603"/>
            <a:ext cx="2075338"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719351"/>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64924591"/>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19471700"/>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cSld name="Title and Content Group 4">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102301"/>
            <a:ext cx="8207375" cy="5279450"/>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4"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165829"/>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cSld name="Title and Content General">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102301"/>
            <a:ext cx="8207375" cy="5279450"/>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4"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018094"/>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9" name="Textplatzhalter 2"/>
          <p:cNvSpPr>
            <a:spLocks noGrp="1"/>
          </p:cNvSpPr>
          <p:nvPr>
            <p:ph type="body" idx="13"/>
          </p:nvPr>
        </p:nvSpPr>
        <p:spPr>
          <a:xfrm>
            <a:off x="468313" y="1102300"/>
            <a:ext cx="8207375" cy="562987"/>
          </a:xfrm>
          <a:prstGeom prst="rect">
            <a:avLst/>
          </a:prstGeom>
          <a:noFill/>
        </p:spPr>
        <p:txBody>
          <a:bodyPr wrap="square" lIns="0" tIns="72000" rIns="0" bIns="36000">
            <a:noAutofit/>
          </a:bodyPr>
          <a:lstStyle>
            <a:lvl1pPr marL="0" indent="0">
              <a:buNone/>
              <a:defRPr lang="de-DE" sz="1800" b="1" dirty="0" smtClean="0">
                <a:solidFill>
                  <a:schemeClr val="accent4"/>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176213" lvl="0" indent="-176213" algn="l" rtl="0" eaLnBrk="1" fontAlgn="base" hangingPunct="1">
              <a:spcBef>
                <a:spcPts val="800"/>
              </a:spcBef>
              <a:spcAft>
                <a:spcPct val="0"/>
              </a:spcAft>
              <a:buClr>
                <a:schemeClr val="tx1"/>
              </a:buClr>
              <a:buFontTx/>
              <a:buNone/>
            </a:pPr>
            <a:r>
              <a:rPr lang="en-US" noProof="0"/>
              <a:t>Click to edit Master text styles</a:t>
            </a:r>
          </a:p>
        </p:txBody>
      </p:sp>
      <p:sp>
        <p:nvSpPr>
          <p:cNvPr id="4" name="Titel 3"/>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665288"/>
            <a:ext cx="8207375" cy="4716461"/>
          </a:xfrm>
          <a:prstGeom prst="rect">
            <a:avLst/>
          </a:prstGeom>
          <a:noFill/>
          <a:ln w="12700">
            <a:noFill/>
            <a:miter lim="800000"/>
            <a:headEnd/>
            <a:tailEnd/>
          </a:ln>
        </p:spPr>
        <p:txBody>
          <a:bodyPr vert="horz" wrap="square" lIns="0" tIns="36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39750" indent="-144000" algn="l" rtl="0" eaLnBrk="1" fontAlgn="base" hangingPunct="1">
              <a:spcBef>
                <a:spcPts val="300"/>
              </a:spcBef>
              <a:spcAft>
                <a:spcPts val="300"/>
              </a:spcAft>
              <a:buClr>
                <a:schemeClr val="tx1"/>
              </a:buClr>
              <a:buFont typeface="Arial" pitchFamily="34" charset="0"/>
              <a:tabLst/>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6"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0370023"/>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695" y="234863"/>
            <a:ext cx="6020740" cy="292388"/>
          </a:xfrm>
        </p:spPr>
        <p:txBody>
          <a:bodyPr/>
          <a:lstStyle/>
          <a:p>
            <a:r>
              <a:rPr lang="en-US"/>
              <a:t>Click to edit Master title style</a:t>
            </a:r>
          </a:p>
        </p:txBody>
      </p:sp>
      <p:sp>
        <p:nvSpPr>
          <p:cNvPr id="3" name="Content Placeholder 2"/>
          <p:cNvSpPr>
            <a:spLocks noGrp="1"/>
          </p:cNvSpPr>
          <p:nvPr>
            <p:ph idx="1"/>
          </p:nvPr>
        </p:nvSpPr>
        <p:spPr>
          <a:xfrm>
            <a:off x="2377117" y="2440671"/>
            <a:ext cx="4389768" cy="1256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lIns="88753" tIns="44380" rIns="88753" bIns="44380"/>
          <a:lstStyle>
            <a:lvl1pPr defTabSz="905334" fontAlgn="auto">
              <a:spcBef>
                <a:spcPts val="0"/>
              </a:spcBef>
              <a:spcAft>
                <a:spcPts val="0"/>
              </a:spcAft>
              <a:defRPr/>
            </a:lvl1pPr>
          </a:lstStyle>
          <a:p>
            <a:fld id="{7E3E4E3A-A719-6945-8391-26E3F5445B3E}" type="datetimeFigureOut">
              <a:rPr lang="en-US" sz="1837" smtClean="0">
                <a:solidFill>
                  <a:srgbClr val="000000"/>
                </a:solidFill>
              </a:rPr>
              <a:pPr/>
              <a:t>9/14/2017</a:t>
            </a:fld>
            <a:endParaRPr lang="en-US" sz="1837" dirty="0">
              <a:solidFill>
                <a:srgbClr val="000000"/>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lIns="88753" tIns="44380" rIns="88753" bIns="44380"/>
          <a:lstStyle>
            <a:lvl1pPr defTabSz="905334" fontAlgn="auto">
              <a:spcBef>
                <a:spcPts val="0"/>
              </a:spcBef>
              <a:spcAft>
                <a:spcPts val="0"/>
              </a:spcAft>
              <a:defRPr/>
            </a:lvl1pPr>
          </a:lstStyle>
          <a:p>
            <a:endParaRPr lang="en-US" sz="1837" dirty="0">
              <a:solidFill>
                <a:srgbClr val="000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88753" tIns="44380" rIns="88753" bIns="44380"/>
          <a:lstStyle>
            <a:lvl1pPr defTabSz="905334" fontAlgn="auto">
              <a:spcBef>
                <a:spcPts val="0"/>
              </a:spcBef>
              <a:spcAft>
                <a:spcPts val="0"/>
              </a:spcAft>
              <a:defRPr/>
            </a:lvl1pPr>
          </a:lstStyle>
          <a:p>
            <a:fld id="{D6E1A9CA-DFDF-864D-BB39-E8E20413833E}" type="slidenum">
              <a:rPr lang="en-US" sz="1837" smtClean="0">
                <a:solidFill>
                  <a:srgbClr val="000000"/>
                </a:solidFill>
              </a:rPr>
              <a:pPr/>
              <a:t>‹#›</a:t>
            </a:fld>
            <a:endParaRPr lang="en-US" sz="1837" dirty="0">
              <a:solidFill>
                <a:srgbClr val="000000"/>
              </a:solidFill>
            </a:endParaRPr>
          </a:p>
        </p:txBody>
      </p:sp>
    </p:spTree>
    <p:extLst>
      <p:ext uri="{BB962C8B-B14F-4D97-AF65-F5344CB8AC3E}">
        <p14:creationId xmlns:p14="http://schemas.microsoft.com/office/powerpoint/2010/main" val="2224779339"/>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48609333"/>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46443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621" y="1621"/>
                        <a:ext cx="1619" cy="1619"/>
                      </a:xfrm>
                      <a:prstGeom prst="rect">
                        <a:avLst/>
                      </a:prstGeom>
                    </p:spPr>
                  </p:pic>
                </p:oleObj>
              </mc:Fallback>
            </mc:AlternateContent>
          </a:graphicData>
        </a:graphic>
      </p:graphicFrame>
      <p:grpSp>
        <p:nvGrpSpPr>
          <p:cNvPr id="8" name="McK Title Elements" hidden="1"/>
          <p:cNvGrpSpPr>
            <a:grpSpLocks/>
          </p:cNvGrpSpPr>
          <p:nvPr/>
        </p:nvGrpSpPr>
        <p:grpSpPr bwMode="auto">
          <a:xfrm>
            <a:off x="2693796" y="4874537"/>
            <a:ext cx="5036085" cy="494023"/>
            <a:chOff x="1663" y="3106"/>
            <a:chExt cx="3109" cy="305"/>
          </a:xfrm>
        </p:grpSpPr>
        <p:sp>
          <p:nvSpPr>
            <p:cNvPr id="9" name="McK 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400" dirty="0">
                  <a:solidFill>
                    <a:srgbClr val="000000"/>
                  </a:solidFill>
                  <a:latin typeface="Arial"/>
                </a:rPr>
                <a:t>Date</a:t>
              </a:r>
            </a:p>
          </p:txBody>
        </p:sp>
      </p:grpSp>
      <p:sp>
        <p:nvSpPr>
          <p:cNvPr id="13314" name="Rectangle 1026"/>
          <p:cNvSpPr>
            <a:spLocks noGrp="1" noChangeArrowheads="1"/>
          </p:cNvSpPr>
          <p:nvPr>
            <p:ph type="ctrTitle"/>
          </p:nvPr>
        </p:nvSpPr>
        <p:spPr bwMode="auto">
          <a:xfrm>
            <a:off x="2693796" y="2648241"/>
            <a:ext cx="5539245" cy="507831"/>
          </a:xfrm>
          <a:prstGeom prst="rect">
            <a:avLst/>
          </a:prstGeom>
        </p:spPr>
        <p:txBody>
          <a:bodyPr anchor="b">
            <a:spAutoFit/>
          </a:bodyPr>
          <a:lstStyle>
            <a:lvl1pPr>
              <a:defRPr sz="3300" b="0" baseline="0">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2693796" y="3770660"/>
            <a:ext cx="5539245" cy="219820"/>
          </a:xfrm>
        </p:spPr>
        <p:txBody>
          <a:bodyPr>
            <a:spAutoFit/>
          </a:bodyPr>
          <a:lstStyle>
            <a:lvl1pPr>
              <a:defRPr sz="1400" baseline="0">
                <a:latin typeface="+mn-lt"/>
                <a:ea typeface="+mn-ea"/>
              </a:defRPr>
            </a:lvl1pPr>
          </a:lstStyle>
          <a:p>
            <a:pPr lvl="0"/>
            <a:r>
              <a:rPr lang="en-US" noProof="0"/>
              <a:t>Click to edit Master subtitle style</a:t>
            </a:r>
            <a:endParaRPr lang="en-US" noProof="0" dirty="0"/>
          </a:p>
        </p:txBody>
      </p:sp>
      <p:sp>
        <p:nvSpPr>
          <p:cNvPr id="12" name="TitleTopPlaceholder"/>
          <p:cNvSpPr>
            <a:spLocks noChangeArrowheads="1"/>
          </p:cNvSpPr>
          <p:nvPr/>
        </p:nvSpPr>
        <p:spPr bwMode="ltGray">
          <a:xfrm>
            <a:off x="2125654" y="3245969"/>
            <a:ext cx="2125653" cy="436455"/>
          </a:xfrm>
          <a:prstGeom prst="rect">
            <a:avLst/>
          </a:prstGeom>
          <a:solidFill>
            <a:schemeClr val="accent4">
              <a:alpha val="77000"/>
            </a:scheme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sp>
        <p:nvSpPr>
          <p:cNvPr id="13" name="TitleTopPlaceholder"/>
          <p:cNvSpPr>
            <a:spLocks noChangeArrowheads="1"/>
          </p:cNvSpPr>
          <p:nvPr/>
        </p:nvSpPr>
        <p:spPr bwMode="ltGray">
          <a:xfrm>
            <a:off x="1" y="3245968"/>
            <a:ext cx="2125653" cy="436455"/>
          </a:xfrm>
          <a:prstGeom prst="rect">
            <a:avLst/>
          </a:prstGeom>
          <a:solidFill>
            <a:srgbClr val="FFC000">
              <a:alpha val="80000"/>
            </a:srgb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sp>
        <p:nvSpPr>
          <p:cNvPr id="14" name="TitleTopPlaceholder"/>
          <p:cNvSpPr>
            <a:spLocks noChangeArrowheads="1"/>
          </p:cNvSpPr>
          <p:nvPr/>
        </p:nvSpPr>
        <p:spPr bwMode="ltGray">
          <a:xfrm>
            <a:off x="3886006" y="3246844"/>
            <a:ext cx="5257994" cy="436455"/>
          </a:xfrm>
          <a:prstGeom prst="rect">
            <a:avLst/>
          </a:prstGeom>
          <a:solidFill>
            <a:srgbClr val="009900">
              <a:alpha val="69000"/>
            </a:srgb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pic>
        <p:nvPicPr>
          <p:cNvPr id="15" name="Picture 4" descr="http://upload.wikimedia.org/wikipedia/commons/thumb/8/82/Seal_of_Massachusetts.svg/2000px-Seal_of_Massachusetts.svg.png"/>
          <p:cNvPicPr>
            <a:picLocks noChangeAspect="1" noChangeArrowheads="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1967" y="2029603"/>
            <a:ext cx="2075338"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680693"/>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27089365"/>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877911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14535644"/>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cSld name="Title and Content Group 4">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102301"/>
            <a:ext cx="8207375" cy="5279450"/>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4"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06654"/>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cSld name="Title and Content General">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102301"/>
            <a:ext cx="8207375" cy="5279450"/>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4"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456032"/>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9" name="Textplatzhalter 2"/>
          <p:cNvSpPr>
            <a:spLocks noGrp="1"/>
          </p:cNvSpPr>
          <p:nvPr>
            <p:ph type="body" idx="13"/>
          </p:nvPr>
        </p:nvSpPr>
        <p:spPr>
          <a:xfrm>
            <a:off x="468313" y="1102300"/>
            <a:ext cx="8207375" cy="562987"/>
          </a:xfrm>
          <a:prstGeom prst="rect">
            <a:avLst/>
          </a:prstGeom>
          <a:noFill/>
        </p:spPr>
        <p:txBody>
          <a:bodyPr wrap="square" lIns="0" tIns="72000" rIns="0" bIns="36000">
            <a:noAutofit/>
          </a:bodyPr>
          <a:lstStyle>
            <a:lvl1pPr marL="0" indent="0">
              <a:buNone/>
              <a:defRPr lang="de-DE" sz="1800" b="1" dirty="0" smtClean="0">
                <a:solidFill>
                  <a:schemeClr val="accent4"/>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176213" lvl="0" indent="-176213" algn="l" rtl="0" eaLnBrk="1" fontAlgn="base" hangingPunct="1">
              <a:spcBef>
                <a:spcPts val="800"/>
              </a:spcBef>
              <a:spcAft>
                <a:spcPct val="0"/>
              </a:spcAft>
              <a:buClr>
                <a:schemeClr val="tx1"/>
              </a:buClr>
              <a:buFontTx/>
              <a:buNone/>
            </a:pPr>
            <a:r>
              <a:rPr lang="en-US" noProof="0"/>
              <a:t>Click to edit Master text styles</a:t>
            </a:r>
          </a:p>
        </p:txBody>
      </p:sp>
      <p:sp>
        <p:nvSpPr>
          <p:cNvPr id="4" name="Titel 3"/>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665288"/>
            <a:ext cx="8207375" cy="4716461"/>
          </a:xfrm>
          <a:prstGeom prst="rect">
            <a:avLst/>
          </a:prstGeom>
          <a:noFill/>
          <a:ln w="12700">
            <a:noFill/>
            <a:miter lim="800000"/>
            <a:headEnd/>
            <a:tailEnd/>
          </a:ln>
        </p:spPr>
        <p:txBody>
          <a:bodyPr vert="horz" wrap="square" lIns="0" tIns="36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39750" indent="-144000" algn="l" rtl="0" eaLnBrk="1" fontAlgn="base" hangingPunct="1">
              <a:spcBef>
                <a:spcPts val="300"/>
              </a:spcBef>
              <a:spcAft>
                <a:spcPts val="300"/>
              </a:spcAft>
              <a:buClr>
                <a:schemeClr val="tx1"/>
              </a:buClr>
              <a:buFont typeface="Arial" pitchFamily="34" charset="0"/>
              <a:tabLst/>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6"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457620"/>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695" y="234863"/>
            <a:ext cx="6020740" cy="292388"/>
          </a:xfrm>
        </p:spPr>
        <p:txBody>
          <a:bodyPr/>
          <a:lstStyle/>
          <a:p>
            <a:r>
              <a:rPr lang="en-US"/>
              <a:t>Click to edit Master title style</a:t>
            </a:r>
          </a:p>
        </p:txBody>
      </p:sp>
      <p:sp>
        <p:nvSpPr>
          <p:cNvPr id="3" name="Content Placeholder 2"/>
          <p:cNvSpPr>
            <a:spLocks noGrp="1"/>
          </p:cNvSpPr>
          <p:nvPr>
            <p:ph idx="1"/>
          </p:nvPr>
        </p:nvSpPr>
        <p:spPr>
          <a:xfrm>
            <a:off x="2377117" y="2440671"/>
            <a:ext cx="4389768" cy="1256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lIns="88753" tIns="44380" rIns="88753" bIns="44380"/>
          <a:lstStyle>
            <a:lvl1pPr defTabSz="905334" fontAlgn="auto">
              <a:spcBef>
                <a:spcPts val="0"/>
              </a:spcBef>
              <a:spcAft>
                <a:spcPts val="0"/>
              </a:spcAft>
              <a:defRPr/>
            </a:lvl1pPr>
          </a:lstStyle>
          <a:p>
            <a:fld id="{7E3E4E3A-A719-6945-8391-26E3F5445B3E}" type="datetimeFigureOut">
              <a:rPr lang="en-US" sz="1837" smtClean="0">
                <a:solidFill>
                  <a:srgbClr val="000000"/>
                </a:solidFill>
              </a:rPr>
              <a:pPr/>
              <a:t>9/14/2017</a:t>
            </a:fld>
            <a:endParaRPr lang="en-US" sz="1837" dirty="0">
              <a:solidFill>
                <a:srgbClr val="000000"/>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lIns="88753" tIns="44380" rIns="88753" bIns="44380"/>
          <a:lstStyle>
            <a:lvl1pPr defTabSz="905334" fontAlgn="auto">
              <a:spcBef>
                <a:spcPts val="0"/>
              </a:spcBef>
              <a:spcAft>
                <a:spcPts val="0"/>
              </a:spcAft>
              <a:defRPr/>
            </a:lvl1pPr>
          </a:lstStyle>
          <a:p>
            <a:endParaRPr lang="en-US" sz="1837" dirty="0">
              <a:solidFill>
                <a:srgbClr val="000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88753" tIns="44380" rIns="88753" bIns="44380"/>
          <a:lstStyle>
            <a:lvl1pPr defTabSz="905334" fontAlgn="auto">
              <a:spcBef>
                <a:spcPts val="0"/>
              </a:spcBef>
              <a:spcAft>
                <a:spcPts val="0"/>
              </a:spcAft>
              <a:defRPr/>
            </a:lvl1pPr>
          </a:lstStyle>
          <a:p>
            <a:fld id="{D6E1A9CA-DFDF-864D-BB39-E8E20413833E}" type="slidenum">
              <a:rPr lang="en-US" sz="1837" smtClean="0">
                <a:solidFill>
                  <a:srgbClr val="000000"/>
                </a:solidFill>
              </a:rPr>
              <a:pPr/>
              <a:t>‹#›</a:t>
            </a:fld>
            <a:endParaRPr lang="en-US" sz="1837" dirty="0">
              <a:solidFill>
                <a:srgbClr val="000000"/>
              </a:solidFill>
            </a:endParaRPr>
          </a:p>
        </p:txBody>
      </p:sp>
    </p:spTree>
    <p:extLst>
      <p:ext uri="{BB962C8B-B14F-4D97-AF65-F5344CB8AC3E}">
        <p14:creationId xmlns:p14="http://schemas.microsoft.com/office/powerpoint/2010/main" val="2696481634"/>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68866592"/>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46648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621" y="1621"/>
                        <a:ext cx="1619" cy="1619"/>
                      </a:xfrm>
                      <a:prstGeom prst="rect">
                        <a:avLst/>
                      </a:prstGeom>
                    </p:spPr>
                  </p:pic>
                </p:oleObj>
              </mc:Fallback>
            </mc:AlternateContent>
          </a:graphicData>
        </a:graphic>
      </p:graphicFrame>
      <p:grpSp>
        <p:nvGrpSpPr>
          <p:cNvPr id="8" name="McK Title Elements" hidden="1"/>
          <p:cNvGrpSpPr>
            <a:grpSpLocks/>
          </p:cNvGrpSpPr>
          <p:nvPr/>
        </p:nvGrpSpPr>
        <p:grpSpPr bwMode="auto">
          <a:xfrm>
            <a:off x="2693796" y="4874537"/>
            <a:ext cx="5036085" cy="494023"/>
            <a:chOff x="1663" y="3106"/>
            <a:chExt cx="3109" cy="305"/>
          </a:xfrm>
        </p:grpSpPr>
        <p:sp>
          <p:nvSpPr>
            <p:cNvPr id="9" name="McK 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400" dirty="0">
                  <a:solidFill>
                    <a:srgbClr val="000000"/>
                  </a:solidFill>
                  <a:latin typeface="Arial"/>
                </a:rPr>
                <a:t>Date</a:t>
              </a:r>
            </a:p>
          </p:txBody>
        </p:sp>
      </p:grpSp>
      <p:sp>
        <p:nvSpPr>
          <p:cNvPr id="13314" name="Rectangle 1026"/>
          <p:cNvSpPr>
            <a:spLocks noGrp="1" noChangeArrowheads="1"/>
          </p:cNvSpPr>
          <p:nvPr>
            <p:ph type="ctrTitle"/>
          </p:nvPr>
        </p:nvSpPr>
        <p:spPr bwMode="auto">
          <a:xfrm>
            <a:off x="2693796" y="2648241"/>
            <a:ext cx="5539245" cy="507831"/>
          </a:xfrm>
          <a:prstGeom prst="rect">
            <a:avLst/>
          </a:prstGeom>
        </p:spPr>
        <p:txBody>
          <a:bodyPr anchor="b">
            <a:spAutoFit/>
          </a:bodyPr>
          <a:lstStyle>
            <a:lvl1pPr>
              <a:defRPr sz="3300" b="0" baseline="0">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2693796" y="3770660"/>
            <a:ext cx="5539245" cy="219820"/>
          </a:xfrm>
        </p:spPr>
        <p:txBody>
          <a:bodyPr>
            <a:spAutoFit/>
          </a:bodyPr>
          <a:lstStyle>
            <a:lvl1pPr>
              <a:defRPr sz="1400" baseline="0">
                <a:latin typeface="+mn-lt"/>
                <a:ea typeface="+mn-ea"/>
              </a:defRPr>
            </a:lvl1pPr>
          </a:lstStyle>
          <a:p>
            <a:pPr lvl="0"/>
            <a:r>
              <a:rPr lang="en-US" noProof="0"/>
              <a:t>Click to edit Master subtitle style</a:t>
            </a:r>
            <a:endParaRPr lang="en-US" noProof="0" dirty="0"/>
          </a:p>
        </p:txBody>
      </p:sp>
      <p:sp>
        <p:nvSpPr>
          <p:cNvPr id="12" name="TitleTopPlaceholder"/>
          <p:cNvSpPr>
            <a:spLocks noChangeArrowheads="1"/>
          </p:cNvSpPr>
          <p:nvPr/>
        </p:nvSpPr>
        <p:spPr bwMode="ltGray">
          <a:xfrm>
            <a:off x="2125654" y="3245969"/>
            <a:ext cx="2125653" cy="436455"/>
          </a:xfrm>
          <a:prstGeom prst="rect">
            <a:avLst/>
          </a:prstGeom>
          <a:solidFill>
            <a:schemeClr val="accent4">
              <a:alpha val="77000"/>
            </a:scheme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sp>
        <p:nvSpPr>
          <p:cNvPr id="13" name="TitleTopPlaceholder"/>
          <p:cNvSpPr>
            <a:spLocks noChangeArrowheads="1"/>
          </p:cNvSpPr>
          <p:nvPr/>
        </p:nvSpPr>
        <p:spPr bwMode="ltGray">
          <a:xfrm>
            <a:off x="1" y="3245968"/>
            <a:ext cx="2125653" cy="436455"/>
          </a:xfrm>
          <a:prstGeom prst="rect">
            <a:avLst/>
          </a:prstGeom>
          <a:solidFill>
            <a:srgbClr val="FFC000">
              <a:alpha val="80000"/>
            </a:srgb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sp>
        <p:nvSpPr>
          <p:cNvPr id="14" name="TitleTopPlaceholder"/>
          <p:cNvSpPr>
            <a:spLocks noChangeArrowheads="1"/>
          </p:cNvSpPr>
          <p:nvPr/>
        </p:nvSpPr>
        <p:spPr bwMode="ltGray">
          <a:xfrm>
            <a:off x="3886006" y="3246844"/>
            <a:ext cx="5257994" cy="436455"/>
          </a:xfrm>
          <a:prstGeom prst="rect">
            <a:avLst/>
          </a:prstGeom>
          <a:solidFill>
            <a:srgbClr val="009900">
              <a:alpha val="69000"/>
            </a:srgb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pic>
        <p:nvPicPr>
          <p:cNvPr id="15" name="Picture 4" descr="http://upload.wikimedia.org/wikipedia/commons/thumb/8/82/Seal_of_Massachusetts.svg/2000px-Seal_of_Massachusetts.svg.png"/>
          <p:cNvPicPr>
            <a:picLocks noChangeAspect="1" noChangeArrowheads="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1967" y="2029603"/>
            <a:ext cx="2075338"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086046"/>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34721497"/>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39983616"/>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cSld name="Title and Content Group 4">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102301"/>
            <a:ext cx="8207375" cy="5279450"/>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4"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176523"/>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cSld name="Title and Content General">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102301"/>
            <a:ext cx="8207375" cy="5279450"/>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4"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682053"/>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9" name="Textplatzhalter 2"/>
          <p:cNvSpPr>
            <a:spLocks noGrp="1"/>
          </p:cNvSpPr>
          <p:nvPr>
            <p:ph type="body" idx="13"/>
          </p:nvPr>
        </p:nvSpPr>
        <p:spPr>
          <a:xfrm>
            <a:off x="468313" y="1102300"/>
            <a:ext cx="8207375" cy="562987"/>
          </a:xfrm>
          <a:prstGeom prst="rect">
            <a:avLst/>
          </a:prstGeom>
          <a:noFill/>
        </p:spPr>
        <p:txBody>
          <a:bodyPr wrap="square" lIns="0" tIns="72000" rIns="0" bIns="36000">
            <a:noAutofit/>
          </a:bodyPr>
          <a:lstStyle>
            <a:lvl1pPr marL="0" indent="0">
              <a:buNone/>
              <a:defRPr lang="de-DE" sz="1800" b="1" dirty="0" smtClean="0">
                <a:solidFill>
                  <a:schemeClr val="accent4"/>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176213" lvl="0" indent="-176213" algn="l" rtl="0" eaLnBrk="1" fontAlgn="base" hangingPunct="1">
              <a:spcBef>
                <a:spcPts val="800"/>
              </a:spcBef>
              <a:spcAft>
                <a:spcPct val="0"/>
              </a:spcAft>
              <a:buClr>
                <a:schemeClr val="tx1"/>
              </a:buClr>
              <a:buFontTx/>
              <a:buNone/>
            </a:pPr>
            <a:r>
              <a:rPr lang="en-US" noProof="0"/>
              <a:t>Click to edit Master text styles</a:t>
            </a:r>
          </a:p>
        </p:txBody>
      </p:sp>
      <p:sp>
        <p:nvSpPr>
          <p:cNvPr id="4" name="Titel 3"/>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665288"/>
            <a:ext cx="8207375" cy="4716461"/>
          </a:xfrm>
          <a:prstGeom prst="rect">
            <a:avLst/>
          </a:prstGeom>
          <a:noFill/>
          <a:ln w="12700">
            <a:noFill/>
            <a:miter lim="800000"/>
            <a:headEnd/>
            <a:tailEnd/>
          </a:ln>
        </p:spPr>
        <p:txBody>
          <a:bodyPr vert="horz" wrap="square" lIns="0" tIns="36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39750" indent="-144000" algn="l" rtl="0" eaLnBrk="1" fontAlgn="base" hangingPunct="1">
              <a:spcBef>
                <a:spcPts val="300"/>
              </a:spcBef>
              <a:spcAft>
                <a:spcPts val="300"/>
              </a:spcAft>
              <a:buClr>
                <a:schemeClr val="tx1"/>
              </a:buClr>
              <a:buFont typeface="Arial" pitchFamily="34" charset="0"/>
              <a:tabLst/>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6"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486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dirty="0"/>
              <a:t>Click to edit Master title style</a:t>
            </a:r>
          </a:p>
        </p:txBody>
      </p:sp>
      <p:sp>
        <p:nvSpPr>
          <p:cNvPr id="73" name="Text Placeholder 72"/>
          <p:cNvSpPr>
            <a:spLocks noGrp="1"/>
          </p:cNvSpPr>
          <p:nvPr>
            <p:ph type="body" idx="10"/>
          </p:nvPr>
        </p:nvSpPr>
        <p:spPr>
          <a:xfrm>
            <a:off x="1621" y="1621"/>
            <a:ext cx="1620" cy="19595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3168138"/>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695" y="234863"/>
            <a:ext cx="6020740" cy="292388"/>
          </a:xfrm>
        </p:spPr>
        <p:txBody>
          <a:bodyPr/>
          <a:lstStyle/>
          <a:p>
            <a:r>
              <a:rPr lang="en-US"/>
              <a:t>Click to edit Master title style</a:t>
            </a:r>
          </a:p>
        </p:txBody>
      </p:sp>
      <p:sp>
        <p:nvSpPr>
          <p:cNvPr id="3" name="Content Placeholder 2"/>
          <p:cNvSpPr>
            <a:spLocks noGrp="1"/>
          </p:cNvSpPr>
          <p:nvPr>
            <p:ph idx="1"/>
          </p:nvPr>
        </p:nvSpPr>
        <p:spPr>
          <a:xfrm>
            <a:off x="2377117" y="2440671"/>
            <a:ext cx="4389768" cy="1256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lIns="88753" tIns="44380" rIns="88753" bIns="44380"/>
          <a:lstStyle>
            <a:lvl1pPr defTabSz="905334" fontAlgn="auto">
              <a:spcBef>
                <a:spcPts val="0"/>
              </a:spcBef>
              <a:spcAft>
                <a:spcPts val="0"/>
              </a:spcAft>
              <a:defRPr/>
            </a:lvl1pPr>
          </a:lstStyle>
          <a:p>
            <a:fld id="{7E3E4E3A-A719-6945-8391-26E3F5445B3E}" type="datetimeFigureOut">
              <a:rPr lang="en-US" sz="1837" smtClean="0">
                <a:solidFill>
                  <a:srgbClr val="000000"/>
                </a:solidFill>
              </a:rPr>
              <a:pPr/>
              <a:t>9/14/2017</a:t>
            </a:fld>
            <a:endParaRPr lang="en-US" sz="1837" dirty="0">
              <a:solidFill>
                <a:srgbClr val="000000"/>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lIns="88753" tIns="44380" rIns="88753" bIns="44380"/>
          <a:lstStyle>
            <a:lvl1pPr defTabSz="905334" fontAlgn="auto">
              <a:spcBef>
                <a:spcPts val="0"/>
              </a:spcBef>
              <a:spcAft>
                <a:spcPts val="0"/>
              </a:spcAft>
              <a:defRPr/>
            </a:lvl1pPr>
          </a:lstStyle>
          <a:p>
            <a:endParaRPr lang="en-US" sz="1837" dirty="0">
              <a:solidFill>
                <a:srgbClr val="000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88753" tIns="44380" rIns="88753" bIns="44380"/>
          <a:lstStyle>
            <a:lvl1pPr defTabSz="905334" fontAlgn="auto">
              <a:spcBef>
                <a:spcPts val="0"/>
              </a:spcBef>
              <a:spcAft>
                <a:spcPts val="0"/>
              </a:spcAft>
              <a:defRPr/>
            </a:lvl1pPr>
          </a:lstStyle>
          <a:p>
            <a:fld id="{D6E1A9CA-DFDF-864D-BB39-E8E20413833E}" type="slidenum">
              <a:rPr lang="en-US" sz="1837" smtClean="0">
                <a:solidFill>
                  <a:srgbClr val="000000"/>
                </a:solidFill>
              </a:rPr>
              <a:pPr/>
              <a:t>‹#›</a:t>
            </a:fld>
            <a:endParaRPr lang="en-US" sz="1837" dirty="0">
              <a:solidFill>
                <a:srgbClr val="000000"/>
              </a:solidFill>
            </a:endParaRPr>
          </a:p>
        </p:txBody>
      </p:sp>
    </p:spTree>
    <p:extLst>
      <p:ext uri="{BB962C8B-B14F-4D97-AF65-F5344CB8AC3E}">
        <p14:creationId xmlns:p14="http://schemas.microsoft.com/office/powerpoint/2010/main" val="4077486617"/>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76058097"/>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46851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621" y="1621"/>
                        <a:ext cx="1619" cy="1619"/>
                      </a:xfrm>
                      <a:prstGeom prst="rect">
                        <a:avLst/>
                      </a:prstGeom>
                    </p:spPr>
                  </p:pic>
                </p:oleObj>
              </mc:Fallback>
            </mc:AlternateContent>
          </a:graphicData>
        </a:graphic>
      </p:graphicFrame>
      <p:grpSp>
        <p:nvGrpSpPr>
          <p:cNvPr id="8" name="McK Title Elements" hidden="1"/>
          <p:cNvGrpSpPr>
            <a:grpSpLocks/>
          </p:cNvGrpSpPr>
          <p:nvPr/>
        </p:nvGrpSpPr>
        <p:grpSpPr bwMode="auto">
          <a:xfrm>
            <a:off x="2693796" y="4874537"/>
            <a:ext cx="5036085" cy="494023"/>
            <a:chOff x="1663" y="3106"/>
            <a:chExt cx="3109" cy="305"/>
          </a:xfrm>
        </p:grpSpPr>
        <p:sp>
          <p:nvSpPr>
            <p:cNvPr id="9" name="McK 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400" dirty="0">
                  <a:solidFill>
                    <a:srgbClr val="000000"/>
                  </a:solidFill>
                  <a:latin typeface="Arial"/>
                </a:rPr>
                <a:t>Date</a:t>
              </a:r>
            </a:p>
          </p:txBody>
        </p:sp>
      </p:grpSp>
      <p:sp>
        <p:nvSpPr>
          <p:cNvPr id="13314" name="Rectangle 1026"/>
          <p:cNvSpPr>
            <a:spLocks noGrp="1" noChangeArrowheads="1"/>
          </p:cNvSpPr>
          <p:nvPr>
            <p:ph type="ctrTitle"/>
          </p:nvPr>
        </p:nvSpPr>
        <p:spPr bwMode="auto">
          <a:xfrm>
            <a:off x="2693796" y="2648241"/>
            <a:ext cx="5539245" cy="507831"/>
          </a:xfrm>
          <a:prstGeom prst="rect">
            <a:avLst/>
          </a:prstGeom>
        </p:spPr>
        <p:txBody>
          <a:bodyPr anchor="b">
            <a:spAutoFit/>
          </a:bodyPr>
          <a:lstStyle>
            <a:lvl1pPr>
              <a:defRPr sz="3300" b="0" baseline="0">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2693796" y="3770660"/>
            <a:ext cx="5539245" cy="219820"/>
          </a:xfrm>
        </p:spPr>
        <p:txBody>
          <a:bodyPr>
            <a:spAutoFit/>
          </a:bodyPr>
          <a:lstStyle>
            <a:lvl1pPr>
              <a:defRPr sz="1400" baseline="0">
                <a:latin typeface="+mn-lt"/>
                <a:ea typeface="+mn-ea"/>
              </a:defRPr>
            </a:lvl1pPr>
          </a:lstStyle>
          <a:p>
            <a:pPr lvl="0"/>
            <a:r>
              <a:rPr lang="en-US" noProof="0"/>
              <a:t>Click to edit Master subtitle style</a:t>
            </a:r>
            <a:endParaRPr lang="en-US" noProof="0" dirty="0"/>
          </a:p>
        </p:txBody>
      </p:sp>
      <p:sp>
        <p:nvSpPr>
          <p:cNvPr id="12" name="TitleTopPlaceholder"/>
          <p:cNvSpPr>
            <a:spLocks noChangeArrowheads="1"/>
          </p:cNvSpPr>
          <p:nvPr/>
        </p:nvSpPr>
        <p:spPr bwMode="ltGray">
          <a:xfrm>
            <a:off x="2125654" y="3245969"/>
            <a:ext cx="2125653" cy="436455"/>
          </a:xfrm>
          <a:prstGeom prst="rect">
            <a:avLst/>
          </a:prstGeom>
          <a:solidFill>
            <a:schemeClr val="accent4">
              <a:alpha val="77000"/>
            </a:scheme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sp>
        <p:nvSpPr>
          <p:cNvPr id="13" name="TitleTopPlaceholder"/>
          <p:cNvSpPr>
            <a:spLocks noChangeArrowheads="1"/>
          </p:cNvSpPr>
          <p:nvPr/>
        </p:nvSpPr>
        <p:spPr bwMode="ltGray">
          <a:xfrm>
            <a:off x="1" y="3245968"/>
            <a:ext cx="2125653" cy="436455"/>
          </a:xfrm>
          <a:prstGeom prst="rect">
            <a:avLst/>
          </a:prstGeom>
          <a:solidFill>
            <a:srgbClr val="FFC000">
              <a:alpha val="80000"/>
            </a:srgb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sp>
        <p:nvSpPr>
          <p:cNvPr id="14" name="TitleTopPlaceholder"/>
          <p:cNvSpPr>
            <a:spLocks noChangeArrowheads="1"/>
          </p:cNvSpPr>
          <p:nvPr/>
        </p:nvSpPr>
        <p:spPr bwMode="ltGray">
          <a:xfrm>
            <a:off x="3886006" y="3246844"/>
            <a:ext cx="5257994" cy="436455"/>
          </a:xfrm>
          <a:prstGeom prst="rect">
            <a:avLst/>
          </a:prstGeom>
          <a:solidFill>
            <a:srgbClr val="009900">
              <a:alpha val="69000"/>
            </a:srgb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pic>
        <p:nvPicPr>
          <p:cNvPr id="15" name="Picture 4" descr="http://upload.wikimedia.org/wikipedia/commons/thumb/8/82/Seal_of_Massachusetts.svg/2000px-Seal_of_Massachusetts.svg.png"/>
          <p:cNvPicPr>
            <a:picLocks noChangeAspect="1" noChangeArrowheads="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1967" y="2029603"/>
            <a:ext cx="2075338"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209068"/>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31918830"/>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35162466"/>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cSld name="Title and Content Group 4">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102301"/>
            <a:ext cx="8207375" cy="5279450"/>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4"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087675"/>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cSld name="Title and Content General">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102301"/>
            <a:ext cx="8207375" cy="5279450"/>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4"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687412"/>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9" name="Textplatzhalter 2"/>
          <p:cNvSpPr>
            <a:spLocks noGrp="1"/>
          </p:cNvSpPr>
          <p:nvPr>
            <p:ph type="body" idx="13"/>
          </p:nvPr>
        </p:nvSpPr>
        <p:spPr>
          <a:xfrm>
            <a:off x="468313" y="1102300"/>
            <a:ext cx="8207375" cy="562987"/>
          </a:xfrm>
          <a:prstGeom prst="rect">
            <a:avLst/>
          </a:prstGeom>
          <a:noFill/>
        </p:spPr>
        <p:txBody>
          <a:bodyPr wrap="square" lIns="0" tIns="72000" rIns="0" bIns="36000">
            <a:noAutofit/>
          </a:bodyPr>
          <a:lstStyle>
            <a:lvl1pPr marL="0" indent="0">
              <a:buNone/>
              <a:defRPr lang="de-DE" sz="1800" b="1" dirty="0" smtClean="0">
                <a:solidFill>
                  <a:schemeClr val="accent4"/>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176213" lvl="0" indent="-176213" algn="l" rtl="0" eaLnBrk="1" fontAlgn="base" hangingPunct="1">
              <a:spcBef>
                <a:spcPts val="800"/>
              </a:spcBef>
              <a:spcAft>
                <a:spcPct val="0"/>
              </a:spcAft>
              <a:buClr>
                <a:schemeClr val="tx1"/>
              </a:buClr>
              <a:buFontTx/>
              <a:buNone/>
            </a:pPr>
            <a:r>
              <a:rPr lang="en-US" noProof="0"/>
              <a:t>Click to edit Master text styles</a:t>
            </a:r>
          </a:p>
        </p:txBody>
      </p:sp>
      <p:sp>
        <p:nvSpPr>
          <p:cNvPr id="4" name="Titel 3"/>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665288"/>
            <a:ext cx="8207375" cy="4716461"/>
          </a:xfrm>
          <a:prstGeom prst="rect">
            <a:avLst/>
          </a:prstGeom>
          <a:noFill/>
          <a:ln w="12700">
            <a:noFill/>
            <a:miter lim="800000"/>
            <a:headEnd/>
            <a:tailEnd/>
          </a:ln>
        </p:spPr>
        <p:txBody>
          <a:bodyPr vert="horz" wrap="square" lIns="0" tIns="36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39750" indent="-144000" algn="l" rtl="0" eaLnBrk="1" fontAlgn="base" hangingPunct="1">
              <a:spcBef>
                <a:spcPts val="300"/>
              </a:spcBef>
              <a:spcAft>
                <a:spcPts val="300"/>
              </a:spcAft>
              <a:buClr>
                <a:schemeClr val="tx1"/>
              </a:buClr>
              <a:buFont typeface="Arial" pitchFamily="34" charset="0"/>
              <a:tabLst/>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6"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265131"/>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85091434"/>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47055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621" y="1621"/>
                        <a:ext cx="1619" cy="1619"/>
                      </a:xfrm>
                      <a:prstGeom prst="rect">
                        <a:avLst/>
                      </a:prstGeom>
                    </p:spPr>
                  </p:pic>
                </p:oleObj>
              </mc:Fallback>
            </mc:AlternateContent>
          </a:graphicData>
        </a:graphic>
      </p:graphicFrame>
      <p:grpSp>
        <p:nvGrpSpPr>
          <p:cNvPr id="8" name="McK Title Elements" hidden="1"/>
          <p:cNvGrpSpPr>
            <a:grpSpLocks/>
          </p:cNvGrpSpPr>
          <p:nvPr/>
        </p:nvGrpSpPr>
        <p:grpSpPr bwMode="auto">
          <a:xfrm>
            <a:off x="2693796" y="4874537"/>
            <a:ext cx="5036085" cy="494023"/>
            <a:chOff x="1663" y="3106"/>
            <a:chExt cx="3109" cy="305"/>
          </a:xfrm>
        </p:grpSpPr>
        <p:sp>
          <p:nvSpPr>
            <p:cNvPr id="9" name="McK 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400" dirty="0">
                  <a:solidFill>
                    <a:srgbClr val="000000"/>
                  </a:solidFill>
                  <a:latin typeface="Arial"/>
                </a:rPr>
                <a:t>Date</a:t>
              </a:r>
            </a:p>
          </p:txBody>
        </p:sp>
      </p:grpSp>
      <p:sp>
        <p:nvSpPr>
          <p:cNvPr id="13314" name="Rectangle 1026"/>
          <p:cNvSpPr>
            <a:spLocks noGrp="1" noChangeArrowheads="1"/>
          </p:cNvSpPr>
          <p:nvPr>
            <p:ph type="ctrTitle"/>
          </p:nvPr>
        </p:nvSpPr>
        <p:spPr bwMode="auto">
          <a:xfrm>
            <a:off x="2693796" y="2648241"/>
            <a:ext cx="5539245" cy="507831"/>
          </a:xfrm>
          <a:prstGeom prst="rect">
            <a:avLst/>
          </a:prstGeom>
        </p:spPr>
        <p:txBody>
          <a:bodyPr anchor="b">
            <a:spAutoFit/>
          </a:bodyPr>
          <a:lstStyle>
            <a:lvl1pPr>
              <a:defRPr sz="3300" b="0" baseline="0">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2693796" y="3770660"/>
            <a:ext cx="5539245" cy="219820"/>
          </a:xfrm>
        </p:spPr>
        <p:txBody>
          <a:bodyPr>
            <a:spAutoFit/>
          </a:bodyPr>
          <a:lstStyle>
            <a:lvl1pPr>
              <a:defRPr sz="1400" baseline="0">
                <a:latin typeface="+mn-lt"/>
                <a:ea typeface="+mn-ea"/>
              </a:defRPr>
            </a:lvl1pPr>
          </a:lstStyle>
          <a:p>
            <a:pPr lvl="0"/>
            <a:r>
              <a:rPr lang="en-US" noProof="0"/>
              <a:t>Click to edit Master subtitle style</a:t>
            </a:r>
            <a:endParaRPr lang="en-US" noProof="0" dirty="0"/>
          </a:p>
        </p:txBody>
      </p:sp>
      <p:sp>
        <p:nvSpPr>
          <p:cNvPr id="12" name="TitleTopPlaceholder"/>
          <p:cNvSpPr>
            <a:spLocks noChangeArrowheads="1"/>
          </p:cNvSpPr>
          <p:nvPr/>
        </p:nvSpPr>
        <p:spPr bwMode="ltGray">
          <a:xfrm>
            <a:off x="2125654" y="3245969"/>
            <a:ext cx="2125653" cy="436455"/>
          </a:xfrm>
          <a:prstGeom prst="rect">
            <a:avLst/>
          </a:prstGeom>
          <a:solidFill>
            <a:schemeClr val="accent4">
              <a:alpha val="77000"/>
            </a:scheme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sp>
        <p:nvSpPr>
          <p:cNvPr id="13" name="TitleTopPlaceholder"/>
          <p:cNvSpPr>
            <a:spLocks noChangeArrowheads="1"/>
          </p:cNvSpPr>
          <p:nvPr/>
        </p:nvSpPr>
        <p:spPr bwMode="ltGray">
          <a:xfrm>
            <a:off x="1" y="3245968"/>
            <a:ext cx="2125653" cy="436455"/>
          </a:xfrm>
          <a:prstGeom prst="rect">
            <a:avLst/>
          </a:prstGeom>
          <a:solidFill>
            <a:srgbClr val="FFC000">
              <a:alpha val="80000"/>
            </a:srgb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sp>
        <p:nvSpPr>
          <p:cNvPr id="14" name="TitleTopPlaceholder"/>
          <p:cNvSpPr>
            <a:spLocks noChangeArrowheads="1"/>
          </p:cNvSpPr>
          <p:nvPr/>
        </p:nvSpPr>
        <p:spPr bwMode="ltGray">
          <a:xfrm>
            <a:off x="3886006" y="3246844"/>
            <a:ext cx="5257994" cy="436455"/>
          </a:xfrm>
          <a:prstGeom prst="rect">
            <a:avLst/>
          </a:prstGeom>
          <a:solidFill>
            <a:srgbClr val="009900">
              <a:alpha val="69000"/>
            </a:srgb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pic>
        <p:nvPicPr>
          <p:cNvPr id="15" name="Picture 4" descr="http://upload.wikimedia.org/wikipedia/commons/thumb/8/82/Seal_of_Massachusetts.svg/2000px-Seal_of_Massachusetts.svg.png"/>
          <p:cNvPicPr>
            <a:picLocks noChangeAspect="1" noChangeArrowheads="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1967" y="2029603"/>
            <a:ext cx="2075338"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477698"/>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56768010"/>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026877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pSp>
        <p:nvGrpSpPr>
          <p:cNvPr id="2" name="McK Title Elements" hidden="1"/>
          <p:cNvGrpSpPr/>
          <p:nvPr userDrawn="1"/>
        </p:nvGrpSpPr>
        <p:grpSpPr>
          <a:xfrm>
            <a:off x="2693852" y="5165952"/>
            <a:ext cx="5225605" cy="1099222"/>
            <a:chOff x="2640013" y="5063111"/>
            <a:chExt cx="5121275" cy="1077339"/>
          </a:xfrm>
        </p:grpSpPr>
        <p:sp>
          <p:nvSpPr>
            <p:cNvPr id="9" name="McK Document type"/>
            <p:cNvSpPr txBox="1">
              <a:spLocks noChangeArrowheads="1"/>
            </p:cNvSpPr>
            <p:nvPr/>
          </p:nvSpPr>
          <p:spPr bwMode="auto">
            <a:xfrm>
              <a:off x="2640013" y="5063111"/>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2640013" y="5330943"/>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a:solidFill>
                    <a:srgbClr val="000000"/>
                  </a:solidFill>
                  <a:latin typeface="Arial"/>
                </a:rPr>
                <a:t>Date</a:t>
              </a:r>
            </a:p>
          </p:txBody>
        </p:sp>
        <p:sp>
          <p:nvSpPr>
            <p:cNvPr id="11" name="McK Disclaimer"/>
            <p:cNvSpPr>
              <a:spLocks noChangeArrowheads="1"/>
            </p:cNvSpPr>
            <p:nvPr/>
          </p:nvSpPr>
          <p:spPr bwMode="auto">
            <a:xfrm>
              <a:off x="2640013" y="5894229"/>
              <a:ext cx="51212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16429" eaLnBrk="0" fontAlgn="base" hangingPunct="0">
                <a:spcBef>
                  <a:spcPct val="0"/>
                </a:spcBef>
                <a:spcAft>
                  <a:spcPct val="0"/>
                </a:spcAft>
              </a:pPr>
              <a:r>
                <a:rPr lang="en-US" sz="800" dirty="0">
                  <a:solidFill>
                    <a:srgbClr val="000000"/>
                  </a:solidFill>
                </a:rPr>
                <a:t>CONFIDENTIAL AND PROPRIETARY</a:t>
              </a:r>
            </a:p>
            <a:p>
              <a:pPr defTabSz="816429" eaLnBrk="0" fontAlgn="base" hangingPunct="0">
                <a:spcBef>
                  <a:spcPct val="0"/>
                </a:spcBef>
                <a:spcAft>
                  <a:spcPct val="0"/>
                </a:spcAft>
              </a:pPr>
              <a:r>
                <a:rPr lang="en-US" sz="800" dirty="0">
                  <a:solidFill>
                    <a:srgbClr val="000000"/>
                  </a:solidFill>
                </a:rPr>
                <a:t>Any use of this material without specific permission is strictly prohibited</a:t>
              </a:r>
            </a:p>
          </p:txBody>
        </p:sp>
      </p:grpSp>
      <p:sp>
        <p:nvSpPr>
          <p:cNvPr id="13314" name="Rectangle 1026"/>
          <p:cNvSpPr>
            <a:spLocks noGrp="1" noChangeArrowheads="1"/>
          </p:cNvSpPr>
          <p:nvPr>
            <p:ph type="ctrTitle"/>
          </p:nvPr>
        </p:nvSpPr>
        <p:spPr bwMode="auto">
          <a:xfrm>
            <a:off x="2693852" y="1778011"/>
            <a:ext cx="5407401" cy="507831"/>
          </a:xfrm>
          <a:prstGeom prst="rect">
            <a:avLst/>
          </a:prstGeom>
        </p:spPr>
        <p:txBody>
          <a:bodyPr anchor="b">
            <a:spAutoFit/>
          </a:bodyPr>
          <a:lstStyle>
            <a:lvl1pPr>
              <a:defRPr sz="3300" b="0" baseline="0">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2693852" y="3615959"/>
            <a:ext cx="5407401" cy="219820"/>
          </a:xfrm>
        </p:spPr>
        <p:txBody>
          <a:bodyPr anchor="ctr">
            <a:spAutoFit/>
          </a:bodyPr>
          <a:lstStyle>
            <a:lvl1pPr>
              <a:defRPr sz="1400" baseline="0">
                <a:latin typeface="+mj-lt"/>
                <a:ea typeface="+mj-ea"/>
              </a:defRPr>
            </a:lvl1pPr>
          </a:lstStyle>
          <a:p>
            <a:pPr lvl="0"/>
            <a:r>
              <a:rPr lang="en-US" noProof="0"/>
              <a:t>Click to edit Master subtitle style</a:t>
            </a:r>
          </a:p>
        </p:txBody>
      </p:sp>
    </p:spTree>
    <p:extLst>
      <p:ext uri="{BB962C8B-B14F-4D97-AF65-F5344CB8AC3E}">
        <p14:creationId xmlns:p14="http://schemas.microsoft.com/office/powerpoint/2010/main" val="3640471272"/>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cSld name="Title and Content Group 4">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102301"/>
            <a:ext cx="8207375" cy="5279450"/>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4"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9817"/>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cSld name="Title and Content General">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102301"/>
            <a:ext cx="8207375" cy="5279450"/>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4"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09526"/>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9" name="Textplatzhalter 2"/>
          <p:cNvSpPr>
            <a:spLocks noGrp="1"/>
          </p:cNvSpPr>
          <p:nvPr>
            <p:ph type="body" idx="13"/>
          </p:nvPr>
        </p:nvSpPr>
        <p:spPr>
          <a:xfrm>
            <a:off x="468313" y="1102300"/>
            <a:ext cx="8207375" cy="562987"/>
          </a:xfrm>
          <a:prstGeom prst="rect">
            <a:avLst/>
          </a:prstGeom>
          <a:noFill/>
        </p:spPr>
        <p:txBody>
          <a:bodyPr wrap="square" lIns="0" tIns="72000" rIns="0" bIns="36000">
            <a:noAutofit/>
          </a:bodyPr>
          <a:lstStyle>
            <a:lvl1pPr marL="0" indent="0">
              <a:buNone/>
              <a:defRPr lang="de-DE" sz="1800" b="1" dirty="0" smtClean="0">
                <a:solidFill>
                  <a:schemeClr val="accent4"/>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176213" lvl="0" indent="-176213" algn="l" rtl="0" eaLnBrk="1" fontAlgn="base" hangingPunct="1">
              <a:spcBef>
                <a:spcPts val="800"/>
              </a:spcBef>
              <a:spcAft>
                <a:spcPct val="0"/>
              </a:spcAft>
              <a:buClr>
                <a:schemeClr val="tx1"/>
              </a:buClr>
              <a:buFontTx/>
              <a:buNone/>
            </a:pPr>
            <a:r>
              <a:rPr lang="en-US" noProof="0"/>
              <a:t>Click to edit Master text styles</a:t>
            </a:r>
          </a:p>
        </p:txBody>
      </p:sp>
      <p:sp>
        <p:nvSpPr>
          <p:cNvPr id="4" name="Titel 3"/>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665288"/>
            <a:ext cx="8207375" cy="4716461"/>
          </a:xfrm>
          <a:prstGeom prst="rect">
            <a:avLst/>
          </a:prstGeom>
          <a:noFill/>
          <a:ln w="12700">
            <a:noFill/>
            <a:miter lim="800000"/>
            <a:headEnd/>
            <a:tailEnd/>
          </a:ln>
        </p:spPr>
        <p:txBody>
          <a:bodyPr vert="horz" wrap="square" lIns="0" tIns="36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39750" indent="-144000" algn="l" rtl="0" eaLnBrk="1" fontAlgn="base" hangingPunct="1">
              <a:spcBef>
                <a:spcPts val="300"/>
              </a:spcBef>
              <a:spcAft>
                <a:spcPts val="300"/>
              </a:spcAft>
              <a:buClr>
                <a:schemeClr val="tx1"/>
              </a:buClr>
              <a:buFont typeface="Arial" pitchFamily="34" charset="0"/>
              <a:tabLst/>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6"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320733"/>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695" y="234863"/>
            <a:ext cx="6020740" cy="292388"/>
          </a:xfrm>
        </p:spPr>
        <p:txBody>
          <a:bodyPr/>
          <a:lstStyle/>
          <a:p>
            <a:r>
              <a:rPr lang="en-US"/>
              <a:t>Click to edit Master title style</a:t>
            </a:r>
          </a:p>
        </p:txBody>
      </p:sp>
      <p:sp>
        <p:nvSpPr>
          <p:cNvPr id="3" name="Content Placeholder 2"/>
          <p:cNvSpPr>
            <a:spLocks noGrp="1"/>
          </p:cNvSpPr>
          <p:nvPr>
            <p:ph idx="1"/>
          </p:nvPr>
        </p:nvSpPr>
        <p:spPr>
          <a:xfrm>
            <a:off x="2377117" y="2440671"/>
            <a:ext cx="4389768" cy="1256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lIns="88753" tIns="44380" rIns="88753" bIns="44380"/>
          <a:lstStyle>
            <a:lvl1pPr defTabSz="905334" fontAlgn="auto">
              <a:spcBef>
                <a:spcPts val="0"/>
              </a:spcBef>
              <a:spcAft>
                <a:spcPts val="0"/>
              </a:spcAft>
              <a:defRPr/>
            </a:lvl1pPr>
          </a:lstStyle>
          <a:p>
            <a:fld id="{7E3E4E3A-A719-6945-8391-26E3F5445B3E}" type="datetimeFigureOut">
              <a:rPr lang="en-US" sz="1837" smtClean="0">
                <a:solidFill>
                  <a:srgbClr val="000000"/>
                </a:solidFill>
              </a:rPr>
              <a:pPr/>
              <a:t>9/14/2017</a:t>
            </a:fld>
            <a:endParaRPr lang="en-US" sz="1837" dirty="0">
              <a:solidFill>
                <a:srgbClr val="000000"/>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lIns="88753" tIns="44380" rIns="88753" bIns="44380"/>
          <a:lstStyle>
            <a:lvl1pPr defTabSz="905334" fontAlgn="auto">
              <a:spcBef>
                <a:spcPts val="0"/>
              </a:spcBef>
              <a:spcAft>
                <a:spcPts val="0"/>
              </a:spcAft>
              <a:defRPr/>
            </a:lvl1pPr>
          </a:lstStyle>
          <a:p>
            <a:endParaRPr lang="en-US" sz="1837" dirty="0">
              <a:solidFill>
                <a:srgbClr val="000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88753" tIns="44380" rIns="88753" bIns="44380"/>
          <a:lstStyle>
            <a:lvl1pPr defTabSz="905334" fontAlgn="auto">
              <a:spcBef>
                <a:spcPts val="0"/>
              </a:spcBef>
              <a:spcAft>
                <a:spcPts val="0"/>
              </a:spcAft>
              <a:defRPr/>
            </a:lvl1pPr>
          </a:lstStyle>
          <a:p>
            <a:fld id="{D6E1A9CA-DFDF-864D-BB39-E8E20413833E}" type="slidenum">
              <a:rPr lang="en-US" sz="1837" smtClean="0">
                <a:solidFill>
                  <a:srgbClr val="000000"/>
                </a:solidFill>
              </a:rPr>
              <a:pPr/>
              <a:t>‹#›</a:t>
            </a:fld>
            <a:endParaRPr lang="en-US" sz="1837" dirty="0">
              <a:solidFill>
                <a:srgbClr val="000000"/>
              </a:solidFill>
            </a:endParaRPr>
          </a:p>
        </p:txBody>
      </p:sp>
    </p:spTree>
    <p:extLst>
      <p:ext uri="{BB962C8B-B14F-4D97-AF65-F5344CB8AC3E}">
        <p14:creationId xmlns:p14="http://schemas.microsoft.com/office/powerpoint/2010/main" val="3191884071"/>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81662222"/>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47660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621" y="1621"/>
                        <a:ext cx="1619" cy="1619"/>
                      </a:xfrm>
                      <a:prstGeom prst="rect">
                        <a:avLst/>
                      </a:prstGeom>
                    </p:spPr>
                  </p:pic>
                </p:oleObj>
              </mc:Fallback>
            </mc:AlternateContent>
          </a:graphicData>
        </a:graphic>
      </p:graphicFrame>
      <p:grpSp>
        <p:nvGrpSpPr>
          <p:cNvPr id="8" name="McK Title Elements" hidden="1"/>
          <p:cNvGrpSpPr>
            <a:grpSpLocks/>
          </p:cNvGrpSpPr>
          <p:nvPr/>
        </p:nvGrpSpPr>
        <p:grpSpPr bwMode="auto">
          <a:xfrm>
            <a:off x="2693796" y="4874537"/>
            <a:ext cx="5036085" cy="494023"/>
            <a:chOff x="1663" y="3106"/>
            <a:chExt cx="3109" cy="305"/>
          </a:xfrm>
        </p:grpSpPr>
        <p:sp>
          <p:nvSpPr>
            <p:cNvPr id="9" name="McK 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400" dirty="0">
                  <a:solidFill>
                    <a:srgbClr val="000000"/>
                  </a:solidFill>
                  <a:latin typeface="Arial"/>
                </a:rPr>
                <a:t>Date</a:t>
              </a:r>
            </a:p>
          </p:txBody>
        </p:sp>
      </p:grpSp>
      <p:sp>
        <p:nvSpPr>
          <p:cNvPr id="13314" name="Rectangle 1026"/>
          <p:cNvSpPr>
            <a:spLocks noGrp="1" noChangeArrowheads="1"/>
          </p:cNvSpPr>
          <p:nvPr>
            <p:ph type="ctrTitle"/>
          </p:nvPr>
        </p:nvSpPr>
        <p:spPr bwMode="auto">
          <a:xfrm>
            <a:off x="2693796" y="2648241"/>
            <a:ext cx="5539245" cy="507831"/>
          </a:xfrm>
          <a:prstGeom prst="rect">
            <a:avLst/>
          </a:prstGeom>
        </p:spPr>
        <p:txBody>
          <a:bodyPr anchor="b">
            <a:spAutoFit/>
          </a:bodyPr>
          <a:lstStyle>
            <a:lvl1pPr>
              <a:defRPr sz="3300" b="0" baseline="0">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2693796" y="3770660"/>
            <a:ext cx="5539245" cy="219820"/>
          </a:xfrm>
        </p:spPr>
        <p:txBody>
          <a:bodyPr>
            <a:spAutoFit/>
          </a:bodyPr>
          <a:lstStyle>
            <a:lvl1pPr>
              <a:defRPr sz="1400" baseline="0">
                <a:latin typeface="+mn-lt"/>
                <a:ea typeface="+mn-ea"/>
              </a:defRPr>
            </a:lvl1pPr>
          </a:lstStyle>
          <a:p>
            <a:pPr lvl="0"/>
            <a:r>
              <a:rPr lang="en-US" noProof="0"/>
              <a:t>Click to edit Master subtitle style</a:t>
            </a:r>
            <a:endParaRPr lang="en-US" noProof="0" dirty="0"/>
          </a:p>
        </p:txBody>
      </p:sp>
      <p:sp>
        <p:nvSpPr>
          <p:cNvPr id="12" name="TitleTopPlaceholder"/>
          <p:cNvSpPr>
            <a:spLocks noChangeArrowheads="1"/>
          </p:cNvSpPr>
          <p:nvPr/>
        </p:nvSpPr>
        <p:spPr bwMode="ltGray">
          <a:xfrm>
            <a:off x="2125654" y="3245969"/>
            <a:ext cx="2125653" cy="436455"/>
          </a:xfrm>
          <a:prstGeom prst="rect">
            <a:avLst/>
          </a:prstGeom>
          <a:solidFill>
            <a:schemeClr val="accent4">
              <a:alpha val="77000"/>
            </a:scheme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sp>
        <p:nvSpPr>
          <p:cNvPr id="13" name="TitleTopPlaceholder"/>
          <p:cNvSpPr>
            <a:spLocks noChangeArrowheads="1"/>
          </p:cNvSpPr>
          <p:nvPr/>
        </p:nvSpPr>
        <p:spPr bwMode="ltGray">
          <a:xfrm>
            <a:off x="1" y="3245968"/>
            <a:ext cx="2125653" cy="436455"/>
          </a:xfrm>
          <a:prstGeom prst="rect">
            <a:avLst/>
          </a:prstGeom>
          <a:solidFill>
            <a:srgbClr val="FFC000">
              <a:alpha val="80000"/>
            </a:srgb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sp>
        <p:nvSpPr>
          <p:cNvPr id="14" name="TitleTopPlaceholder"/>
          <p:cNvSpPr>
            <a:spLocks noChangeArrowheads="1"/>
          </p:cNvSpPr>
          <p:nvPr/>
        </p:nvSpPr>
        <p:spPr bwMode="ltGray">
          <a:xfrm>
            <a:off x="3886006" y="3246844"/>
            <a:ext cx="5257994" cy="436455"/>
          </a:xfrm>
          <a:prstGeom prst="rect">
            <a:avLst/>
          </a:prstGeom>
          <a:solidFill>
            <a:srgbClr val="009900">
              <a:alpha val="69000"/>
            </a:srgb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pic>
        <p:nvPicPr>
          <p:cNvPr id="15" name="Picture 4" descr="http://upload.wikimedia.org/wikipedia/commons/thumb/8/82/Seal_of_Massachusetts.svg/2000px-Seal_of_Massachusetts.svg.png"/>
          <p:cNvPicPr>
            <a:picLocks noChangeAspect="1" noChangeArrowheads="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1967" y="2029603"/>
            <a:ext cx="2075338"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339652"/>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6430927"/>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34602725"/>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cSld name="Title and Content Group 4">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102301"/>
            <a:ext cx="8207375" cy="5279450"/>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4"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663239"/>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cSld name="Title and Content General">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102301"/>
            <a:ext cx="8207375" cy="5279450"/>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4"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241074"/>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9" name="Textplatzhalter 2"/>
          <p:cNvSpPr>
            <a:spLocks noGrp="1"/>
          </p:cNvSpPr>
          <p:nvPr>
            <p:ph type="body" idx="13"/>
          </p:nvPr>
        </p:nvSpPr>
        <p:spPr>
          <a:xfrm>
            <a:off x="468313" y="1102300"/>
            <a:ext cx="8207375" cy="562987"/>
          </a:xfrm>
          <a:prstGeom prst="rect">
            <a:avLst/>
          </a:prstGeom>
          <a:noFill/>
        </p:spPr>
        <p:txBody>
          <a:bodyPr wrap="square" lIns="0" tIns="72000" rIns="0" bIns="36000">
            <a:noAutofit/>
          </a:bodyPr>
          <a:lstStyle>
            <a:lvl1pPr marL="0" indent="0">
              <a:buNone/>
              <a:defRPr lang="de-DE" sz="1800" b="1" dirty="0" smtClean="0">
                <a:solidFill>
                  <a:schemeClr val="accent4"/>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176213" lvl="0" indent="-176213" algn="l" rtl="0" eaLnBrk="1" fontAlgn="base" hangingPunct="1">
              <a:spcBef>
                <a:spcPts val="800"/>
              </a:spcBef>
              <a:spcAft>
                <a:spcPct val="0"/>
              </a:spcAft>
              <a:buClr>
                <a:schemeClr val="tx1"/>
              </a:buClr>
              <a:buFontTx/>
              <a:buNone/>
            </a:pPr>
            <a:r>
              <a:rPr lang="en-US" noProof="0"/>
              <a:t>Click to edit Master text styles</a:t>
            </a:r>
          </a:p>
        </p:txBody>
      </p:sp>
      <p:sp>
        <p:nvSpPr>
          <p:cNvPr id="4" name="Titel 3"/>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665288"/>
            <a:ext cx="8207375" cy="4716461"/>
          </a:xfrm>
          <a:prstGeom prst="rect">
            <a:avLst/>
          </a:prstGeom>
          <a:noFill/>
          <a:ln w="12700">
            <a:noFill/>
            <a:miter lim="800000"/>
            <a:headEnd/>
            <a:tailEnd/>
          </a:ln>
        </p:spPr>
        <p:txBody>
          <a:bodyPr vert="horz" wrap="square" lIns="0" tIns="36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39750" indent="-144000" algn="l" rtl="0" eaLnBrk="1" fontAlgn="base" hangingPunct="1">
              <a:spcBef>
                <a:spcPts val="300"/>
              </a:spcBef>
              <a:spcAft>
                <a:spcPts val="300"/>
              </a:spcAft>
              <a:buClr>
                <a:schemeClr val="tx1"/>
              </a:buClr>
              <a:buFont typeface="Arial" pitchFamily="34" charset="0"/>
              <a:tabLst/>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6"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6866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34346201"/>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695" y="234863"/>
            <a:ext cx="6020740" cy="292388"/>
          </a:xfrm>
        </p:spPr>
        <p:txBody>
          <a:bodyPr/>
          <a:lstStyle/>
          <a:p>
            <a:r>
              <a:rPr lang="en-US"/>
              <a:t>Click to edit Master title style</a:t>
            </a:r>
          </a:p>
        </p:txBody>
      </p:sp>
      <p:sp>
        <p:nvSpPr>
          <p:cNvPr id="3" name="Content Placeholder 2"/>
          <p:cNvSpPr>
            <a:spLocks noGrp="1"/>
          </p:cNvSpPr>
          <p:nvPr>
            <p:ph idx="1"/>
          </p:nvPr>
        </p:nvSpPr>
        <p:spPr>
          <a:xfrm>
            <a:off x="2377117" y="2440671"/>
            <a:ext cx="4389768" cy="1256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lIns="88753" tIns="44380" rIns="88753" bIns="44380"/>
          <a:lstStyle>
            <a:lvl1pPr defTabSz="905334" fontAlgn="auto">
              <a:spcBef>
                <a:spcPts val="0"/>
              </a:spcBef>
              <a:spcAft>
                <a:spcPts val="0"/>
              </a:spcAft>
              <a:defRPr/>
            </a:lvl1pPr>
          </a:lstStyle>
          <a:p>
            <a:fld id="{7E3E4E3A-A719-6945-8391-26E3F5445B3E}" type="datetimeFigureOut">
              <a:rPr lang="en-US" sz="1837" smtClean="0">
                <a:solidFill>
                  <a:srgbClr val="000000"/>
                </a:solidFill>
              </a:rPr>
              <a:pPr/>
              <a:t>9/14/2017</a:t>
            </a:fld>
            <a:endParaRPr lang="en-US" sz="1837" dirty="0">
              <a:solidFill>
                <a:srgbClr val="000000"/>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lIns="88753" tIns="44380" rIns="88753" bIns="44380"/>
          <a:lstStyle>
            <a:lvl1pPr defTabSz="905334" fontAlgn="auto">
              <a:spcBef>
                <a:spcPts val="0"/>
              </a:spcBef>
              <a:spcAft>
                <a:spcPts val="0"/>
              </a:spcAft>
              <a:defRPr/>
            </a:lvl1pPr>
          </a:lstStyle>
          <a:p>
            <a:endParaRPr lang="en-US" sz="1837" dirty="0">
              <a:solidFill>
                <a:srgbClr val="000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88753" tIns="44380" rIns="88753" bIns="44380"/>
          <a:lstStyle>
            <a:lvl1pPr defTabSz="905334" fontAlgn="auto">
              <a:spcBef>
                <a:spcPts val="0"/>
              </a:spcBef>
              <a:spcAft>
                <a:spcPts val="0"/>
              </a:spcAft>
              <a:defRPr/>
            </a:lvl1pPr>
          </a:lstStyle>
          <a:p>
            <a:fld id="{D6E1A9CA-DFDF-864D-BB39-E8E20413833E}" type="slidenum">
              <a:rPr lang="en-US" sz="1837" smtClean="0">
                <a:solidFill>
                  <a:srgbClr val="000000"/>
                </a:solidFill>
              </a:rPr>
              <a:pPr/>
              <a:t>‹#›</a:t>
            </a:fld>
            <a:endParaRPr lang="en-US" sz="1837" dirty="0">
              <a:solidFill>
                <a:srgbClr val="000000"/>
              </a:solidFill>
            </a:endParaRPr>
          </a:p>
        </p:txBody>
      </p:sp>
    </p:spTree>
    <p:extLst>
      <p:ext uri="{BB962C8B-B14F-4D97-AF65-F5344CB8AC3E}">
        <p14:creationId xmlns:p14="http://schemas.microsoft.com/office/powerpoint/2010/main" val="165764047"/>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52579015"/>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47864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621" y="1621"/>
                        <a:ext cx="1619" cy="1619"/>
                      </a:xfrm>
                      <a:prstGeom prst="rect">
                        <a:avLst/>
                      </a:prstGeom>
                    </p:spPr>
                  </p:pic>
                </p:oleObj>
              </mc:Fallback>
            </mc:AlternateContent>
          </a:graphicData>
        </a:graphic>
      </p:graphicFrame>
      <p:grpSp>
        <p:nvGrpSpPr>
          <p:cNvPr id="8" name="McK Title Elements" hidden="1"/>
          <p:cNvGrpSpPr>
            <a:grpSpLocks/>
          </p:cNvGrpSpPr>
          <p:nvPr/>
        </p:nvGrpSpPr>
        <p:grpSpPr bwMode="auto">
          <a:xfrm>
            <a:off x="2693796" y="4874537"/>
            <a:ext cx="5036085" cy="494023"/>
            <a:chOff x="1663" y="3106"/>
            <a:chExt cx="3109" cy="305"/>
          </a:xfrm>
        </p:grpSpPr>
        <p:sp>
          <p:nvSpPr>
            <p:cNvPr id="9" name="McK 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400" dirty="0">
                  <a:solidFill>
                    <a:srgbClr val="000000"/>
                  </a:solidFill>
                  <a:latin typeface="Arial"/>
                </a:rPr>
                <a:t>Date</a:t>
              </a:r>
            </a:p>
          </p:txBody>
        </p:sp>
      </p:grpSp>
      <p:sp>
        <p:nvSpPr>
          <p:cNvPr id="13314" name="Rectangle 1026"/>
          <p:cNvSpPr>
            <a:spLocks noGrp="1" noChangeArrowheads="1"/>
          </p:cNvSpPr>
          <p:nvPr>
            <p:ph type="ctrTitle"/>
          </p:nvPr>
        </p:nvSpPr>
        <p:spPr bwMode="auto">
          <a:xfrm>
            <a:off x="2693796" y="2648241"/>
            <a:ext cx="5539245" cy="507831"/>
          </a:xfrm>
          <a:prstGeom prst="rect">
            <a:avLst/>
          </a:prstGeom>
        </p:spPr>
        <p:txBody>
          <a:bodyPr anchor="b">
            <a:spAutoFit/>
          </a:bodyPr>
          <a:lstStyle>
            <a:lvl1pPr>
              <a:defRPr sz="3300" b="0" baseline="0">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2693796" y="3770660"/>
            <a:ext cx="5539245" cy="219820"/>
          </a:xfrm>
        </p:spPr>
        <p:txBody>
          <a:bodyPr>
            <a:spAutoFit/>
          </a:bodyPr>
          <a:lstStyle>
            <a:lvl1pPr>
              <a:defRPr sz="1400" baseline="0">
                <a:latin typeface="+mn-lt"/>
                <a:ea typeface="+mn-ea"/>
              </a:defRPr>
            </a:lvl1pPr>
          </a:lstStyle>
          <a:p>
            <a:pPr lvl="0"/>
            <a:r>
              <a:rPr lang="en-US" noProof="0"/>
              <a:t>Click to edit Master subtitle style</a:t>
            </a:r>
            <a:endParaRPr lang="en-US" noProof="0" dirty="0"/>
          </a:p>
        </p:txBody>
      </p:sp>
      <p:sp>
        <p:nvSpPr>
          <p:cNvPr id="12" name="TitleTopPlaceholder"/>
          <p:cNvSpPr>
            <a:spLocks noChangeArrowheads="1"/>
          </p:cNvSpPr>
          <p:nvPr/>
        </p:nvSpPr>
        <p:spPr bwMode="ltGray">
          <a:xfrm>
            <a:off x="2125654" y="3245969"/>
            <a:ext cx="2125653" cy="436455"/>
          </a:xfrm>
          <a:prstGeom prst="rect">
            <a:avLst/>
          </a:prstGeom>
          <a:solidFill>
            <a:schemeClr val="accent4">
              <a:alpha val="77000"/>
            </a:scheme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sp>
        <p:nvSpPr>
          <p:cNvPr id="13" name="TitleTopPlaceholder"/>
          <p:cNvSpPr>
            <a:spLocks noChangeArrowheads="1"/>
          </p:cNvSpPr>
          <p:nvPr/>
        </p:nvSpPr>
        <p:spPr bwMode="ltGray">
          <a:xfrm>
            <a:off x="1" y="3245968"/>
            <a:ext cx="2125653" cy="436455"/>
          </a:xfrm>
          <a:prstGeom prst="rect">
            <a:avLst/>
          </a:prstGeom>
          <a:solidFill>
            <a:srgbClr val="FFC000">
              <a:alpha val="80000"/>
            </a:srgb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sp>
        <p:nvSpPr>
          <p:cNvPr id="14" name="TitleTopPlaceholder"/>
          <p:cNvSpPr>
            <a:spLocks noChangeArrowheads="1"/>
          </p:cNvSpPr>
          <p:nvPr/>
        </p:nvSpPr>
        <p:spPr bwMode="ltGray">
          <a:xfrm>
            <a:off x="3886006" y="3246844"/>
            <a:ext cx="5257994" cy="436455"/>
          </a:xfrm>
          <a:prstGeom prst="rect">
            <a:avLst/>
          </a:prstGeom>
          <a:solidFill>
            <a:srgbClr val="009900">
              <a:alpha val="69000"/>
            </a:srgbClr>
          </a:solidFill>
          <a:ln w="9525">
            <a:noFill/>
            <a:miter lim="800000"/>
            <a:headEnd/>
            <a:tailEnd/>
          </a:ln>
          <a:effectLst/>
          <a:extLst/>
        </p:spPr>
        <p:txBody>
          <a:bodyPr wrap="none" lIns="93296" tIns="46648" rIns="93296" bIns="46648" anchor="ctr"/>
          <a:lstStyle/>
          <a:p>
            <a:pPr defTabSz="914400" fontAlgn="base">
              <a:spcBef>
                <a:spcPct val="0"/>
              </a:spcBef>
              <a:spcAft>
                <a:spcPct val="0"/>
              </a:spcAft>
            </a:pPr>
            <a:endParaRPr lang="en-US" sz="1600" dirty="0">
              <a:solidFill>
                <a:srgbClr val="000000"/>
              </a:solidFill>
            </a:endParaRPr>
          </a:p>
        </p:txBody>
      </p:sp>
      <p:pic>
        <p:nvPicPr>
          <p:cNvPr id="15" name="Picture 4" descr="http://upload.wikimedia.org/wikipedia/commons/thumb/8/82/Seal_of_Massachusetts.svg/2000px-Seal_of_Massachusetts.svg.png"/>
          <p:cNvPicPr>
            <a:picLocks noChangeAspect="1" noChangeArrowheads="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1967" y="2029603"/>
            <a:ext cx="2075338"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100824"/>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97869200"/>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17847507"/>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cSld name="Title and Content Group 4">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102301"/>
            <a:ext cx="8207375" cy="5279450"/>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4"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353375"/>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cSld name="Title and Content General">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102301"/>
            <a:ext cx="8207375" cy="5279450"/>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4"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368278"/>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9" name="Textplatzhalter 2"/>
          <p:cNvSpPr>
            <a:spLocks noGrp="1"/>
          </p:cNvSpPr>
          <p:nvPr>
            <p:ph type="body" idx="13"/>
          </p:nvPr>
        </p:nvSpPr>
        <p:spPr>
          <a:xfrm>
            <a:off x="468313" y="1102300"/>
            <a:ext cx="8207375" cy="562987"/>
          </a:xfrm>
          <a:prstGeom prst="rect">
            <a:avLst/>
          </a:prstGeom>
          <a:noFill/>
        </p:spPr>
        <p:txBody>
          <a:bodyPr wrap="square" lIns="0" tIns="72000" rIns="0" bIns="36000">
            <a:noAutofit/>
          </a:bodyPr>
          <a:lstStyle>
            <a:lvl1pPr marL="0" indent="0">
              <a:buNone/>
              <a:defRPr lang="de-DE" sz="1800" b="1" dirty="0" smtClean="0">
                <a:solidFill>
                  <a:schemeClr val="accent4"/>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176213" lvl="0" indent="-176213" algn="l" rtl="0" eaLnBrk="1" fontAlgn="base" hangingPunct="1">
              <a:spcBef>
                <a:spcPts val="800"/>
              </a:spcBef>
              <a:spcAft>
                <a:spcPct val="0"/>
              </a:spcAft>
              <a:buClr>
                <a:schemeClr val="tx1"/>
              </a:buClr>
              <a:buFontTx/>
              <a:buNone/>
            </a:pPr>
            <a:r>
              <a:rPr lang="en-US" noProof="0"/>
              <a:t>Click to edit Master text styles</a:t>
            </a:r>
          </a:p>
        </p:txBody>
      </p:sp>
      <p:sp>
        <p:nvSpPr>
          <p:cNvPr id="4" name="Titel 3"/>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665288"/>
            <a:ext cx="8207375" cy="4716461"/>
          </a:xfrm>
          <a:prstGeom prst="rect">
            <a:avLst/>
          </a:prstGeom>
          <a:noFill/>
          <a:ln w="12700">
            <a:noFill/>
            <a:miter lim="800000"/>
            <a:headEnd/>
            <a:tailEnd/>
          </a:ln>
        </p:spPr>
        <p:txBody>
          <a:bodyPr vert="horz" wrap="square" lIns="0" tIns="36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39750" indent="-144000" algn="l" rtl="0" eaLnBrk="1" fontAlgn="base" hangingPunct="1">
              <a:spcBef>
                <a:spcPts val="300"/>
              </a:spcBef>
              <a:spcAft>
                <a:spcPts val="300"/>
              </a:spcAft>
              <a:buClr>
                <a:schemeClr val="tx1"/>
              </a:buClr>
              <a:buFont typeface="Arial" pitchFamily="34" charset="0"/>
              <a:tabLst/>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6"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336294"/>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695" y="234863"/>
            <a:ext cx="6020740" cy="292388"/>
          </a:xfrm>
        </p:spPr>
        <p:txBody>
          <a:bodyPr/>
          <a:lstStyle/>
          <a:p>
            <a:r>
              <a:rPr lang="en-US"/>
              <a:t>Click to edit Master title style</a:t>
            </a:r>
          </a:p>
        </p:txBody>
      </p:sp>
      <p:sp>
        <p:nvSpPr>
          <p:cNvPr id="3" name="Content Placeholder 2"/>
          <p:cNvSpPr>
            <a:spLocks noGrp="1"/>
          </p:cNvSpPr>
          <p:nvPr>
            <p:ph idx="1"/>
          </p:nvPr>
        </p:nvSpPr>
        <p:spPr>
          <a:xfrm>
            <a:off x="2377117" y="2440671"/>
            <a:ext cx="4389768" cy="1256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lIns="88753" tIns="44380" rIns="88753" bIns="44380"/>
          <a:lstStyle>
            <a:lvl1pPr defTabSz="905334" fontAlgn="auto">
              <a:spcBef>
                <a:spcPts val="0"/>
              </a:spcBef>
              <a:spcAft>
                <a:spcPts val="0"/>
              </a:spcAft>
              <a:defRPr/>
            </a:lvl1pPr>
          </a:lstStyle>
          <a:p>
            <a:fld id="{7E3E4E3A-A719-6945-8391-26E3F5445B3E}" type="datetimeFigureOut">
              <a:rPr lang="en-US" sz="1837" smtClean="0">
                <a:solidFill>
                  <a:srgbClr val="000000"/>
                </a:solidFill>
              </a:rPr>
              <a:pPr/>
              <a:t>9/14/2017</a:t>
            </a:fld>
            <a:endParaRPr lang="en-US" sz="1837" dirty="0">
              <a:solidFill>
                <a:srgbClr val="000000"/>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lIns="88753" tIns="44380" rIns="88753" bIns="44380"/>
          <a:lstStyle>
            <a:lvl1pPr defTabSz="905334" fontAlgn="auto">
              <a:spcBef>
                <a:spcPts val="0"/>
              </a:spcBef>
              <a:spcAft>
                <a:spcPts val="0"/>
              </a:spcAft>
              <a:defRPr/>
            </a:lvl1pPr>
          </a:lstStyle>
          <a:p>
            <a:endParaRPr lang="en-US" sz="1837" dirty="0">
              <a:solidFill>
                <a:srgbClr val="000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88753" tIns="44380" rIns="88753" bIns="44380"/>
          <a:lstStyle>
            <a:lvl1pPr defTabSz="905334" fontAlgn="auto">
              <a:spcBef>
                <a:spcPts val="0"/>
              </a:spcBef>
              <a:spcAft>
                <a:spcPts val="0"/>
              </a:spcAft>
              <a:defRPr/>
            </a:lvl1pPr>
          </a:lstStyle>
          <a:p>
            <a:fld id="{D6E1A9CA-DFDF-864D-BB39-E8E20413833E}" type="slidenum">
              <a:rPr lang="en-US" sz="1837" smtClean="0">
                <a:solidFill>
                  <a:srgbClr val="000000"/>
                </a:solidFill>
              </a:rPr>
              <a:pPr/>
              <a:t>‹#›</a:t>
            </a:fld>
            <a:endParaRPr lang="en-US" sz="1837" dirty="0">
              <a:solidFill>
                <a:srgbClr val="000000"/>
              </a:solidFill>
            </a:endParaRPr>
          </a:p>
        </p:txBody>
      </p:sp>
    </p:spTree>
    <p:extLst>
      <p:ext uri="{BB962C8B-B14F-4D97-AF65-F5344CB8AC3E}">
        <p14:creationId xmlns:p14="http://schemas.microsoft.com/office/powerpoint/2010/main" val="8105734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18630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231481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669478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dirty="0"/>
              <a:t>Click to edit Master title style</a:t>
            </a:r>
          </a:p>
        </p:txBody>
      </p:sp>
      <p:sp>
        <p:nvSpPr>
          <p:cNvPr id="73" name="Text Placeholder 72"/>
          <p:cNvSpPr>
            <a:spLocks noGrp="1"/>
          </p:cNvSpPr>
          <p:nvPr>
            <p:ph type="body" idx="10"/>
          </p:nvPr>
        </p:nvSpPr>
        <p:spPr>
          <a:xfrm>
            <a:off x="1621" y="1621"/>
            <a:ext cx="1620" cy="19595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5448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pSp>
        <p:nvGrpSpPr>
          <p:cNvPr id="2" name="McK Title Elements" hidden="1"/>
          <p:cNvGrpSpPr/>
          <p:nvPr userDrawn="1"/>
        </p:nvGrpSpPr>
        <p:grpSpPr>
          <a:xfrm>
            <a:off x="2693852" y="5165952"/>
            <a:ext cx="5225605" cy="1099222"/>
            <a:chOff x="2640013" y="5063111"/>
            <a:chExt cx="5121275" cy="1077339"/>
          </a:xfrm>
        </p:grpSpPr>
        <p:sp>
          <p:nvSpPr>
            <p:cNvPr id="9" name="McK Document type"/>
            <p:cNvSpPr txBox="1">
              <a:spLocks noChangeArrowheads="1"/>
            </p:cNvSpPr>
            <p:nvPr/>
          </p:nvSpPr>
          <p:spPr bwMode="auto">
            <a:xfrm>
              <a:off x="2640013" y="5063111"/>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2640013" y="5330943"/>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a:solidFill>
                    <a:srgbClr val="000000"/>
                  </a:solidFill>
                  <a:latin typeface="Arial"/>
                </a:rPr>
                <a:t>Date</a:t>
              </a:r>
            </a:p>
          </p:txBody>
        </p:sp>
        <p:sp>
          <p:nvSpPr>
            <p:cNvPr id="11" name="McK Disclaimer"/>
            <p:cNvSpPr>
              <a:spLocks noChangeArrowheads="1"/>
            </p:cNvSpPr>
            <p:nvPr/>
          </p:nvSpPr>
          <p:spPr bwMode="auto">
            <a:xfrm>
              <a:off x="2640013" y="5894229"/>
              <a:ext cx="51212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16429" eaLnBrk="0" fontAlgn="base" hangingPunct="0">
                <a:spcBef>
                  <a:spcPct val="0"/>
                </a:spcBef>
                <a:spcAft>
                  <a:spcPct val="0"/>
                </a:spcAft>
              </a:pPr>
              <a:r>
                <a:rPr lang="en-US" sz="800" dirty="0">
                  <a:solidFill>
                    <a:srgbClr val="000000"/>
                  </a:solidFill>
                </a:rPr>
                <a:t>CONFIDENTIAL AND PROPRIETARY</a:t>
              </a:r>
            </a:p>
            <a:p>
              <a:pPr defTabSz="816429" eaLnBrk="0" fontAlgn="base" hangingPunct="0">
                <a:spcBef>
                  <a:spcPct val="0"/>
                </a:spcBef>
                <a:spcAft>
                  <a:spcPct val="0"/>
                </a:spcAft>
              </a:pPr>
              <a:r>
                <a:rPr lang="en-US" sz="800" dirty="0">
                  <a:solidFill>
                    <a:srgbClr val="000000"/>
                  </a:solidFill>
                </a:rPr>
                <a:t>Any use of this material without specific permission is strictly prohibited</a:t>
              </a:r>
            </a:p>
          </p:txBody>
        </p:sp>
      </p:grpSp>
      <p:sp>
        <p:nvSpPr>
          <p:cNvPr id="13314" name="Rectangle 1026"/>
          <p:cNvSpPr>
            <a:spLocks noGrp="1" noChangeArrowheads="1"/>
          </p:cNvSpPr>
          <p:nvPr>
            <p:ph type="ctrTitle"/>
          </p:nvPr>
        </p:nvSpPr>
        <p:spPr bwMode="auto">
          <a:xfrm>
            <a:off x="2693852" y="1778011"/>
            <a:ext cx="5407401" cy="507831"/>
          </a:xfrm>
          <a:prstGeom prst="rect">
            <a:avLst/>
          </a:prstGeom>
        </p:spPr>
        <p:txBody>
          <a:bodyPr anchor="b">
            <a:spAutoFit/>
          </a:bodyPr>
          <a:lstStyle>
            <a:lvl1pPr>
              <a:defRPr sz="3300" b="0" baseline="0">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2693852" y="3615959"/>
            <a:ext cx="5407401" cy="219820"/>
          </a:xfrm>
        </p:spPr>
        <p:txBody>
          <a:bodyPr anchor="ctr">
            <a:spAutoFit/>
          </a:bodyPr>
          <a:lstStyle>
            <a:lvl1pPr>
              <a:defRPr sz="1400" baseline="0">
                <a:latin typeface="+mj-lt"/>
                <a:ea typeface="+mj-ea"/>
              </a:defRPr>
            </a:lvl1pPr>
          </a:lstStyle>
          <a:p>
            <a:pPr lvl="0"/>
            <a:r>
              <a:rPr lang="en-US" noProof="0"/>
              <a:t>Click to edit Master subtitle style</a:t>
            </a:r>
          </a:p>
        </p:txBody>
      </p:sp>
    </p:spTree>
    <p:extLst>
      <p:ext uri="{BB962C8B-B14F-4D97-AF65-F5344CB8AC3E}">
        <p14:creationId xmlns:p14="http://schemas.microsoft.com/office/powerpoint/2010/main" val="935537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693679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023579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21941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174722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117117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dirty="0"/>
              <a:t>Click to edit Master title style</a:t>
            </a:r>
          </a:p>
        </p:txBody>
      </p:sp>
      <p:sp>
        <p:nvSpPr>
          <p:cNvPr id="73" name="Text Placeholder 72"/>
          <p:cNvSpPr>
            <a:spLocks noGrp="1"/>
          </p:cNvSpPr>
          <p:nvPr>
            <p:ph type="body" idx="10"/>
          </p:nvPr>
        </p:nvSpPr>
        <p:spPr>
          <a:xfrm>
            <a:off x="1621" y="1621"/>
            <a:ext cx="1620" cy="19595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76925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pSp>
        <p:nvGrpSpPr>
          <p:cNvPr id="2" name="McK Title Elements" hidden="1"/>
          <p:cNvGrpSpPr/>
          <p:nvPr userDrawn="1"/>
        </p:nvGrpSpPr>
        <p:grpSpPr>
          <a:xfrm>
            <a:off x="2693852" y="5165952"/>
            <a:ext cx="5225605" cy="1099222"/>
            <a:chOff x="2640013" y="5063111"/>
            <a:chExt cx="5121275" cy="1077339"/>
          </a:xfrm>
        </p:grpSpPr>
        <p:sp>
          <p:nvSpPr>
            <p:cNvPr id="9" name="McK Document type"/>
            <p:cNvSpPr txBox="1">
              <a:spLocks noChangeArrowheads="1"/>
            </p:cNvSpPr>
            <p:nvPr/>
          </p:nvSpPr>
          <p:spPr bwMode="auto">
            <a:xfrm>
              <a:off x="2640013" y="5063111"/>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2640013" y="5330943"/>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a:solidFill>
                    <a:srgbClr val="000000"/>
                  </a:solidFill>
                  <a:latin typeface="Arial"/>
                </a:rPr>
                <a:t>Date</a:t>
              </a:r>
            </a:p>
          </p:txBody>
        </p:sp>
        <p:sp>
          <p:nvSpPr>
            <p:cNvPr id="11" name="McK Disclaimer"/>
            <p:cNvSpPr>
              <a:spLocks noChangeArrowheads="1"/>
            </p:cNvSpPr>
            <p:nvPr/>
          </p:nvSpPr>
          <p:spPr bwMode="auto">
            <a:xfrm>
              <a:off x="2640013" y="5894229"/>
              <a:ext cx="51212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16429" eaLnBrk="0" fontAlgn="base" hangingPunct="0">
                <a:spcBef>
                  <a:spcPct val="0"/>
                </a:spcBef>
                <a:spcAft>
                  <a:spcPct val="0"/>
                </a:spcAft>
              </a:pPr>
              <a:r>
                <a:rPr lang="en-US" sz="800" dirty="0">
                  <a:solidFill>
                    <a:srgbClr val="000000"/>
                  </a:solidFill>
                </a:rPr>
                <a:t>CONFIDENTIAL AND PROPRIETARY</a:t>
              </a:r>
            </a:p>
            <a:p>
              <a:pPr defTabSz="816429" eaLnBrk="0" fontAlgn="base" hangingPunct="0">
                <a:spcBef>
                  <a:spcPct val="0"/>
                </a:spcBef>
                <a:spcAft>
                  <a:spcPct val="0"/>
                </a:spcAft>
              </a:pPr>
              <a:r>
                <a:rPr lang="en-US" sz="800" dirty="0">
                  <a:solidFill>
                    <a:srgbClr val="000000"/>
                  </a:solidFill>
                </a:rPr>
                <a:t>Any use of this material without specific permission is strictly prohibited</a:t>
              </a:r>
            </a:p>
          </p:txBody>
        </p:sp>
      </p:grpSp>
      <p:sp>
        <p:nvSpPr>
          <p:cNvPr id="13314" name="Rectangle 1026"/>
          <p:cNvSpPr>
            <a:spLocks noGrp="1" noChangeArrowheads="1"/>
          </p:cNvSpPr>
          <p:nvPr>
            <p:ph type="ctrTitle"/>
          </p:nvPr>
        </p:nvSpPr>
        <p:spPr bwMode="auto">
          <a:xfrm>
            <a:off x="2693852" y="1778011"/>
            <a:ext cx="5407401" cy="507831"/>
          </a:xfrm>
          <a:prstGeom prst="rect">
            <a:avLst/>
          </a:prstGeom>
        </p:spPr>
        <p:txBody>
          <a:bodyPr anchor="b">
            <a:spAutoFit/>
          </a:bodyPr>
          <a:lstStyle>
            <a:lvl1pPr>
              <a:defRPr sz="3300" b="0" baseline="0">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2693852" y="3615959"/>
            <a:ext cx="5407401" cy="219820"/>
          </a:xfrm>
        </p:spPr>
        <p:txBody>
          <a:bodyPr anchor="ctr">
            <a:spAutoFit/>
          </a:bodyPr>
          <a:lstStyle>
            <a:lvl1pPr>
              <a:defRPr sz="1400" baseline="0">
                <a:latin typeface="+mj-lt"/>
                <a:ea typeface="+mj-ea"/>
              </a:defRPr>
            </a:lvl1pPr>
          </a:lstStyle>
          <a:p>
            <a:pPr lvl="0"/>
            <a:r>
              <a:rPr lang="en-US" noProof="0"/>
              <a:t>Click to edit Master subtitle style</a:t>
            </a:r>
          </a:p>
        </p:txBody>
      </p:sp>
    </p:spTree>
    <p:extLst>
      <p:ext uri="{BB962C8B-B14F-4D97-AF65-F5344CB8AC3E}">
        <p14:creationId xmlns:p14="http://schemas.microsoft.com/office/powerpoint/2010/main" val="26384690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113892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89639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172053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61349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489999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dirty="0"/>
              <a:t>Click to edit Master title style</a:t>
            </a:r>
          </a:p>
        </p:txBody>
      </p:sp>
      <p:sp>
        <p:nvSpPr>
          <p:cNvPr id="73" name="Text Placeholder 72"/>
          <p:cNvSpPr>
            <a:spLocks noGrp="1"/>
          </p:cNvSpPr>
          <p:nvPr>
            <p:ph type="body" idx="10"/>
          </p:nvPr>
        </p:nvSpPr>
        <p:spPr>
          <a:xfrm>
            <a:off x="1621" y="1621"/>
            <a:ext cx="1620" cy="19595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4803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4" name="McK Title Elements" hidden="1"/>
          <p:cNvGrpSpPr>
            <a:grpSpLocks/>
          </p:cNvGrpSpPr>
          <p:nvPr userDrawn="1"/>
        </p:nvGrpSpPr>
        <p:grpSpPr bwMode="auto">
          <a:xfrm>
            <a:off x="2694004" y="5165744"/>
            <a:ext cx="5226050" cy="1100138"/>
            <a:chOff x="2640013" y="5063111"/>
            <a:chExt cx="5121275" cy="1077339"/>
          </a:xfrm>
        </p:grpSpPr>
        <p:sp>
          <p:nvSpPr>
            <p:cNvPr id="5" name="McK Document type"/>
            <p:cNvSpPr txBox="1">
              <a:spLocks noChangeArrowheads="1"/>
            </p:cNvSpPr>
            <p:nvPr/>
          </p:nvSpPr>
          <p:spPr bwMode="auto">
            <a:xfrm>
              <a:off x="2640013" y="5063111"/>
              <a:ext cx="4936149" cy="21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03608" eaLnBrk="1" fontAlgn="base" hangingPunct="1">
                <a:spcBef>
                  <a:spcPct val="0"/>
                </a:spcBef>
                <a:spcAft>
                  <a:spcPct val="0"/>
                </a:spcAft>
                <a:defRPr/>
              </a:pPr>
              <a:r>
                <a:rPr lang="en-US" sz="1400" dirty="0">
                  <a:solidFill>
                    <a:srgbClr val="000000"/>
                  </a:solidFill>
                  <a:latin typeface="Arial"/>
                </a:rPr>
                <a:t>Document type</a:t>
              </a:r>
            </a:p>
          </p:txBody>
        </p:sp>
        <p:sp>
          <p:nvSpPr>
            <p:cNvPr id="6" name="McK Date"/>
            <p:cNvSpPr txBox="1">
              <a:spLocks noChangeArrowheads="1"/>
            </p:cNvSpPr>
            <p:nvPr/>
          </p:nvSpPr>
          <p:spPr bwMode="auto">
            <a:xfrm>
              <a:off x="2640013" y="5330502"/>
              <a:ext cx="4936149" cy="21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03608" eaLnBrk="1" fontAlgn="base" hangingPunct="1">
                <a:spcBef>
                  <a:spcPct val="0"/>
                </a:spcBef>
                <a:spcAft>
                  <a:spcPct val="0"/>
                </a:spcAft>
                <a:defRPr/>
              </a:pPr>
              <a:r>
                <a:rPr lang="en-US" sz="1400" dirty="0">
                  <a:solidFill>
                    <a:srgbClr val="000000"/>
                  </a:solidFill>
                  <a:latin typeface="Arial"/>
                </a:rPr>
                <a:t>Date</a:t>
              </a:r>
            </a:p>
          </p:txBody>
        </p:sp>
        <p:sp>
          <p:nvSpPr>
            <p:cNvPr id="7" name="McK Disclaimer"/>
            <p:cNvSpPr>
              <a:spLocks noChangeArrowheads="1"/>
            </p:cNvSpPr>
            <p:nvPr/>
          </p:nvSpPr>
          <p:spPr bwMode="auto">
            <a:xfrm>
              <a:off x="2640013" y="5894823"/>
              <a:ext cx="5121275" cy="245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defTabSz="811213">
                <a:defRPr>
                  <a:solidFill>
                    <a:schemeClr val="tx1"/>
                  </a:solidFill>
                  <a:latin typeface="Arial" charset="0"/>
                  <a:ea typeface="ＭＳ Ｐゴシック" pitchFamily="34" charset="-128"/>
                </a:defRPr>
              </a:lvl1pPr>
              <a:lvl2pPr marL="742950" indent="-285750" defTabSz="811213">
                <a:defRPr>
                  <a:solidFill>
                    <a:schemeClr val="tx1"/>
                  </a:solidFill>
                  <a:latin typeface="Arial" charset="0"/>
                  <a:ea typeface="ＭＳ Ｐゴシック" pitchFamily="34" charset="-128"/>
                </a:defRPr>
              </a:lvl2pPr>
              <a:lvl3pPr marL="1143000" indent="-228600" defTabSz="811213">
                <a:defRPr>
                  <a:solidFill>
                    <a:schemeClr val="tx1"/>
                  </a:solidFill>
                  <a:latin typeface="Arial" charset="0"/>
                  <a:ea typeface="ＭＳ Ｐゴシック" pitchFamily="34" charset="-128"/>
                </a:defRPr>
              </a:lvl3pPr>
              <a:lvl4pPr marL="1600200" indent="-228600" defTabSz="811213">
                <a:defRPr>
                  <a:solidFill>
                    <a:schemeClr val="tx1"/>
                  </a:solidFill>
                  <a:latin typeface="Arial" charset="0"/>
                  <a:ea typeface="ＭＳ Ｐゴシック" pitchFamily="34" charset="-128"/>
                </a:defRPr>
              </a:lvl4pPr>
              <a:lvl5pPr marL="2057400" indent="-228600" defTabSz="811213">
                <a:defRPr>
                  <a:solidFill>
                    <a:schemeClr val="tx1"/>
                  </a:solidFill>
                  <a:latin typeface="Arial" charset="0"/>
                  <a:ea typeface="ＭＳ Ｐゴシック" pitchFamily="34" charset="-128"/>
                </a:defRPr>
              </a:lvl5pPr>
              <a:lvl6pPr marL="2514600" indent="-228600" defTabSz="811213" fontAlgn="base">
                <a:spcBef>
                  <a:spcPct val="0"/>
                </a:spcBef>
                <a:spcAft>
                  <a:spcPct val="0"/>
                </a:spcAft>
                <a:defRPr>
                  <a:solidFill>
                    <a:schemeClr val="tx1"/>
                  </a:solidFill>
                  <a:latin typeface="Arial" charset="0"/>
                  <a:ea typeface="ＭＳ Ｐゴシック" pitchFamily="34" charset="-128"/>
                </a:defRPr>
              </a:lvl6pPr>
              <a:lvl7pPr marL="2971800" indent="-228600" defTabSz="811213" fontAlgn="base">
                <a:spcBef>
                  <a:spcPct val="0"/>
                </a:spcBef>
                <a:spcAft>
                  <a:spcPct val="0"/>
                </a:spcAft>
                <a:defRPr>
                  <a:solidFill>
                    <a:schemeClr val="tx1"/>
                  </a:solidFill>
                  <a:latin typeface="Arial" charset="0"/>
                  <a:ea typeface="ＭＳ Ｐゴシック" pitchFamily="34" charset="-128"/>
                </a:defRPr>
              </a:lvl7pPr>
              <a:lvl8pPr marL="3429000" indent="-228600" defTabSz="811213" fontAlgn="base">
                <a:spcBef>
                  <a:spcPct val="0"/>
                </a:spcBef>
                <a:spcAft>
                  <a:spcPct val="0"/>
                </a:spcAft>
                <a:defRPr>
                  <a:solidFill>
                    <a:schemeClr val="tx1"/>
                  </a:solidFill>
                  <a:latin typeface="Arial" charset="0"/>
                  <a:ea typeface="ＭＳ Ｐゴシック" pitchFamily="34" charset="-128"/>
                </a:defRPr>
              </a:lvl8pPr>
              <a:lvl9pPr marL="3886200" indent="-228600" defTabSz="811213" fontAlgn="base">
                <a:spcBef>
                  <a:spcPct val="0"/>
                </a:spcBef>
                <a:spcAft>
                  <a:spcPct val="0"/>
                </a:spcAft>
                <a:defRPr>
                  <a:solidFill>
                    <a:schemeClr val="tx1"/>
                  </a:solidFill>
                  <a:latin typeface="Arial" charset="0"/>
                  <a:ea typeface="ＭＳ Ｐゴシック" pitchFamily="34" charset="-128"/>
                </a:defRPr>
              </a:lvl9pPr>
            </a:lstStyle>
            <a:p>
              <a:pPr eaLnBrk="0" fontAlgn="base" hangingPunct="0">
                <a:spcBef>
                  <a:spcPct val="0"/>
                </a:spcBef>
                <a:spcAft>
                  <a:spcPct val="0"/>
                </a:spcAft>
                <a:defRPr/>
              </a:pPr>
              <a:r>
                <a:rPr lang="en-US" altLang="en-US" sz="800" dirty="0">
                  <a:solidFill>
                    <a:srgbClr val="000000"/>
                  </a:solidFill>
                  <a:cs typeface="Arial" charset="0"/>
                </a:rPr>
                <a:t>Working Draft AND PROPRIETARY</a:t>
              </a:r>
            </a:p>
            <a:p>
              <a:pPr eaLnBrk="0" fontAlgn="base" hangingPunct="0">
                <a:spcBef>
                  <a:spcPct val="0"/>
                </a:spcBef>
                <a:spcAft>
                  <a:spcPct val="0"/>
                </a:spcAft>
                <a:defRPr/>
              </a:pPr>
              <a:r>
                <a:rPr lang="en-US" altLang="en-US" sz="800" dirty="0">
                  <a:solidFill>
                    <a:srgbClr val="000000"/>
                  </a:solidFill>
                  <a:cs typeface="Arial" charset="0"/>
                </a:rPr>
                <a:t>Any use of this material without specific permission is strictly prohibited</a:t>
              </a:r>
            </a:p>
          </p:txBody>
        </p:sp>
      </p:grpSp>
      <p:sp>
        <p:nvSpPr>
          <p:cNvPr id="13314" name="Rectangle 1026"/>
          <p:cNvSpPr>
            <a:spLocks noGrp="1" noChangeArrowheads="1"/>
          </p:cNvSpPr>
          <p:nvPr>
            <p:ph type="ctrTitle"/>
          </p:nvPr>
        </p:nvSpPr>
        <p:spPr bwMode="auto">
          <a:xfrm>
            <a:off x="2693977" y="1778136"/>
            <a:ext cx="5407401" cy="507831"/>
          </a:xfrm>
          <a:prstGeom prst="rect">
            <a:avLst/>
          </a:prstGeom>
        </p:spPr>
        <p:txBody>
          <a:bodyPr anchor="b"/>
          <a:lstStyle>
            <a:lvl1pPr>
              <a:defRPr sz="3300" b="0" baseline="0">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2693977" y="3615959"/>
            <a:ext cx="5407401" cy="219820"/>
          </a:xfrm>
        </p:spPr>
        <p:txBody>
          <a:bodyPr anchor="ctr"/>
          <a:lstStyle>
            <a:lvl1pPr>
              <a:defRPr sz="1400" baseline="0">
                <a:latin typeface="+mj-lt"/>
                <a:ea typeface="+mj-ea"/>
              </a:defRPr>
            </a:lvl1pPr>
          </a:lstStyle>
          <a:p>
            <a:pPr lvl="0"/>
            <a:r>
              <a:rPr lang="en-US" noProof="0"/>
              <a:t>Click to edit Master subtitle style</a:t>
            </a:r>
          </a:p>
        </p:txBody>
      </p:sp>
    </p:spTree>
    <p:extLst>
      <p:ext uri="{BB962C8B-B14F-4D97-AF65-F5344CB8AC3E}">
        <p14:creationId xmlns:p14="http://schemas.microsoft.com/office/powerpoint/2010/main" val="20900291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p:custDataLst>
              <p:tags r:id="rId2"/>
            </p:custDataLst>
            <p:extLst>
              <p:ext uri="{D42A27DB-BD31-4B8C-83A1-F6EECF244321}">
                <p14:modId xmlns:p14="http://schemas.microsoft.com/office/powerpoint/2010/main" val="1563343446"/>
              </p:ext>
            </p:extLst>
          </p:nvPr>
        </p:nvGraphicFramePr>
        <p:xfrm>
          <a:off x="3" y="13"/>
          <a:ext cx="161925" cy="161924"/>
        </p:xfrm>
        <a:graphic>
          <a:graphicData uri="http://schemas.openxmlformats.org/presentationml/2006/ole">
            <mc:AlternateContent xmlns:mc="http://schemas.openxmlformats.org/markup-compatibility/2006">
              <mc:Choice xmlns:v="urn:schemas-microsoft-com:vml" Requires="v">
                <p:oleObj spid="_x0000_s320462" name="think-cell Slide" r:id="rId19" imgW="360" imgH="360" progId="TCLayout.ActiveDocument.1">
                  <p:embed/>
                </p:oleObj>
              </mc:Choice>
              <mc:Fallback>
                <p:oleObj name="think-cell Slide" r:id="rId19" imgW="360" imgH="360" progId="TCLayout.ActiveDocument.1">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 y="13"/>
                        <a:ext cx="161925" cy="16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McK 1. On-page tracker" hidden="1"/>
          <p:cNvSpPr>
            <a:spLocks noChangeArrowheads="1"/>
          </p:cNvSpPr>
          <p:nvPr/>
        </p:nvSpPr>
        <p:spPr bwMode="auto">
          <a:xfrm>
            <a:off x="122238" y="15875"/>
            <a:ext cx="876300"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909638" fontAlgn="base">
              <a:spcBef>
                <a:spcPct val="0"/>
              </a:spcBef>
              <a:spcAft>
                <a:spcPct val="0"/>
              </a:spcAft>
              <a:defRPr>
                <a:solidFill>
                  <a:schemeClr val="tx1"/>
                </a:solidFill>
                <a:latin typeface="Arial" charset="0"/>
                <a:ea typeface="ＭＳ Ｐゴシック" pitchFamily="34" charset="-128"/>
              </a:defRPr>
            </a:lvl6pPr>
            <a:lvl7pPr marL="2971800" indent="-228600" defTabSz="909638" fontAlgn="base">
              <a:spcBef>
                <a:spcPct val="0"/>
              </a:spcBef>
              <a:spcAft>
                <a:spcPct val="0"/>
              </a:spcAft>
              <a:defRPr>
                <a:solidFill>
                  <a:schemeClr val="tx1"/>
                </a:solidFill>
                <a:latin typeface="Arial" charset="0"/>
                <a:ea typeface="ＭＳ Ｐゴシック" pitchFamily="34" charset="-128"/>
              </a:defRPr>
            </a:lvl7pPr>
            <a:lvl8pPr marL="3429000" indent="-228600" defTabSz="909638" fontAlgn="base">
              <a:spcBef>
                <a:spcPct val="0"/>
              </a:spcBef>
              <a:spcAft>
                <a:spcPct val="0"/>
              </a:spcAft>
              <a:defRPr>
                <a:solidFill>
                  <a:schemeClr val="tx1"/>
                </a:solidFill>
                <a:latin typeface="Arial" charset="0"/>
                <a:ea typeface="ＭＳ Ｐゴシック" pitchFamily="34" charset="-128"/>
              </a:defRPr>
            </a:lvl8pPr>
            <a:lvl9pPr marL="3886200" indent="-228600" defTabSz="909638" fontAlgn="base">
              <a:spcBef>
                <a:spcPct val="0"/>
              </a:spcBef>
              <a:spcAft>
                <a:spcPct val="0"/>
              </a:spcAft>
              <a:defRPr>
                <a:solidFill>
                  <a:schemeClr val="tx1"/>
                </a:solidFill>
                <a:latin typeface="Arial" charset="0"/>
                <a:ea typeface="ＭＳ Ｐゴシック" pitchFamily="34" charset="-128"/>
              </a:defRPr>
            </a:lvl9pPr>
          </a:lstStyle>
          <a:p>
            <a:pPr defTabSz="902049" fontAlgn="base">
              <a:spcBef>
                <a:spcPct val="0"/>
              </a:spcBef>
              <a:spcAft>
                <a:spcPct val="0"/>
              </a:spcAft>
              <a:defRPr/>
            </a:pPr>
            <a:r>
              <a:rPr lang="en-US" altLang="en-US" sz="1400" dirty="0">
                <a:solidFill>
                  <a:srgbClr val="808080"/>
                </a:solidFill>
                <a:cs typeface="Arial" charset="0"/>
              </a:rPr>
              <a:t>TRACKER</a:t>
            </a:r>
          </a:p>
        </p:txBody>
      </p:sp>
      <p:sp>
        <p:nvSpPr>
          <p:cNvPr id="5" name="McK 3. Unit of measure" hidden="1"/>
          <p:cNvSpPr txBox="1">
            <a:spLocks noChangeArrowheads="1"/>
          </p:cNvSpPr>
          <p:nvPr/>
        </p:nvSpPr>
        <p:spPr bwMode="auto">
          <a:xfrm>
            <a:off x="122253" y="533413"/>
            <a:ext cx="4725987"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6" name="McK Slide Elements" hidden="1"/>
          <p:cNvGrpSpPr>
            <a:grpSpLocks/>
          </p:cNvGrpSpPr>
          <p:nvPr/>
        </p:nvGrpSpPr>
        <p:grpSpPr bwMode="auto">
          <a:xfrm>
            <a:off x="1393900" y="6159500"/>
            <a:ext cx="7521575" cy="527050"/>
            <a:chOff x="1365594" y="6036921"/>
            <a:chExt cx="7372005" cy="517023"/>
          </a:xfrm>
        </p:grpSpPr>
        <p:sp>
          <p:nvSpPr>
            <p:cNvPr id="7" name="McK 4. Footnote"/>
            <p:cNvSpPr txBox="1">
              <a:spLocks noChangeArrowheads="1"/>
            </p:cNvSpPr>
            <p:nvPr/>
          </p:nvSpPr>
          <p:spPr bwMode="auto">
            <a:xfrm>
              <a:off x="1365594" y="6036921"/>
              <a:ext cx="7372005" cy="154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8" name="McK 5. Source"/>
            <p:cNvSpPr>
              <a:spLocks noChangeArrowheads="1"/>
            </p:cNvSpPr>
            <p:nvPr/>
          </p:nvSpPr>
          <p:spPr bwMode="auto">
            <a:xfrm>
              <a:off x="1365594" y="6399772"/>
              <a:ext cx="3934952" cy="154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marL="473075" indent="-473075" defTabSz="903288">
                <a:tabLst>
                  <a:tab pos="484188" algn="l"/>
                  <a:tab pos="671513" algn="l"/>
                </a:tabLst>
                <a:defRPr>
                  <a:solidFill>
                    <a:schemeClr val="tx1"/>
                  </a:solidFill>
                  <a:latin typeface="Arial" charset="0"/>
                  <a:ea typeface="ＭＳ Ｐゴシック" pitchFamily="34" charset="-128"/>
                </a:defRPr>
              </a:lvl1pPr>
              <a:lvl2pPr marL="742950" indent="-285750" defTabSz="903288">
                <a:tabLst>
                  <a:tab pos="484188" algn="l"/>
                  <a:tab pos="671513" algn="l"/>
                </a:tabLst>
                <a:defRPr>
                  <a:solidFill>
                    <a:schemeClr val="tx1"/>
                  </a:solidFill>
                  <a:latin typeface="Arial" charset="0"/>
                  <a:ea typeface="ＭＳ Ｐゴシック" pitchFamily="34" charset="-128"/>
                </a:defRPr>
              </a:lvl2pPr>
              <a:lvl3pPr marL="1143000" indent="-228600" defTabSz="903288">
                <a:tabLst>
                  <a:tab pos="484188" algn="l"/>
                  <a:tab pos="671513" algn="l"/>
                </a:tabLst>
                <a:defRPr>
                  <a:solidFill>
                    <a:schemeClr val="tx1"/>
                  </a:solidFill>
                  <a:latin typeface="Arial" charset="0"/>
                  <a:ea typeface="ＭＳ Ｐゴシック" pitchFamily="34" charset="-128"/>
                </a:defRPr>
              </a:lvl3pPr>
              <a:lvl4pPr marL="1600200" indent="-228600" defTabSz="903288">
                <a:tabLst>
                  <a:tab pos="484188" algn="l"/>
                  <a:tab pos="671513" algn="l"/>
                </a:tabLst>
                <a:defRPr>
                  <a:solidFill>
                    <a:schemeClr val="tx1"/>
                  </a:solidFill>
                  <a:latin typeface="Arial" charset="0"/>
                  <a:ea typeface="ＭＳ Ｐゴシック" pitchFamily="34" charset="-128"/>
                </a:defRPr>
              </a:lvl4pPr>
              <a:lvl5pPr marL="2057400" indent="-228600" defTabSz="903288">
                <a:tabLst>
                  <a:tab pos="484188" algn="l"/>
                  <a:tab pos="671513" algn="l"/>
                </a:tabLst>
                <a:defRPr>
                  <a:solidFill>
                    <a:schemeClr val="tx1"/>
                  </a:solidFill>
                  <a:latin typeface="Arial" charset="0"/>
                  <a:ea typeface="ＭＳ Ｐゴシック" pitchFamily="34" charset="-128"/>
                </a:defRPr>
              </a:lvl5pPr>
              <a:lvl6pPr marL="2514600" indent="-228600" defTabSz="903288" fontAlgn="base">
                <a:spcBef>
                  <a:spcPct val="0"/>
                </a:spcBef>
                <a:spcAft>
                  <a:spcPct val="0"/>
                </a:spcAft>
                <a:tabLst>
                  <a:tab pos="484188" algn="l"/>
                  <a:tab pos="671513" algn="l"/>
                </a:tabLst>
                <a:defRPr>
                  <a:solidFill>
                    <a:schemeClr val="tx1"/>
                  </a:solidFill>
                  <a:latin typeface="Arial" charset="0"/>
                  <a:ea typeface="ＭＳ Ｐゴシック" pitchFamily="34" charset="-128"/>
                </a:defRPr>
              </a:lvl6pPr>
              <a:lvl7pPr marL="2971800" indent="-228600" defTabSz="903288" fontAlgn="base">
                <a:spcBef>
                  <a:spcPct val="0"/>
                </a:spcBef>
                <a:spcAft>
                  <a:spcPct val="0"/>
                </a:spcAft>
                <a:tabLst>
                  <a:tab pos="484188" algn="l"/>
                  <a:tab pos="671513" algn="l"/>
                </a:tabLst>
                <a:defRPr>
                  <a:solidFill>
                    <a:schemeClr val="tx1"/>
                  </a:solidFill>
                  <a:latin typeface="Arial" charset="0"/>
                  <a:ea typeface="ＭＳ Ｐゴシック" pitchFamily="34" charset="-128"/>
                </a:defRPr>
              </a:lvl7pPr>
              <a:lvl8pPr marL="3429000" indent="-228600" defTabSz="903288" fontAlgn="base">
                <a:spcBef>
                  <a:spcPct val="0"/>
                </a:spcBef>
                <a:spcAft>
                  <a:spcPct val="0"/>
                </a:spcAft>
                <a:tabLst>
                  <a:tab pos="484188" algn="l"/>
                  <a:tab pos="671513" algn="l"/>
                </a:tabLst>
                <a:defRPr>
                  <a:solidFill>
                    <a:schemeClr val="tx1"/>
                  </a:solidFill>
                  <a:latin typeface="Arial" charset="0"/>
                  <a:ea typeface="ＭＳ Ｐゴシック" pitchFamily="34" charset="-128"/>
                </a:defRPr>
              </a:lvl8pPr>
              <a:lvl9pPr marL="3886200" indent="-228600" defTabSz="903288" fontAlgn="base">
                <a:spcBef>
                  <a:spcPct val="0"/>
                </a:spcBef>
                <a:spcAft>
                  <a:spcPct val="0"/>
                </a:spcAft>
                <a:tabLst>
                  <a:tab pos="484188" algn="l"/>
                  <a:tab pos="671513" algn="l"/>
                </a:tabLst>
                <a:defRPr>
                  <a:solidFill>
                    <a:schemeClr val="tx1"/>
                  </a:solidFill>
                  <a:latin typeface="Arial" charset="0"/>
                  <a:ea typeface="ＭＳ Ｐゴシック" pitchFamily="34" charset="-128"/>
                </a:defRPr>
              </a:lvl9pPr>
            </a:lstStyle>
            <a:p>
              <a:pPr fontAlgn="base">
                <a:spcBef>
                  <a:spcPct val="0"/>
                </a:spcBef>
                <a:spcAft>
                  <a:spcPct val="0"/>
                </a:spcAft>
                <a:defRPr/>
              </a:pPr>
              <a:r>
                <a:rPr lang="en-US" altLang="en-US" sz="1000" dirty="0">
                  <a:solidFill>
                    <a:srgbClr val="000000"/>
                  </a:solidFill>
                  <a:cs typeface="Arial" charset="0"/>
                </a:rPr>
                <a:t>Source: Source</a:t>
              </a:r>
            </a:p>
          </p:txBody>
        </p:sp>
      </p:grpSp>
      <p:grpSp>
        <p:nvGrpSpPr>
          <p:cNvPr id="9" name="ACET" hidden="1"/>
          <p:cNvGrpSpPr>
            <a:grpSpLocks/>
          </p:cNvGrpSpPr>
          <p:nvPr/>
        </p:nvGrpSpPr>
        <p:grpSpPr bwMode="auto">
          <a:xfrm>
            <a:off x="2376562" y="1858963"/>
            <a:ext cx="4391025" cy="519112"/>
            <a:chOff x="915" y="710"/>
            <a:chExt cx="2686" cy="320"/>
          </a:xfrm>
        </p:grpSpPr>
        <p:cxnSp>
          <p:nvCxnSpPr>
            <p:cNvPr id="10" name="AutoShape 249"/>
            <p:cNvCxnSpPr>
              <a:cxnSpLocks noChangeShapeType="1"/>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11"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909638" fontAlgn="base">
                <a:spcBef>
                  <a:spcPct val="0"/>
                </a:spcBef>
                <a:spcAft>
                  <a:spcPct val="0"/>
                </a:spcAft>
                <a:defRPr>
                  <a:solidFill>
                    <a:schemeClr val="tx1"/>
                  </a:solidFill>
                  <a:latin typeface="Arial" charset="0"/>
                  <a:ea typeface="ＭＳ Ｐゴシック" pitchFamily="34" charset="-128"/>
                </a:defRPr>
              </a:lvl6pPr>
              <a:lvl7pPr marL="2971800" indent="-228600" defTabSz="909638" fontAlgn="base">
                <a:spcBef>
                  <a:spcPct val="0"/>
                </a:spcBef>
                <a:spcAft>
                  <a:spcPct val="0"/>
                </a:spcAft>
                <a:defRPr>
                  <a:solidFill>
                    <a:schemeClr val="tx1"/>
                  </a:solidFill>
                  <a:latin typeface="Arial" charset="0"/>
                  <a:ea typeface="ＭＳ Ｐゴシック" pitchFamily="34" charset="-128"/>
                </a:defRPr>
              </a:lvl7pPr>
              <a:lvl8pPr marL="3429000" indent="-228600" defTabSz="909638" fontAlgn="base">
                <a:spcBef>
                  <a:spcPct val="0"/>
                </a:spcBef>
                <a:spcAft>
                  <a:spcPct val="0"/>
                </a:spcAft>
                <a:defRPr>
                  <a:solidFill>
                    <a:schemeClr val="tx1"/>
                  </a:solidFill>
                  <a:latin typeface="Arial" charset="0"/>
                  <a:ea typeface="ＭＳ Ｐゴシック" pitchFamily="34" charset="-128"/>
                </a:defRPr>
              </a:lvl8pPr>
              <a:lvl9pPr marL="3886200" indent="-228600" defTabSz="909638" fontAlgn="base">
                <a:spcBef>
                  <a:spcPct val="0"/>
                </a:spcBef>
                <a:spcAft>
                  <a:spcPct val="0"/>
                </a:spcAft>
                <a:defRPr>
                  <a:solidFill>
                    <a:schemeClr val="tx1"/>
                  </a:solidFill>
                  <a:latin typeface="Arial" charset="0"/>
                  <a:ea typeface="ＭＳ Ｐゴシック" pitchFamily="34" charset="-128"/>
                </a:defRPr>
              </a:lvl9pPr>
            </a:lstStyle>
            <a:p>
              <a:pPr defTabSz="902049" fontAlgn="base">
                <a:spcBef>
                  <a:spcPct val="0"/>
                </a:spcBef>
                <a:spcAft>
                  <a:spcPct val="0"/>
                </a:spcAft>
                <a:defRPr/>
              </a:pPr>
              <a:r>
                <a:rPr lang="en-US" altLang="en-US" sz="1600" b="1" dirty="0">
                  <a:solidFill>
                    <a:srgbClr val="000000"/>
                  </a:solidFill>
                  <a:cs typeface="Arial" charset="0"/>
                </a:rPr>
                <a:t>Title</a:t>
              </a:r>
            </a:p>
            <a:p>
              <a:pPr defTabSz="902049" fontAlgn="base">
                <a:spcBef>
                  <a:spcPct val="0"/>
                </a:spcBef>
                <a:spcAft>
                  <a:spcPct val="0"/>
                </a:spcAft>
                <a:defRPr/>
              </a:pPr>
              <a:r>
                <a:rPr lang="en-US" altLang="en-US" sz="1600" dirty="0">
                  <a:solidFill>
                    <a:srgbClr val="808080"/>
                  </a:solidFill>
                  <a:cs typeface="Arial" charset="0"/>
                </a:rPr>
                <a:t>Unit of measure</a:t>
              </a:r>
            </a:p>
          </p:txBody>
        </p:sp>
      </p:grpSp>
      <p:grpSp>
        <p:nvGrpSpPr>
          <p:cNvPr id="14" name="LegendBoxes" hidden="1"/>
          <p:cNvGrpSpPr>
            <a:grpSpLocks/>
          </p:cNvGrpSpPr>
          <p:nvPr/>
        </p:nvGrpSpPr>
        <p:grpSpPr bwMode="auto">
          <a:xfrm>
            <a:off x="8135938" y="296938"/>
            <a:ext cx="779462" cy="1017587"/>
            <a:chOff x="4936" y="176"/>
            <a:chExt cx="481" cy="628"/>
          </a:xfrm>
        </p:grpSpPr>
        <p:sp>
          <p:nvSpPr>
            <p:cNvPr id="15"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03288">
                <a:defRPr>
                  <a:solidFill>
                    <a:schemeClr val="tx1"/>
                  </a:solidFill>
                  <a:latin typeface="Arial" charset="0"/>
                  <a:ea typeface="ＭＳ Ｐゴシック" pitchFamily="34" charset="-128"/>
                </a:defRPr>
              </a:lvl1pPr>
              <a:lvl2pPr marL="742950" indent="-285750" defTabSz="903288">
                <a:defRPr>
                  <a:solidFill>
                    <a:schemeClr val="tx1"/>
                  </a:solidFill>
                  <a:latin typeface="Arial" charset="0"/>
                  <a:ea typeface="ＭＳ Ｐゴシック" pitchFamily="34" charset="-128"/>
                </a:defRPr>
              </a:lvl2pPr>
              <a:lvl3pPr marL="1143000" indent="-228600" defTabSz="903288">
                <a:defRPr>
                  <a:solidFill>
                    <a:schemeClr val="tx1"/>
                  </a:solidFill>
                  <a:latin typeface="Arial" charset="0"/>
                  <a:ea typeface="ＭＳ Ｐゴシック" pitchFamily="34" charset="-128"/>
                </a:defRPr>
              </a:lvl3pPr>
              <a:lvl4pPr marL="1600200" indent="-228600" defTabSz="903288">
                <a:defRPr>
                  <a:solidFill>
                    <a:schemeClr val="tx1"/>
                  </a:solidFill>
                  <a:latin typeface="Arial" charset="0"/>
                  <a:ea typeface="ＭＳ Ｐゴシック" pitchFamily="34" charset="-128"/>
                </a:defRPr>
              </a:lvl4pPr>
              <a:lvl5pPr marL="2057400" indent="-228600" defTabSz="903288">
                <a:defRPr>
                  <a:solidFill>
                    <a:schemeClr val="tx1"/>
                  </a:solidFill>
                  <a:latin typeface="Arial" charset="0"/>
                  <a:ea typeface="ＭＳ Ｐゴシック" pitchFamily="34" charset="-128"/>
                </a:defRPr>
              </a:lvl5pPr>
              <a:lvl6pPr marL="2514600" indent="-228600" defTabSz="903288" fontAlgn="base">
                <a:spcBef>
                  <a:spcPct val="0"/>
                </a:spcBef>
                <a:spcAft>
                  <a:spcPct val="0"/>
                </a:spcAft>
                <a:defRPr>
                  <a:solidFill>
                    <a:schemeClr val="tx1"/>
                  </a:solidFill>
                  <a:latin typeface="Arial" charset="0"/>
                  <a:ea typeface="ＭＳ Ｐゴシック" pitchFamily="34" charset="-128"/>
                </a:defRPr>
              </a:lvl6pPr>
              <a:lvl7pPr marL="2971800" indent="-228600" defTabSz="903288" fontAlgn="base">
                <a:spcBef>
                  <a:spcPct val="0"/>
                </a:spcBef>
                <a:spcAft>
                  <a:spcPct val="0"/>
                </a:spcAft>
                <a:defRPr>
                  <a:solidFill>
                    <a:schemeClr val="tx1"/>
                  </a:solidFill>
                  <a:latin typeface="Arial" charset="0"/>
                  <a:ea typeface="ＭＳ Ｐゴシック" pitchFamily="34" charset="-128"/>
                </a:defRPr>
              </a:lvl7pPr>
              <a:lvl8pPr marL="3429000" indent="-228600" defTabSz="903288" fontAlgn="base">
                <a:spcBef>
                  <a:spcPct val="0"/>
                </a:spcBef>
                <a:spcAft>
                  <a:spcPct val="0"/>
                </a:spcAft>
                <a:defRPr>
                  <a:solidFill>
                    <a:schemeClr val="tx1"/>
                  </a:solidFill>
                  <a:latin typeface="Arial" charset="0"/>
                  <a:ea typeface="ＭＳ Ｐゴシック" pitchFamily="34" charset="-128"/>
                </a:defRPr>
              </a:lvl8pPr>
              <a:lvl9pPr marL="3886200" indent="-228600" defTabSz="903288" fontAlgn="base">
                <a:spcBef>
                  <a:spcPct val="0"/>
                </a:spcBef>
                <a:spcAft>
                  <a:spcPct val="0"/>
                </a:spcAft>
                <a:defRPr>
                  <a:solidFill>
                    <a:schemeClr val="tx1"/>
                  </a:solidFill>
                  <a:latin typeface="Arial" charset="0"/>
                  <a:ea typeface="ＭＳ Ｐゴシック" pitchFamily="34" charset="-128"/>
                </a:defRPr>
              </a:lvl9pPr>
            </a:lstStyle>
            <a:p>
              <a:pPr fontAlgn="base">
                <a:spcBef>
                  <a:spcPct val="0"/>
                </a:spcBef>
                <a:spcAft>
                  <a:spcPct val="0"/>
                </a:spcAft>
                <a:buClr>
                  <a:srgbClr val="002960"/>
                </a:buClr>
                <a:defRPr/>
              </a:pPr>
              <a:r>
                <a:rPr lang="en-US" altLang="en-US" sz="1200" dirty="0">
                  <a:solidFill>
                    <a:srgbClr val="000000"/>
                  </a:solidFill>
                  <a:cs typeface="Arial" charset="0"/>
                </a:rPr>
                <a:t>Legend</a:t>
              </a:r>
            </a:p>
          </p:txBody>
        </p:sp>
        <p:sp>
          <p:nvSpPr>
            <p:cNvPr id="16"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909638" fontAlgn="base">
                <a:spcBef>
                  <a:spcPct val="0"/>
                </a:spcBef>
                <a:spcAft>
                  <a:spcPct val="0"/>
                </a:spcAft>
                <a:defRPr>
                  <a:solidFill>
                    <a:schemeClr val="tx1"/>
                  </a:solidFill>
                  <a:latin typeface="Arial" charset="0"/>
                  <a:ea typeface="ＭＳ Ｐゴシック" pitchFamily="34" charset="-128"/>
                </a:defRPr>
              </a:lvl6pPr>
              <a:lvl7pPr marL="2971800" indent="-228600" defTabSz="909638" fontAlgn="base">
                <a:spcBef>
                  <a:spcPct val="0"/>
                </a:spcBef>
                <a:spcAft>
                  <a:spcPct val="0"/>
                </a:spcAft>
                <a:defRPr>
                  <a:solidFill>
                    <a:schemeClr val="tx1"/>
                  </a:solidFill>
                  <a:latin typeface="Arial" charset="0"/>
                  <a:ea typeface="ＭＳ Ｐゴシック" pitchFamily="34" charset="-128"/>
                </a:defRPr>
              </a:lvl7pPr>
              <a:lvl8pPr marL="3429000" indent="-228600" defTabSz="909638" fontAlgn="base">
                <a:spcBef>
                  <a:spcPct val="0"/>
                </a:spcBef>
                <a:spcAft>
                  <a:spcPct val="0"/>
                </a:spcAft>
                <a:defRPr>
                  <a:solidFill>
                    <a:schemeClr val="tx1"/>
                  </a:solidFill>
                  <a:latin typeface="Arial" charset="0"/>
                  <a:ea typeface="ＭＳ Ｐゴシック" pitchFamily="34" charset="-128"/>
                </a:defRPr>
              </a:lvl8pPr>
              <a:lvl9pPr marL="3886200" indent="-228600" defTabSz="909638" fontAlgn="base">
                <a:spcBef>
                  <a:spcPct val="0"/>
                </a:spcBef>
                <a:spcAft>
                  <a:spcPct val="0"/>
                </a:spcAft>
                <a:defRPr>
                  <a:solidFill>
                    <a:schemeClr val="tx1"/>
                  </a:solidFill>
                  <a:latin typeface="Arial" charset="0"/>
                  <a:ea typeface="ＭＳ Ｐゴシック" pitchFamily="34" charset="-128"/>
                </a:defRPr>
              </a:lvl9pPr>
            </a:lstStyle>
            <a:p>
              <a:pPr defTabSz="902049" fontAlgn="base">
                <a:spcBef>
                  <a:spcPct val="0"/>
                </a:spcBef>
                <a:spcAft>
                  <a:spcPct val="0"/>
                </a:spcAft>
                <a:defRPr/>
              </a:pPr>
              <a:endParaRPr lang="en-US" altLang="en-US" sz="1200" dirty="0">
                <a:solidFill>
                  <a:srgbClr val="000000"/>
                </a:solidFill>
                <a:cs typeface="Arial" charset="0"/>
              </a:endParaRPr>
            </a:p>
          </p:txBody>
        </p:sp>
        <p:sp>
          <p:nvSpPr>
            <p:cNvPr id="17"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03288">
                <a:defRPr>
                  <a:solidFill>
                    <a:schemeClr val="tx1"/>
                  </a:solidFill>
                  <a:latin typeface="Arial" charset="0"/>
                  <a:ea typeface="ＭＳ Ｐゴシック" pitchFamily="34" charset="-128"/>
                </a:defRPr>
              </a:lvl1pPr>
              <a:lvl2pPr marL="742950" indent="-285750" defTabSz="903288">
                <a:defRPr>
                  <a:solidFill>
                    <a:schemeClr val="tx1"/>
                  </a:solidFill>
                  <a:latin typeface="Arial" charset="0"/>
                  <a:ea typeface="ＭＳ Ｐゴシック" pitchFamily="34" charset="-128"/>
                </a:defRPr>
              </a:lvl2pPr>
              <a:lvl3pPr marL="1143000" indent="-228600" defTabSz="903288">
                <a:defRPr>
                  <a:solidFill>
                    <a:schemeClr val="tx1"/>
                  </a:solidFill>
                  <a:latin typeface="Arial" charset="0"/>
                  <a:ea typeface="ＭＳ Ｐゴシック" pitchFamily="34" charset="-128"/>
                </a:defRPr>
              </a:lvl3pPr>
              <a:lvl4pPr marL="1600200" indent="-228600" defTabSz="903288">
                <a:defRPr>
                  <a:solidFill>
                    <a:schemeClr val="tx1"/>
                  </a:solidFill>
                  <a:latin typeface="Arial" charset="0"/>
                  <a:ea typeface="ＭＳ Ｐゴシック" pitchFamily="34" charset="-128"/>
                </a:defRPr>
              </a:lvl4pPr>
              <a:lvl5pPr marL="2057400" indent="-228600" defTabSz="903288">
                <a:defRPr>
                  <a:solidFill>
                    <a:schemeClr val="tx1"/>
                  </a:solidFill>
                  <a:latin typeface="Arial" charset="0"/>
                  <a:ea typeface="ＭＳ Ｐゴシック" pitchFamily="34" charset="-128"/>
                </a:defRPr>
              </a:lvl5pPr>
              <a:lvl6pPr marL="2514600" indent="-228600" defTabSz="903288" fontAlgn="base">
                <a:spcBef>
                  <a:spcPct val="0"/>
                </a:spcBef>
                <a:spcAft>
                  <a:spcPct val="0"/>
                </a:spcAft>
                <a:defRPr>
                  <a:solidFill>
                    <a:schemeClr val="tx1"/>
                  </a:solidFill>
                  <a:latin typeface="Arial" charset="0"/>
                  <a:ea typeface="ＭＳ Ｐゴシック" pitchFamily="34" charset="-128"/>
                </a:defRPr>
              </a:lvl6pPr>
              <a:lvl7pPr marL="2971800" indent="-228600" defTabSz="903288" fontAlgn="base">
                <a:spcBef>
                  <a:spcPct val="0"/>
                </a:spcBef>
                <a:spcAft>
                  <a:spcPct val="0"/>
                </a:spcAft>
                <a:defRPr>
                  <a:solidFill>
                    <a:schemeClr val="tx1"/>
                  </a:solidFill>
                  <a:latin typeface="Arial" charset="0"/>
                  <a:ea typeface="ＭＳ Ｐゴシック" pitchFamily="34" charset="-128"/>
                </a:defRPr>
              </a:lvl7pPr>
              <a:lvl8pPr marL="3429000" indent="-228600" defTabSz="903288" fontAlgn="base">
                <a:spcBef>
                  <a:spcPct val="0"/>
                </a:spcBef>
                <a:spcAft>
                  <a:spcPct val="0"/>
                </a:spcAft>
                <a:defRPr>
                  <a:solidFill>
                    <a:schemeClr val="tx1"/>
                  </a:solidFill>
                  <a:latin typeface="Arial" charset="0"/>
                  <a:ea typeface="ＭＳ Ｐゴシック" pitchFamily="34" charset="-128"/>
                </a:defRPr>
              </a:lvl8pPr>
              <a:lvl9pPr marL="3886200" indent="-228600" defTabSz="903288" fontAlgn="base">
                <a:spcBef>
                  <a:spcPct val="0"/>
                </a:spcBef>
                <a:spcAft>
                  <a:spcPct val="0"/>
                </a:spcAft>
                <a:defRPr>
                  <a:solidFill>
                    <a:schemeClr val="tx1"/>
                  </a:solidFill>
                  <a:latin typeface="Arial" charset="0"/>
                  <a:ea typeface="ＭＳ Ｐゴシック" pitchFamily="34" charset="-128"/>
                </a:defRPr>
              </a:lvl9pPr>
            </a:lstStyle>
            <a:p>
              <a:pPr fontAlgn="base">
                <a:spcBef>
                  <a:spcPct val="0"/>
                </a:spcBef>
                <a:spcAft>
                  <a:spcPct val="0"/>
                </a:spcAft>
                <a:buClr>
                  <a:srgbClr val="002960"/>
                </a:buClr>
                <a:defRPr/>
              </a:pPr>
              <a:r>
                <a:rPr lang="en-US" altLang="en-US" sz="1200" dirty="0">
                  <a:solidFill>
                    <a:srgbClr val="000000"/>
                  </a:solidFill>
                  <a:cs typeface="Arial" charset="0"/>
                </a:rPr>
                <a:t>Legend</a:t>
              </a:r>
            </a:p>
          </p:txBody>
        </p:sp>
        <p:sp>
          <p:nvSpPr>
            <p:cNvPr id="18"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909638" fontAlgn="base">
                <a:spcBef>
                  <a:spcPct val="0"/>
                </a:spcBef>
                <a:spcAft>
                  <a:spcPct val="0"/>
                </a:spcAft>
                <a:defRPr>
                  <a:solidFill>
                    <a:schemeClr val="tx1"/>
                  </a:solidFill>
                  <a:latin typeface="Arial" charset="0"/>
                  <a:ea typeface="ＭＳ Ｐゴシック" pitchFamily="34" charset="-128"/>
                </a:defRPr>
              </a:lvl6pPr>
              <a:lvl7pPr marL="2971800" indent="-228600" defTabSz="909638" fontAlgn="base">
                <a:spcBef>
                  <a:spcPct val="0"/>
                </a:spcBef>
                <a:spcAft>
                  <a:spcPct val="0"/>
                </a:spcAft>
                <a:defRPr>
                  <a:solidFill>
                    <a:schemeClr val="tx1"/>
                  </a:solidFill>
                  <a:latin typeface="Arial" charset="0"/>
                  <a:ea typeface="ＭＳ Ｐゴシック" pitchFamily="34" charset="-128"/>
                </a:defRPr>
              </a:lvl7pPr>
              <a:lvl8pPr marL="3429000" indent="-228600" defTabSz="909638" fontAlgn="base">
                <a:spcBef>
                  <a:spcPct val="0"/>
                </a:spcBef>
                <a:spcAft>
                  <a:spcPct val="0"/>
                </a:spcAft>
                <a:defRPr>
                  <a:solidFill>
                    <a:schemeClr val="tx1"/>
                  </a:solidFill>
                  <a:latin typeface="Arial" charset="0"/>
                  <a:ea typeface="ＭＳ Ｐゴシック" pitchFamily="34" charset="-128"/>
                </a:defRPr>
              </a:lvl8pPr>
              <a:lvl9pPr marL="3886200" indent="-228600" defTabSz="909638" fontAlgn="base">
                <a:spcBef>
                  <a:spcPct val="0"/>
                </a:spcBef>
                <a:spcAft>
                  <a:spcPct val="0"/>
                </a:spcAft>
                <a:defRPr>
                  <a:solidFill>
                    <a:schemeClr val="tx1"/>
                  </a:solidFill>
                  <a:latin typeface="Arial" charset="0"/>
                  <a:ea typeface="ＭＳ Ｐゴシック" pitchFamily="34" charset="-128"/>
                </a:defRPr>
              </a:lvl9pPr>
            </a:lstStyle>
            <a:p>
              <a:pPr defTabSz="902049" fontAlgn="base">
                <a:spcBef>
                  <a:spcPct val="0"/>
                </a:spcBef>
                <a:spcAft>
                  <a:spcPct val="0"/>
                </a:spcAft>
                <a:defRPr/>
              </a:pPr>
              <a:endParaRPr lang="en-US" altLang="en-US" sz="1200" dirty="0">
                <a:solidFill>
                  <a:srgbClr val="000000"/>
                </a:solidFill>
                <a:cs typeface="Arial" charset="0"/>
              </a:endParaRPr>
            </a:p>
          </p:txBody>
        </p:sp>
        <p:sp>
          <p:nvSpPr>
            <p:cNvPr id="19"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03288">
                <a:defRPr>
                  <a:solidFill>
                    <a:schemeClr val="tx1"/>
                  </a:solidFill>
                  <a:latin typeface="Arial" charset="0"/>
                  <a:ea typeface="ＭＳ Ｐゴシック" pitchFamily="34" charset="-128"/>
                </a:defRPr>
              </a:lvl1pPr>
              <a:lvl2pPr marL="742950" indent="-285750" defTabSz="903288">
                <a:defRPr>
                  <a:solidFill>
                    <a:schemeClr val="tx1"/>
                  </a:solidFill>
                  <a:latin typeface="Arial" charset="0"/>
                  <a:ea typeface="ＭＳ Ｐゴシック" pitchFamily="34" charset="-128"/>
                </a:defRPr>
              </a:lvl2pPr>
              <a:lvl3pPr marL="1143000" indent="-228600" defTabSz="903288">
                <a:defRPr>
                  <a:solidFill>
                    <a:schemeClr val="tx1"/>
                  </a:solidFill>
                  <a:latin typeface="Arial" charset="0"/>
                  <a:ea typeface="ＭＳ Ｐゴシック" pitchFamily="34" charset="-128"/>
                </a:defRPr>
              </a:lvl3pPr>
              <a:lvl4pPr marL="1600200" indent="-228600" defTabSz="903288">
                <a:defRPr>
                  <a:solidFill>
                    <a:schemeClr val="tx1"/>
                  </a:solidFill>
                  <a:latin typeface="Arial" charset="0"/>
                  <a:ea typeface="ＭＳ Ｐゴシック" pitchFamily="34" charset="-128"/>
                </a:defRPr>
              </a:lvl4pPr>
              <a:lvl5pPr marL="2057400" indent="-228600" defTabSz="903288">
                <a:defRPr>
                  <a:solidFill>
                    <a:schemeClr val="tx1"/>
                  </a:solidFill>
                  <a:latin typeface="Arial" charset="0"/>
                  <a:ea typeface="ＭＳ Ｐゴシック" pitchFamily="34" charset="-128"/>
                </a:defRPr>
              </a:lvl5pPr>
              <a:lvl6pPr marL="2514600" indent="-228600" defTabSz="903288" fontAlgn="base">
                <a:spcBef>
                  <a:spcPct val="0"/>
                </a:spcBef>
                <a:spcAft>
                  <a:spcPct val="0"/>
                </a:spcAft>
                <a:defRPr>
                  <a:solidFill>
                    <a:schemeClr val="tx1"/>
                  </a:solidFill>
                  <a:latin typeface="Arial" charset="0"/>
                  <a:ea typeface="ＭＳ Ｐゴシック" pitchFamily="34" charset="-128"/>
                </a:defRPr>
              </a:lvl6pPr>
              <a:lvl7pPr marL="2971800" indent="-228600" defTabSz="903288" fontAlgn="base">
                <a:spcBef>
                  <a:spcPct val="0"/>
                </a:spcBef>
                <a:spcAft>
                  <a:spcPct val="0"/>
                </a:spcAft>
                <a:defRPr>
                  <a:solidFill>
                    <a:schemeClr val="tx1"/>
                  </a:solidFill>
                  <a:latin typeface="Arial" charset="0"/>
                  <a:ea typeface="ＭＳ Ｐゴシック" pitchFamily="34" charset="-128"/>
                </a:defRPr>
              </a:lvl7pPr>
              <a:lvl8pPr marL="3429000" indent="-228600" defTabSz="903288" fontAlgn="base">
                <a:spcBef>
                  <a:spcPct val="0"/>
                </a:spcBef>
                <a:spcAft>
                  <a:spcPct val="0"/>
                </a:spcAft>
                <a:defRPr>
                  <a:solidFill>
                    <a:schemeClr val="tx1"/>
                  </a:solidFill>
                  <a:latin typeface="Arial" charset="0"/>
                  <a:ea typeface="ＭＳ Ｐゴシック" pitchFamily="34" charset="-128"/>
                </a:defRPr>
              </a:lvl8pPr>
              <a:lvl9pPr marL="3886200" indent="-228600" defTabSz="903288" fontAlgn="base">
                <a:spcBef>
                  <a:spcPct val="0"/>
                </a:spcBef>
                <a:spcAft>
                  <a:spcPct val="0"/>
                </a:spcAft>
                <a:defRPr>
                  <a:solidFill>
                    <a:schemeClr val="tx1"/>
                  </a:solidFill>
                  <a:latin typeface="Arial" charset="0"/>
                  <a:ea typeface="ＭＳ Ｐゴシック" pitchFamily="34" charset="-128"/>
                </a:defRPr>
              </a:lvl9pPr>
            </a:lstStyle>
            <a:p>
              <a:pPr fontAlgn="base">
                <a:spcBef>
                  <a:spcPct val="0"/>
                </a:spcBef>
                <a:spcAft>
                  <a:spcPct val="0"/>
                </a:spcAft>
                <a:buClr>
                  <a:srgbClr val="002960"/>
                </a:buClr>
                <a:defRPr/>
              </a:pPr>
              <a:r>
                <a:rPr lang="en-US" altLang="en-US" sz="1200" dirty="0">
                  <a:solidFill>
                    <a:srgbClr val="000000"/>
                  </a:solidFill>
                  <a:cs typeface="Arial" charset="0"/>
                </a:rPr>
                <a:t>Legend</a:t>
              </a:r>
            </a:p>
          </p:txBody>
        </p:sp>
        <p:sp>
          <p:nvSpPr>
            <p:cNvPr id="20"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909638" fontAlgn="base">
                <a:spcBef>
                  <a:spcPct val="0"/>
                </a:spcBef>
                <a:spcAft>
                  <a:spcPct val="0"/>
                </a:spcAft>
                <a:defRPr>
                  <a:solidFill>
                    <a:schemeClr val="tx1"/>
                  </a:solidFill>
                  <a:latin typeface="Arial" charset="0"/>
                  <a:ea typeface="ＭＳ Ｐゴシック" pitchFamily="34" charset="-128"/>
                </a:defRPr>
              </a:lvl6pPr>
              <a:lvl7pPr marL="2971800" indent="-228600" defTabSz="909638" fontAlgn="base">
                <a:spcBef>
                  <a:spcPct val="0"/>
                </a:spcBef>
                <a:spcAft>
                  <a:spcPct val="0"/>
                </a:spcAft>
                <a:defRPr>
                  <a:solidFill>
                    <a:schemeClr val="tx1"/>
                  </a:solidFill>
                  <a:latin typeface="Arial" charset="0"/>
                  <a:ea typeface="ＭＳ Ｐゴシック" pitchFamily="34" charset="-128"/>
                </a:defRPr>
              </a:lvl7pPr>
              <a:lvl8pPr marL="3429000" indent="-228600" defTabSz="909638" fontAlgn="base">
                <a:spcBef>
                  <a:spcPct val="0"/>
                </a:spcBef>
                <a:spcAft>
                  <a:spcPct val="0"/>
                </a:spcAft>
                <a:defRPr>
                  <a:solidFill>
                    <a:schemeClr val="tx1"/>
                  </a:solidFill>
                  <a:latin typeface="Arial" charset="0"/>
                  <a:ea typeface="ＭＳ Ｐゴシック" pitchFamily="34" charset="-128"/>
                </a:defRPr>
              </a:lvl8pPr>
              <a:lvl9pPr marL="3886200" indent="-228600" defTabSz="909638" fontAlgn="base">
                <a:spcBef>
                  <a:spcPct val="0"/>
                </a:spcBef>
                <a:spcAft>
                  <a:spcPct val="0"/>
                </a:spcAft>
                <a:defRPr>
                  <a:solidFill>
                    <a:schemeClr val="tx1"/>
                  </a:solidFill>
                  <a:latin typeface="Arial" charset="0"/>
                  <a:ea typeface="ＭＳ Ｐゴシック" pitchFamily="34" charset="-128"/>
                </a:defRPr>
              </a:lvl9pPr>
            </a:lstStyle>
            <a:p>
              <a:pPr defTabSz="902049" fontAlgn="base">
                <a:spcBef>
                  <a:spcPct val="0"/>
                </a:spcBef>
                <a:spcAft>
                  <a:spcPct val="0"/>
                </a:spcAft>
                <a:defRPr/>
              </a:pPr>
              <a:endParaRPr lang="en-US" altLang="en-US" sz="1200" dirty="0">
                <a:solidFill>
                  <a:srgbClr val="000000"/>
                </a:solidFill>
                <a:cs typeface="Arial" charset="0"/>
              </a:endParaRPr>
            </a:p>
          </p:txBody>
        </p:sp>
        <p:sp>
          <p:nvSpPr>
            <p:cNvPr id="21"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03288">
                <a:defRPr>
                  <a:solidFill>
                    <a:schemeClr val="tx1"/>
                  </a:solidFill>
                  <a:latin typeface="Arial" charset="0"/>
                  <a:ea typeface="ＭＳ Ｐゴシック" pitchFamily="34" charset="-128"/>
                </a:defRPr>
              </a:lvl1pPr>
              <a:lvl2pPr marL="742950" indent="-285750" defTabSz="903288">
                <a:defRPr>
                  <a:solidFill>
                    <a:schemeClr val="tx1"/>
                  </a:solidFill>
                  <a:latin typeface="Arial" charset="0"/>
                  <a:ea typeface="ＭＳ Ｐゴシック" pitchFamily="34" charset="-128"/>
                </a:defRPr>
              </a:lvl2pPr>
              <a:lvl3pPr marL="1143000" indent="-228600" defTabSz="903288">
                <a:defRPr>
                  <a:solidFill>
                    <a:schemeClr val="tx1"/>
                  </a:solidFill>
                  <a:latin typeface="Arial" charset="0"/>
                  <a:ea typeface="ＭＳ Ｐゴシック" pitchFamily="34" charset="-128"/>
                </a:defRPr>
              </a:lvl3pPr>
              <a:lvl4pPr marL="1600200" indent="-228600" defTabSz="903288">
                <a:defRPr>
                  <a:solidFill>
                    <a:schemeClr val="tx1"/>
                  </a:solidFill>
                  <a:latin typeface="Arial" charset="0"/>
                  <a:ea typeface="ＭＳ Ｐゴシック" pitchFamily="34" charset="-128"/>
                </a:defRPr>
              </a:lvl4pPr>
              <a:lvl5pPr marL="2057400" indent="-228600" defTabSz="903288">
                <a:defRPr>
                  <a:solidFill>
                    <a:schemeClr val="tx1"/>
                  </a:solidFill>
                  <a:latin typeface="Arial" charset="0"/>
                  <a:ea typeface="ＭＳ Ｐゴシック" pitchFamily="34" charset="-128"/>
                </a:defRPr>
              </a:lvl5pPr>
              <a:lvl6pPr marL="2514600" indent="-228600" defTabSz="903288" fontAlgn="base">
                <a:spcBef>
                  <a:spcPct val="0"/>
                </a:spcBef>
                <a:spcAft>
                  <a:spcPct val="0"/>
                </a:spcAft>
                <a:defRPr>
                  <a:solidFill>
                    <a:schemeClr val="tx1"/>
                  </a:solidFill>
                  <a:latin typeface="Arial" charset="0"/>
                  <a:ea typeface="ＭＳ Ｐゴシック" pitchFamily="34" charset="-128"/>
                </a:defRPr>
              </a:lvl6pPr>
              <a:lvl7pPr marL="2971800" indent="-228600" defTabSz="903288" fontAlgn="base">
                <a:spcBef>
                  <a:spcPct val="0"/>
                </a:spcBef>
                <a:spcAft>
                  <a:spcPct val="0"/>
                </a:spcAft>
                <a:defRPr>
                  <a:solidFill>
                    <a:schemeClr val="tx1"/>
                  </a:solidFill>
                  <a:latin typeface="Arial" charset="0"/>
                  <a:ea typeface="ＭＳ Ｐゴシック" pitchFamily="34" charset="-128"/>
                </a:defRPr>
              </a:lvl7pPr>
              <a:lvl8pPr marL="3429000" indent="-228600" defTabSz="903288" fontAlgn="base">
                <a:spcBef>
                  <a:spcPct val="0"/>
                </a:spcBef>
                <a:spcAft>
                  <a:spcPct val="0"/>
                </a:spcAft>
                <a:defRPr>
                  <a:solidFill>
                    <a:schemeClr val="tx1"/>
                  </a:solidFill>
                  <a:latin typeface="Arial" charset="0"/>
                  <a:ea typeface="ＭＳ Ｐゴシック" pitchFamily="34" charset="-128"/>
                </a:defRPr>
              </a:lvl8pPr>
              <a:lvl9pPr marL="3886200" indent="-228600" defTabSz="903288" fontAlgn="base">
                <a:spcBef>
                  <a:spcPct val="0"/>
                </a:spcBef>
                <a:spcAft>
                  <a:spcPct val="0"/>
                </a:spcAft>
                <a:defRPr>
                  <a:solidFill>
                    <a:schemeClr val="tx1"/>
                  </a:solidFill>
                  <a:latin typeface="Arial" charset="0"/>
                  <a:ea typeface="ＭＳ Ｐゴシック" pitchFamily="34" charset="-128"/>
                </a:defRPr>
              </a:lvl9pPr>
            </a:lstStyle>
            <a:p>
              <a:pPr fontAlgn="base">
                <a:spcBef>
                  <a:spcPct val="0"/>
                </a:spcBef>
                <a:spcAft>
                  <a:spcPct val="0"/>
                </a:spcAft>
                <a:buClr>
                  <a:srgbClr val="002960"/>
                </a:buClr>
                <a:defRPr/>
              </a:pPr>
              <a:r>
                <a:rPr lang="en-US" altLang="en-US" sz="1200" dirty="0">
                  <a:solidFill>
                    <a:srgbClr val="000000"/>
                  </a:solidFill>
                  <a:cs typeface="Arial" charset="0"/>
                </a:rPr>
                <a:t>Legend</a:t>
              </a:r>
            </a:p>
          </p:txBody>
        </p:sp>
        <p:sp>
          <p:nvSpPr>
            <p:cNvPr id="22"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909638" fontAlgn="base">
                <a:spcBef>
                  <a:spcPct val="0"/>
                </a:spcBef>
                <a:spcAft>
                  <a:spcPct val="0"/>
                </a:spcAft>
                <a:defRPr>
                  <a:solidFill>
                    <a:schemeClr val="tx1"/>
                  </a:solidFill>
                  <a:latin typeface="Arial" charset="0"/>
                  <a:ea typeface="ＭＳ Ｐゴシック" pitchFamily="34" charset="-128"/>
                </a:defRPr>
              </a:lvl6pPr>
              <a:lvl7pPr marL="2971800" indent="-228600" defTabSz="909638" fontAlgn="base">
                <a:spcBef>
                  <a:spcPct val="0"/>
                </a:spcBef>
                <a:spcAft>
                  <a:spcPct val="0"/>
                </a:spcAft>
                <a:defRPr>
                  <a:solidFill>
                    <a:schemeClr val="tx1"/>
                  </a:solidFill>
                  <a:latin typeface="Arial" charset="0"/>
                  <a:ea typeface="ＭＳ Ｐゴシック" pitchFamily="34" charset="-128"/>
                </a:defRPr>
              </a:lvl7pPr>
              <a:lvl8pPr marL="3429000" indent="-228600" defTabSz="909638" fontAlgn="base">
                <a:spcBef>
                  <a:spcPct val="0"/>
                </a:spcBef>
                <a:spcAft>
                  <a:spcPct val="0"/>
                </a:spcAft>
                <a:defRPr>
                  <a:solidFill>
                    <a:schemeClr val="tx1"/>
                  </a:solidFill>
                  <a:latin typeface="Arial" charset="0"/>
                  <a:ea typeface="ＭＳ Ｐゴシック" pitchFamily="34" charset="-128"/>
                </a:defRPr>
              </a:lvl8pPr>
              <a:lvl9pPr marL="3886200" indent="-228600" defTabSz="909638" fontAlgn="base">
                <a:spcBef>
                  <a:spcPct val="0"/>
                </a:spcBef>
                <a:spcAft>
                  <a:spcPct val="0"/>
                </a:spcAft>
                <a:defRPr>
                  <a:solidFill>
                    <a:schemeClr val="tx1"/>
                  </a:solidFill>
                  <a:latin typeface="Arial" charset="0"/>
                  <a:ea typeface="ＭＳ Ｐゴシック" pitchFamily="34" charset="-128"/>
                </a:defRPr>
              </a:lvl9pPr>
            </a:lstStyle>
            <a:p>
              <a:pPr defTabSz="902049" fontAlgn="base">
                <a:spcBef>
                  <a:spcPct val="0"/>
                </a:spcBef>
                <a:spcAft>
                  <a:spcPct val="0"/>
                </a:spcAft>
                <a:defRPr/>
              </a:pPr>
              <a:endParaRPr lang="en-US" altLang="en-US" sz="1200" dirty="0">
                <a:solidFill>
                  <a:srgbClr val="000000"/>
                </a:solidFill>
                <a:cs typeface="Arial" charset="0"/>
              </a:endParaRPr>
            </a:p>
          </p:txBody>
        </p:sp>
      </p:grpSp>
      <p:grpSp>
        <p:nvGrpSpPr>
          <p:cNvPr id="23" name="LegendLines" hidden="1"/>
          <p:cNvGrpSpPr>
            <a:grpSpLocks/>
          </p:cNvGrpSpPr>
          <p:nvPr/>
        </p:nvGrpSpPr>
        <p:grpSpPr bwMode="auto">
          <a:xfrm>
            <a:off x="7821687" y="296938"/>
            <a:ext cx="1093787" cy="744537"/>
            <a:chOff x="4750" y="176"/>
            <a:chExt cx="675" cy="460"/>
          </a:xfrm>
        </p:grpSpPr>
        <p:sp>
          <p:nvSpPr>
            <p:cNvPr id="24" name="LineLegend1"/>
            <p:cNvSpPr>
              <a:spLocks noChangeShapeType="1"/>
            </p:cNvSpPr>
            <p:nvPr/>
          </p:nvSpPr>
          <p:spPr bwMode="auto">
            <a:xfrm>
              <a:off x="4750" y="233"/>
              <a:ext cx="288" cy="0"/>
            </a:xfrm>
            <a:prstGeom prst="line">
              <a:avLst/>
            </a:prstGeom>
            <a:noFill/>
            <a:ln w="28575">
              <a:solidFill>
                <a:srgbClr val="0066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01050" fontAlgn="base">
                <a:spcBef>
                  <a:spcPct val="0"/>
                </a:spcBef>
                <a:spcAft>
                  <a:spcPct val="0"/>
                </a:spcAft>
              </a:pPr>
              <a:endParaRPr lang="en-US" dirty="0">
                <a:solidFill>
                  <a:srgbClr val="000000"/>
                </a:solidFill>
              </a:endParaRPr>
            </a:p>
          </p:txBody>
        </p:sp>
        <p:sp>
          <p:nvSpPr>
            <p:cNvPr id="25" name="LineLegend2"/>
            <p:cNvSpPr>
              <a:spLocks noChangeShapeType="1"/>
            </p:cNvSpPr>
            <p:nvPr/>
          </p:nvSpPr>
          <p:spPr bwMode="auto">
            <a:xfrm>
              <a:off x="4750" y="402"/>
              <a:ext cx="288" cy="0"/>
            </a:xfrm>
            <a:prstGeom prst="line">
              <a:avLst/>
            </a:prstGeom>
            <a:noFill/>
            <a:ln w="28575">
              <a:solidFill>
                <a:srgbClr val="0066C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01050" fontAlgn="base">
                <a:spcBef>
                  <a:spcPct val="0"/>
                </a:spcBef>
                <a:spcAft>
                  <a:spcPct val="0"/>
                </a:spcAft>
              </a:pPr>
              <a:endParaRPr lang="en-US" dirty="0">
                <a:solidFill>
                  <a:srgbClr val="000000"/>
                </a:solidFill>
              </a:endParaRPr>
            </a:p>
          </p:txBody>
        </p:sp>
        <p:sp>
          <p:nvSpPr>
            <p:cNvPr id="26" name="LineLegend3"/>
            <p:cNvSpPr>
              <a:spLocks noChangeShapeType="1"/>
            </p:cNvSpPr>
            <p:nvPr/>
          </p:nvSpPr>
          <p:spPr bwMode="auto">
            <a:xfrm>
              <a:off x="4750" y="577"/>
              <a:ext cx="288" cy="0"/>
            </a:xfrm>
            <a:prstGeom prst="line">
              <a:avLst/>
            </a:prstGeom>
            <a:noFill/>
            <a:ln w="28575">
              <a:solidFill>
                <a:srgbClr val="0066C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01050" fontAlgn="base">
                <a:spcBef>
                  <a:spcPct val="0"/>
                </a:spcBef>
                <a:spcAft>
                  <a:spcPct val="0"/>
                </a:spcAft>
              </a:pPr>
              <a:endParaRPr lang="en-US" dirty="0">
                <a:solidFill>
                  <a:srgbClr val="000000"/>
                </a:solidFill>
              </a:endParaRPr>
            </a:p>
          </p:txBody>
        </p:sp>
        <p:sp>
          <p:nvSpPr>
            <p:cNvPr id="27"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03288">
                <a:defRPr>
                  <a:solidFill>
                    <a:schemeClr val="tx1"/>
                  </a:solidFill>
                  <a:latin typeface="Arial" charset="0"/>
                  <a:ea typeface="ＭＳ Ｐゴシック" pitchFamily="34" charset="-128"/>
                </a:defRPr>
              </a:lvl1pPr>
              <a:lvl2pPr marL="742950" indent="-285750" defTabSz="903288">
                <a:defRPr>
                  <a:solidFill>
                    <a:schemeClr val="tx1"/>
                  </a:solidFill>
                  <a:latin typeface="Arial" charset="0"/>
                  <a:ea typeface="ＭＳ Ｐゴシック" pitchFamily="34" charset="-128"/>
                </a:defRPr>
              </a:lvl2pPr>
              <a:lvl3pPr marL="1143000" indent="-228600" defTabSz="903288">
                <a:defRPr>
                  <a:solidFill>
                    <a:schemeClr val="tx1"/>
                  </a:solidFill>
                  <a:latin typeface="Arial" charset="0"/>
                  <a:ea typeface="ＭＳ Ｐゴシック" pitchFamily="34" charset="-128"/>
                </a:defRPr>
              </a:lvl3pPr>
              <a:lvl4pPr marL="1600200" indent="-228600" defTabSz="903288">
                <a:defRPr>
                  <a:solidFill>
                    <a:schemeClr val="tx1"/>
                  </a:solidFill>
                  <a:latin typeface="Arial" charset="0"/>
                  <a:ea typeface="ＭＳ Ｐゴシック" pitchFamily="34" charset="-128"/>
                </a:defRPr>
              </a:lvl4pPr>
              <a:lvl5pPr marL="2057400" indent="-228600" defTabSz="903288">
                <a:defRPr>
                  <a:solidFill>
                    <a:schemeClr val="tx1"/>
                  </a:solidFill>
                  <a:latin typeface="Arial" charset="0"/>
                  <a:ea typeface="ＭＳ Ｐゴシック" pitchFamily="34" charset="-128"/>
                </a:defRPr>
              </a:lvl5pPr>
              <a:lvl6pPr marL="2514600" indent="-228600" defTabSz="903288" fontAlgn="base">
                <a:spcBef>
                  <a:spcPct val="0"/>
                </a:spcBef>
                <a:spcAft>
                  <a:spcPct val="0"/>
                </a:spcAft>
                <a:defRPr>
                  <a:solidFill>
                    <a:schemeClr val="tx1"/>
                  </a:solidFill>
                  <a:latin typeface="Arial" charset="0"/>
                  <a:ea typeface="ＭＳ Ｐゴシック" pitchFamily="34" charset="-128"/>
                </a:defRPr>
              </a:lvl6pPr>
              <a:lvl7pPr marL="2971800" indent="-228600" defTabSz="903288" fontAlgn="base">
                <a:spcBef>
                  <a:spcPct val="0"/>
                </a:spcBef>
                <a:spcAft>
                  <a:spcPct val="0"/>
                </a:spcAft>
                <a:defRPr>
                  <a:solidFill>
                    <a:schemeClr val="tx1"/>
                  </a:solidFill>
                  <a:latin typeface="Arial" charset="0"/>
                  <a:ea typeface="ＭＳ Ｐゴシック" pitchFamily="34" charset="-128"/>
                </a:defRPr>
              </a:lvl7pPr>
              <a:lvl8pPr marL="3429000" indent="-228600" defTabSz="903288" fontAlgn="base">
                <a:spcBef>
                  <a:spcPct val="0"/>
                </a:spcBef>
                <a:spcAft>
                  <a:spcPct val="0"/>
                </a:spcAft>
                <a:defRPr>
                  <a:solidFill>
                    <a:schemeClr val="tx1"/>
                  </a:solidFill>
                  <a:latin typeface="Arial" charset="0"/>
                  <a:ea typeface="ＭＳ Ｐゴシック" pitchFamily="34" charset="-128"/>
                </a:defRPr>
              </a:lvl8pPr>
              <a:lvl9pPr marL="3886200" indent="-228600" defTabSz="903288" fontAlgn="base">
                <a:spcBef>
                  <a:spcPct val="0"/>
                </a:spcBef>
                <a:spcAft>
                  <a:spcPct val="0"/>
                </a:spcAft>
                <a:defRPr>
                  <a:solidFill>
                    <a:schemeClr val="tx1"/>
                  </a:solidFill>
                  <a:latin typeface="Arial" charset="0"/>
                  <a:ea typeface="ＭＳ Ｐゴシック" pitchFamily="34" charset="-128"/>
                </a:defRPr>
              </a:lvl9pPr>
            </a:lstStyle>
            <a:p>
              <a:pPr fontAlgn="base">
                <a:spcBef>
                  <a:spcPct val="0"/>
                </a:spcBef>
                <a:spcAft>
                  <a:spcPct val="0"/>
                </a:spcAft>
                <a:buClr>
                  <a:srgbClr val="002960"/>
                </a:buClr>
                <a:defRPr/>
              </a:pPr>
              <a:r>
                <a:rPr lang="en-US" altLang="en-US" sz="1200" dirty="0">
                  <a:solidFill>
                    <a:srgbClr val="000000"/>
                  </a:solidFill>
                  <a:cs typeface="Arial" charset="0"/>
                </a:rPr>
                <a:t>Legend</a:t>
              </a:r>
            </a:p>
          </p:txBody>
        </p:sp>
        <p:sp>
          <p:nvSpPr>
            <p:cNvPr id="28"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03288">
                <a:defRPr>
                  <a:solidFill>
                    <a:schemeClr val="tx1"/>
                  </a:solidFill>
                  <a:latin typeface="Arial" charset="0"/>
                  <a:ea typeface="ＭＳ Ｐゴシック" pitchFamily="34" charset="-128"/>
                </a:defRPr>
              </a:lvl1pPr>
              <a:lvl2pPr marL="742950" indent="-285750" defTabSz="903288">
                <a:defRPr>
                  <a:solidFill>
                    <a:schemeClr val="tx1"/>
                  </a:solidFill>
                  <a:latin typeface="Arial" charset="0"/>
                  <a:ea typeface="ＭＳ Ｐゴシック" pitchFamily="34" charset="-128"/>
                </a:defRPr>
              </a:lvl2pPr>
              <a:lvl3pPr marL="1143000" indent="-228600" defTabSz="903288">
                <a:defRPr>
                  <a:solidFill>
                    <a:schemeClr val="tx1"/>
                  </a:solidFill>
                  <a:latin typeface="Arial" charset="0"/>
                  <a:ea typeface="ＭＳ Ｐゴシック" pitchFamily="34" charset="-128"/>
                </a:defRPr>
              </a:lvl3pPr>
              <a:lvl4pPr marL="1600200" indent="-228600" defTabSz="903288">
                <a:defRPr>
                  <a:solidFill>
                    <a:schemeClr val="tx1"/>
                  </a:solidFill>
                  <a:latin typeface="Arial" charset="0"/>
                  <a:ea typeface="ＭＳ Ｐゴシック" pitchFamily="34" charset="-128"/>
                </a:defRPr>
              </a:lvl4pPr>
              <a:lvl5pPr marL="2057400" indent="-228600" defTabSz="903288">
                <a:defRPr>
                  <a:solidFill>
                    <a:schemeClr val="tx1"/>
                  </a:solidFill>
                  <a:latin typeface="Arial" charset="0"/>
                  <a:ea typeface="ＭＳ Ｐゴシック" pitchFamily="34" charset="-128"/>
                </a:defRPr>
              </a:lvl5pPr>
              <a:lvl6pPr marL="2514600" indent="-228600" defTabSz="903288" fontAlgn="base">
                <a:spcBef>
                  <a:spcPct val="0"/>
                </a:spcBef>
                <a:spcAft>
                  <a:spcPct val="0"/>
                </a:spcAft>
                <a:defRPr>
                  <a:solidFill>
                    <a:schemeClr val="tx1"/>
                  </a:solidFill>
                  <a:latin typeface="Arial" charset="0"/>
                  <a:ea typeface="ＭＳ Ｐゴシック" pitchFamily="34" charset="-128"/>
                </a:defRPr>
              </a:lvl6pPr>
              <a:lvl7pPr marL="2971800" indent="-228600" defTabSz="903288" fontAlgn="base">
                <a:spcBef>
                  <a:spcPct val="0"/>
                </a:spcBef>
                <a:spcAft>
                  <a:spcPct val="0"/>
                </a:spcAft>
                <a:defRPr>
                  <a:solidFill>
                    <a:schemeClr val="tx1"/>
                  </a:solidFill>
                  <a:latin typeface="Arial" charset="0"/>
                  <a:ea typeface="ＭＳ Ｐゴシック" pitchFamily="34" charset="-128"/>
                </a:defRPr>
              </a:lvl7pPr>
              <a:lvl8pPr marL="3429000" indent="-228600" defTabSz="903288" fontAlgn="base">
                <a:spcBef>
                  <a:spcPct val="0"/>
                </a:spcBef>
                <a:spcAft>
                  <a:spcPct val="0"/>
                </a:spcAft>
                <a:defRPr>
                  <a:solidFill>
                    <a:schemeClr val="tx1"/>
                  </a:solidFill>
                  <a:latin typeface="Arial" charset="0"/>
                  <a:ea typeface="ＭＳ Ｐゴシック" pitchFamily="34" charset="-128"/>
                </a:defRPr>
              </a:lvl8pPr>
              <a:lvl9pPr marL="3886200" indent="-228600" defTabSz="903288" fontAlgn="base">
                <a:spcBef>
                  <a:spcPct val="0"/>
                </a:spcBef>
                <a:spcAft>
                  <a:spcPct val="0"/>
                </a:spcAft>
                <a:defRPr>
                  <a:solidFill>
                    <a:schemeClr val="tx1"/>
                  </a:solidFill>
                  <a:latin typeface="Arial" charset="0"/>
                  <a:ea typeface="ＭＳ Ｐゴシック" pitchFamily="34" charset="-128"/>
                </a:defRPr>
              </a:lvl9pPr>
            </a:lstStyle>
            <a:p>
              <a:pPr fontAlgn="base">
                <a:spcBef>
                  <a:spcPct val="0"/>
                </a:spcBef>
                <a:spcAft>
                  <a:spcPct val="0"/>
                </a:spcAft>
                <a:buClr>
                  <a:srgbClr val="002960"/>
                </a:buClr>
                <a:defRPr/>
              </a:pPr>
              <a:r>
                <a:rPr lang="en-US" altLang="en-US" sz="1200" dirty="0">
                  <a:solidFill>
                    <a:srgbClr val="000000"/>
                  </a:solidFill>
                  <a:cs typeface="Arial" charset="0"/>
                </a:rPr>
                <a:t>Legend</a:t>
              </a:r>
            </a:p>
          </p:txBody>
        </p:sp>
        <p:sp>
          <p:nvSpPr>
            <p:cNvPr id="29"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03288">
                <a:defRPr>
                  <a:solidFill>
                    <a:schemeClr val="tx1"/>
                  </a:solidFill>
                  <a:latin typeface="Arial" charset="0"/>
                  <a:ea typeface="ＭＳ Ｐゴシック" pitchFamily="34" charset="-128"/>
                </a:defRPr>
              </a:lvl1pPr>
              <a:lvl2pPr marL="742950" indent="-285750" defTabSz="903288">
                <a:defRPr>
                  <a:solidFill>
                    <a:schemeClr val="tx1"/>
                  </a:solidFill>
                  <a:latin typeface="Arial" charset="0"/>
                  <a:ea typeface="ＭＳ Ｐゴシック" pitchFamily="34" charset="-128"/>
                </a:defRPr>
              </a:lvl2pPr>
              <a:lvl3pPr marL="1143000" indent="-228600" defTabSz="903288">
                <a:defRPr>
                  <a:solidFill>
                    <a:schemeClr val="tx1"/>
                  </a:solidFill>
                  <a:latin typeface="Arial" charset="0"/>
                  <a:ea typeface="ＭＳ Ｐゴシック" pitchFamily="34" charset="-128"/>
                </a:defRPr>
              </a:lvl3pPr>
              <a:lvl4pPr marL="1600200" indent="-228600" defTabSz="903288">
                <a:defRPr>
                  <a:solidFill>
                    <a:schemeClr val="tx1"/>
                  </a:solidFill>
                  <a:latin typeface="Arial" charset="0"/>
                  <a:ea typeface="ＭＳ Ｐゴシック" pitchFamily="34" charset="-128"/>
                </a:defRPr>
              </a:lvl4pPr>
              <a:lvl5pPr marL="2057400" indent="-228600" defTabSz="903288">
                <a:defRPr>
                  <a:solidFill>
                    <a:schemeClr val="tx1"/>
                  </a:solidFill>
                  <a:latin typeface="Arial" charset="0"/>
                  <a:ea typeface="ＭＳ Ｐゴシック" pitchFamily="34" charset="-128"/>
                </a:defRPr>
              </a:lvl5pPr>
              <a:lvl6pPr marL="2514600" indent="-228600" defTabSz="903288" fontAlgn="base">
                <a:spcBef>
                  <a:spcPct val="0"/>
                </a:spcBef>
                <a:spcAft>
                  <a:spcPct val="0"/>
                </a:spcAft>
                <a:defRPr>
                  <a:solidFill>
                    <a:schemeClr val="tx1"/>
                  </a:solidFill>
                  <a:latin typeface="Arial" charset="0"/>
                  <a:ea typeface="ＭＳ Ｐゴシック" pitchFamily="34" charset="-128"/>
                </a:defRPr>
              </a:lvl6pPr>
              <a:lvl7pPr marL="2971800" indent="-228600" defTabSz="903288" fontAlgn="base">
                <a:spcBef>
                  <a:spcPct val="0"/>
                </a:spcBef>
                <a:spcAft>
                  <a:spcPct val="0"/>
                </a:spcAft>
                <a:defRPr>
                  <a:solidFill>
                    <a:schemeClr val="tx1"/>
                  </a:solidFill>
                  <a:latin typeface="Arial" charset="0"/>
                  <a:ea typeface="ＭＳ Ｐゴシック" pitchFamily="34" charset="-128"/>
                </a:defRPr>
              </a:lvl7pPr>
              <a:lvl8pPr marL="3429000" indent="-228600" defTabSz="903288" fontAlgn="base">
                <a:spcBef>
                  <a:spcPct val="0"/>
                </a:spcBef>
                <a:spcAft>
                  <a:spcPct val="0"/>
                </a:spcAft>
                <a:defRPr>
                  <a:solidFill>
                    <a:schemeClr val="tx1"/>
                  </a:solidFill>
                  <a:latin typeface="Arial" charset="0"/>
                  <a:ea typeface="ＭＳ Ｐゴシック" pitchFamily="34" charset="-128"/>
                </a:defRPr>
              </a:lvl8pPr>
              <a:lvl9pPr marL="3886200" indent="-228600" defTabSz="903288" fontAlgn="base">
                <a:spcBef>
                  <a:spcPct val="0"/>
                </a:spcBef>
                <a:spcAft>
                  <a:spcPct val="0"/>
                </a:spcAft>
                <a:defRPr>
                  <a:solidFill>
                    <a:schemeClr val="tx1"/>
                  </a:solidFill>
                  <a:latin typeface="Arial" charset="0"/>
                  <a:ea typeface="ＭＳ Ｐゴシック" pitchFamily="34" charset="-128"/>
                </a:defRPr>
              </a:lvl9pPr>
            </a:lstStyle>
            <a:p>
              <a:pPr fontAlgn="base">
                <a:spcBef>
                  <a:spcPct val="0"/>
                </a:spcBef>
                <a:spcAft>
                  <a:spcPct val="0"/>
                </a:spcAft>
                <a:buClr>
                  <a:srgbClr val="002960"/>
                </a:buClr>
                <a:defRPr/>
              </a:pPr>
              <a:r>
                <a:rPr lang="en-US" altLang="en-US" sz="1200" dirty="0">
                  <a:solidFill>
                    <a:srgbClr val="000000"/>
                  </a:solidFill>
                  <a:cs typeface="Arial" charset="0"/>
                </a:rPr>
                <a:t>Legend</a:t>
              </a:r>
            </a:p>
          </p:txBody>
        </p:sp>
      </p:grpSp>
      <p:grpSp>
        <p:nvGrpSpPr>
          <p:cNvPr id="30" name="McKSticker" hidden="1"/>
          <p:cNvGrpSpPr>
            <a:grpSpLocks/>
          </p:cNvGrpSpPr>
          <p:nvPr/>
        </p:nvGrpSpPr>
        <p:grpSpPr bwMode="auto">
          <a:xfrm>
            <a:off x="7826375" y="296863"/>
            <a:ext cx="1089025" cy="215900"/>
            <a:chOff x="7673880" y="285750"/>
            <a:chExt cx="1066895" cy="212366"/>
          </a:xfrm>
        </p:grpSpPr>
        <p:sp>
          <p:nvSpPr>
            <p:cNvPr id="31"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lvl1pPr defTabSz="903288">
                <a:defRPr>
                  <a:solidFill>
                    <a:schemeClr val="tx1"/>
                  </a:solidFill>
                  <a:latin typeface="Arial" charset="0"/>
                  <a:ea typeface="ＭＳ Ｐゴシック" pitchFamily="34" charset="-128"/>
                </a:defRPr>
              </a:lvl1pPr>
              <a:lvl2pPr marL="742950" indent="-285750" defTabSz="903288">
                <a:defRPr>
                  <a:solidFill>
                    <a:schemeClr val="tx1"/>
                  </a:solidFill>
                  <a:latin typeface="Arial" charset="0"/>
                  <a:ea typeface="ＭＳ Ｐゴシック" pitchFamily="34" charset="-128"/>
                </a:defRPr>
              </a:lvl2pPr>
              <a:lvl3pPr marL="1143000" indent="-228600" defTabSz="903288">
                <a:defRPr>
                  <a:solidFill>
                    <a:schemeClr val="tx1"/>
                  </a:solidFill>
                  <a:latin typeface="Arial" charset="0"/>
                  <a:ea typeface="ＭＳ Ｐゴシック" pitchFamily="34" charset="-128"/>
                </a:defRPr>
              </a:lvl3pPr>
              <a:lvl4pPr marL="1600200" indent="-228600" defTabSz="903288">
                <a:defRPr>
                  <a:solidFill>
                    <a:schemeClr val="tx1"/>
                  </a:solidFill>
                  <a:latin typeface="Arial" charset="0"/>
                  <a:ea typeface="ＭＳ Ｐゴシック" pitchFamily="34" charset="-128"/>
                </a:defRPr>
              </a:lvl4pPr>
              <a:lvl5pPr marL="2057400" indent="-228600" defTabSz="903288">
                <a:defRPr>
                  <a:solidFill>
                    <a:schemeClr val="tx1"/>
                  </a:solidFill>
                  <a:latin typeface="Arial" charset="0"/>
                  <a:ea typeface="ＭＳ Ｐゴシック" pitchFamily="34" charset="-128"/>
                </a:defRPr>
              </a:lvl5pPr>
              <a:lvl6pPr marL="2514600" indent="-228600" defTabSz="903288" fontAlgn="base">
                <a:spcBef>
                  <a:spcPct val="0"/>
                </a:spcBef>
                <a:spcAft>
                  <a:spcPct val="0"/>
                </a:spcAft>
                <a:defRPr>
                  <a:solidFill>
                    <a:schemeClr val="tx1"/>
                  </a:solidFill>
                  <a:latin typeface="Arial" charset="0"/>
                  <a:ea typeface="ＭＳ Ｐゴシック" pitchFamily="34" charset="-128"/>
                </a:defRPr>
              </a:lvl6pPr>
              <a:lvl7pPr marL="2971800" indent="-228600" defTabSz="903288" fontAlgn="base">
                <a:spcBef>
                  <a:spcPct val="0"/>
                </a:spcBef>
                <a:spcAft>
                  <a:spcPct val="0"/>
                </a:spcAft>
                <a:defRPr>
                  <a:solidFill>
                    <a:schemeClr val="tx1"/>
                  </a:solidFill>
                  <a:latin typeface="Arial" charset="0"/>
                  <a:ea typeface="ＭＳ Ｐゴシック" pitchFamily="34" charset="-128"/>
                </a:defRPr>
              </a:lvl7pPr>
              <a:lvl8pPr marL="3429000" indent="-228600" defTabSz="903288" fontAlgn="base">
                <a:spcBef>
                  <a:spcPct val="0"/>
                </a:spcBef>
                <a:spcAft>
                  <a:spcPct val="0"/>
                </a:spcAft>
                <a:defRPr>
                  <a:solidFill>
                    <a:schemeClr val="tx1"/>
                  </a:solidFill>
                  <a:latin typeface="Arial" charset="0"/>
                  <a:ea typeface="ＭＳ Ｐゴシック" pitchFamily="34" charset="-128"/>
                </a:defRPr>
              </a:lvl8pPr>
              <a:lvl9pPr marL="3886200" indent="-228600" defTabSz="903288" fontAlgn="base">
                <a:spcBef>
                  <a:spcPct val="0"/>
                </a:spcBef>
                <a:spcAft>
                  <a:spcPct val="0"/>
                </a:spcAft>
                <a:defRPr>
                  <a:solidFill>
                    <a:schemeClr val="tx1"/>
                  </a:solidFill>
                  <a:latin typeface="Arial" charset="0"/>
                  <a:ea typeface="ＭＳ Ｐゴシック" pitchFamily="34" charset="-128"/>
                </a:defRPr>
              </a:lvl9pPr>
            </a:lstStyle>
            <a:p>
              <a:pPr algn="r" fontAlgn="base">
                <a:spcBef>
                  <a:spcPct val="0"/>
                </a:spcBef>
                <a:spcAft>
                  <a:spcPct val="0"/>
                </a:spcAft>
                <a:buClr>
                  <a:srgbClr val="002960"/>
                </a:buClr>
                <a:defRPr/>
              </a:pPr>
              <a:r>
                <a:rPr lang="en-US" altLang="en-US" sz="1200" dirty="0">
                  <a:solidFill>
                    <a:srgbClr val="808080"/>
                  </a:solidFill>
                  <a:cs typeface="Arial" charset="0"/>
                </a:rPr>
                <a:t>PRELIMINARY</a:t>
              </a:r>
            </a:p>
          </p:txBody>
        </p:sp>
        <p:cxnSp>
          <p:nvCxnSpPr>
            <p:cNvPr id="32" name="AutoShape 31"/>
            <p:cNvCxnSpPr>
              <a:cxnSpLocks noChangeShapeType="1"/>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33" name="AutoShape 32"/>
            <p:cNvCxnSpPr>
              <a:cxnSpLocks noChangeShapeType="1"/>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34" name="LegendMoons" hidden="1"/>
          <p:cNvGrpSpPr>
            <a:grpSpLocks/>
          </p:cNvGrpSpPr>
          <p:nvPr/>
        </p:nvGrpSpPr>
        <p:grpSpPr bwMode="auto">
          <a:xfrm>
            <a:off x="8067678" y="296863"/>
            <a:ext cx="847725" cy="1331912"/>
            <a:chOff x="6655594" y="273840"/>
            <a:chExt cx="830430" cy="1306516"/>
          </a:xfrm>
        </p:grpSpPr>
        <p:grpSp>
          <p:nvGrpSpPr>
            <p:cNvPr id="35" name="MoonLegend1"/>
            <p:cNvGrpSpPr>
              <a:grpSpLocks noChangeAspect="1"/>
            </p:cNvGrpSpPr>
            <p:nvPr>
              <p:custDataLst>
                <p:tags r:id="rId3"/>
              </p:custDataLst>
            </p:nvPr>
          </p:nvGrpSpPr>
          <p:grpSpPr bwMode="auto">
            <a:xfrm>
              <a:off x="6655594" y="273840"/>
              <a:ext cx="209550" cy="209551"/>
              <a:chOff x="4533" y="183"/>
              <a:chExt cx="144" cy="144"/>
            </a:xfrm>
          </p:grpSpPr>
          <p:sp>
            <p:nvSpPr>
              <p:cNvPr id="53" name="Oval 38"/>
              <p:cNvSpPr>
                <a:spLocks noChangeAspect="1" noChangeArrowheads="1"/>
              </p:cNvSpPr>
              <p:nvPr>
                <p:custDataLst>
                  <p:tags r:id="rId16"/>
                </p:custDataLst>
              </p:nvPr>
            </p:nvSpPr>
            <p:spPr bwMode="auto">
              <a:xfrm>
                <a:off x="4533" y="183"/>
                <a:ext cx="144" cy="144"/>
              </a:xfrm>
              <a:prstGeom prst="ellipse">
                <a:avLst/>
              </a:prstGeom>
              <a:solidFill>
                <a:schemeClr val="accent1"/>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09638" eaLnBrk="0" hangingPunct="0">
                  <a:defRPr>
                    <a:solidFill>
                      <a:schemeClr val="tx1"/>
                    </a:solidFill>
                    <a:latin typeface="Arial" pitchFamily="34" charset="0"/>
                    <a:ea typeface="MS PGothic" pitchFamily="34" charset="-128"/>
                  </a:defRPr>
                </a:lvl1pPr>
                <a:lvl2pPr defTabSz="909638" eaLnBrk="0" hangingPunct="0">
                  <a:defRPr>
                    <a:solidFill>
                      <a:schemeClr val="tx1"/>
                    </a:solidFill>
                    <a:latin typeface="Arial" pitchFamily="34" charset="0"/>
                    <a:ea typeface="MS PGothic" pitchFamily="34" charset="-128"/>
                  </a:defRPr>
                </a:lvl2pPr>
                <a:lvl3pPr defTabSz="909638" eaLnBrk="0" hangingPunct="0">
                  <a:defRPr>
                    <a:solidFill>
                      <a:schemeClr val="tx1"/>
                    </a:solidFill>
                    <a:latin typeface="Arial" pitchFamily="34" charset="0"/>
                    <a:ea typeface="MS PGothic" pitchFamily="34" charset="-128"/>
                  </a:defRPr>
                </a:lvl3pPr>
                <a:lvl4pPr defTabSz="909638" eaLnBrk="0" hangingPunct="0">
                  <a:defRPr>
                    <a:solidFill>
                      <a:schemeClr val="tx1"/>
                    </a:solidFill>
                    <a:latin typeface="Arial" pitchFamily="34" charset="0"/>
                    <a:ea typeface="MS PGothic" pitchFamily="34" charset="-128"/>
                  </a:defRPr>
                </a:lvl4pPr>
                <a:lvl5pPr defTabSz="909638" eaLnBrk="0" hangingPunct="0">
                  <a:defRPr>
                    <a:solidFill>
                      <a:schemeClr val="tx1"/>
                    </a:solidFill>
                    <a:latin typeface="Arial" pitchFamily="34" charset="0"/>
                    <a:ea typeface="MS PGothic" pitchFamily="34" charset="-128"/>
                  </a:defRPr>
                </a:lvl5pPr>
                <a:lvl6pPr marL="2276475" indent="6350" defTabSz="909638" eaLnBrk="0" fontAlgn="base" hangingPunct="0">
                  <a:spcBef>
                    <a:spcPct val="0"/>
                  </a:spcBef>
                  <a:spcAft>
                    <a:spcPct val="0"/>
                  </a:spcAft>
                  <a:defRPr>
                    <a:solidFill>
                      <a:schemeClr val="tx1"/>
                    </a:solidFill>
                    <a:latin typeface="Arial" pitchFamily="34" charset="0"/>
                    <a:ea typeface="MS PGothic" pitchFamily="34" charset="-128"/>
                  </a:defRPr>
                </a:lvl6pPr>
                <a:lvl7pPr marL="2733675" indent="6350" defTabSz="909638" eaLnBrk="0" fontAlgn="base" hangingPunct="0">
                  <a:spcBef>
                    <a:spcPct val="0"/>
                  </a:spcBef>
                  <a:spcAft>
                    <a:spcPct val="0"/>
                  </a:spcAft>
                  <a:defRPr>
                    <a:solidFill>
                      <a:schemeClr val="tx1"/>
                    </a:solidFill>
                    <a:latin typeface="Arial" pitchFamily="34" charset="0"/>
                    <a:ea typeface="MS PGothic" pitchFamily="34" charset="-128"/>
                  </a:defRPr>
                </a:lvl7pPr>
                <a:lvl8pPr marL="3190875" indent="6350" defTabSz="909638" eaLnBrk="0" fontAlgn="base" hangingPunct="0">
                  <a:spcBef>
                    <a:spcPct val="0"/>
                  </a:spcBef>
                  <a:spcAft>
                    <a:spcPct val="0"/>
                  </a:spcAft>
                  <a:defRPr>
                    <a:solidFill>
                      <a:schemeClr val="tx1"/>
                    </a:solidFill>
                    <a:latin typeface="Arial" pitchFamily="34" charset="0"/>
                    <a:ea typeface="MS PGothic" pitchFamily="34" charset="-128"/>
                  </a:defRPr>
                </a:lvl8pPr>
                <a:lvl9pPr marL="3648075" indent="6350" defTabSz="909638" eaLnBrk="0" fontAlgn="base" hangingPunct="0">
                  <a:spcBef>
                    <a:spcPct val="0"/>
                  </a:spcBef>
                  <a:spcAft>
                    <a:spcPct val="0"/>
                  </a:spcAft>
                  <a:defRPr>
                    <a:solidFill>
                      <a:schemeClr val="tx1"/>
                    </a:solidFill>
                    <a:latin typeface="Arial" pitchFamily="34" charset="0"/>
                    <a:ea typeface="MS PGothic" pitchFamily="34" charset="-128"/>
                  </a:defRPr>
                </a:lvl9pPr>
              </a:lstStyle>
              <a:p>
                <a:pPr eaLnBrk="1" fontAlgn="base" hangingPunct="1">
                  <a:spcBef>
                    <a:spcPct val="0"/>
                  </a:spcBef>
                  <a:spcAft>
                    <a:spcPct val="0"/>
                  </a:spcAft>
                  <a:defRPr/>
                </a:pPr>
                <a:endParaRPr lang="en-US" altLang="en-US" sz="1200" dirty="0">
                  <a:solidFill>
                    <a:srgbClr val="000000"/>
                  </a:solidFill>
                </a:endParaRPr>
              </a:p>
            </p:txBody>
          </p:sp>
          <p:sp>
            <p:nvSpPr>
              <p:cNvPr id="54" name="Arc 39"/>
              <p:cNvSpPr>
                <a:spLocks noChangeAspect="1"/>
              </p:cNvSpPr>
              <p:nvPr>
                <p:custDataLst>
                  <p:tags r:id="rId17"/>
                </p:custDataLst>
              </p:nvPr>
            </p:nvSpPr>
            <p:spPr bwMode="auto">
              <a:xfrm>
                <a:off x="4533" y="183"/>
                <a:ext cx="144" cy="144"/>
              </a:xfrm>
              <a:custGeom>
                <a:avLst/>
                <a:gdLst>
                  <a:gd name="T0" fmla="*/ 0 w 10000"/>
                  <a:gd name="T1" fmla="*/ 0 h 10000"/>
                  <a:gd name="T2" fmla="*/ 0 w 10000"/>
                  <a:gd name="T3" fmla="*/ 0 h 10000"/>
                  <a:gd name="T4" fmla="*/ 0 w 10000"/>
                  <a:gd name="T5" fmla="*/ 0 h 10000"/>
                  <a:gd name="T6" fmla="*/ 0 60000 65536"/>
                  <a:gd name="T7" fmla="*/ 0 60000 65536"/>
                  <a:gd name="T8" fmla="*/ 0 60000 65536"/>
                </a:gdLst>
                <a:ahLst/>
                <a:cxnLst>
                  <a:cxn ang="T6">
                    <a:pos x="T0" y="T1"/>
                  </a:cxn>
                  <a:cxn ang="T7">
                    <a:pos x="T2" y="T3"/>
                  </a:cxn>
                  <a:cxn ang="T8">
                    <a:pos x="T4" y="T5"/>
                  </a:cxn>
                </a:cxnLst>
                <a:rect l="0" t="0" r="r" b="b"/>
                <a:pathLst>
                  <a:path w="10000" h="10000" stroke="0">
                    <a:moveTo>
                      <a:pt x="5000" y="0"/>
                    </a:moveTo>
                    <a:cubicBezTo>
                      <a:pt x="7761" y="0"/>
                      <a:pt x="10000" y="2239"/>
                      <a:pt x="10000" y="5000"/>
                    </a:cubicBezTo>
                    <a:cubicBezTo>
                      <a:pt x="10000" y="7761"/>
                      <a:pt x="7761" y="10000"/>
                      <a:pt x="5000" y="10000"/>
                    </a:cubicBezTo>
                    <a:lnTo>
                      <a:pt x="5000" y="5000"/>
                    </a:lnTo>
                    <a:lnTo>
                      <a:pt x="5000" y="0"/>
                    </a:lnTo>
                    <a:close/>
                  </a:path>
                  <a:path w="10000" h="10000" fill="none">
                    <a:moveTo>
                      <a:pt x="5000" y="0"/>
                    </a:moveTo>
                    <a:cubicBezTo>
                      <a:pt x="7761" y="0"/>
                      <a:pt x="10000" y="2239"/>
                      <a:pt x="10000" y="5000"/>
                    </a:cubicBezTo>
                    <a:cubicBezTo>
                      <a:pt x="10000" y="7761"/>
                      <a:pt x="7761" y="10000"/>
                      <a:pt x="5000" y="10000"/>
                    </a:cubicBezTo>
                  </a:path>
                </a:pathLst>
              </a:custGeom>
              <a:solidFill>
                <a:schemeClr val="folHlink"/>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1050" fontAlgn="base">
                  <a:spcBef>
                    <a:spcPct val="0"/>
                  </a:spcBef>
                  <a:spcAft>
                    <a:spcPct val="0"/>
                  </a:spcAft>
                </a:pPr>
                <a:endParaRPr lang="en-US" dirty="0">
                  <a:solidFill>
                    <a:srgbClr val="000000"/>
                  </a:solidFill>
                </a:endParaRPr>
              </a:p>
            </p:txBody>
          </p:sp>
        </p:grpSp>
        <p:grpSp>
          <p:nvGrpSpPr>
            <p:cNvPr id="36" name="MoonLegend2"/>
            <p:cNvGrpSpPr>
              <a:grpSpLocks noChangeAspect="1"/>
            </p:cNvGrpSpPr>
            <p:nvPr>
              <p:custDataLst>
                <p:tags r:id="rId4"/>
              </p:custDataLst>
            </p:nvPr>
          </p:nvGrpSpPr>
          <p:grpSpPr bwMode="auto">
            <a:xfrm>
              <a:off x="6655594" y="548081"/>
              <a:ext cx="209550" cy="209551"/>
              <a:chOff x="1694" y="2044"/>
              <a:chExt cx="160" cy="160"/>
            </a:xfrm>
          </p:grpSpPr>
          <p:sp>
            <p:nvSpPr>
              <p:cNvPr id="51" name="Oval 41"/>
              <p:cNvSpPr>
                <a:spLocks noChangeAspect="1" noChangeArrowheads="1"/>
              </p:cNvSpPr>
              <p:nvPr>
                <p:custDataLst>
                  <p:tags r:id="rId14"/>
                </p:custDataLst>
              </p:nvPr>
            </p:nvSpPr>
            <p:spPr bwMode="auto">
              <a:xfrm>
                <a:off x="1694" y="2044"/>
                <a:ext cx="160" cy="164"/>
              </a:xfrm>
              <a:prstGeom prst="ellipse">
                <a:avLst/>
              </a:prstGeom>
              <a:solidFill>
                <a:schemeClr val="accent1"/>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09638" eaLnBrk="0" hangingPunct="0">
                  <a:defRPr>
                    <a:solidFill>
                      <a:schemeClr val="tx1"/>
                    </a:solidFill>
                    <a:latin typeface="Arial" pitchFamily="34" charset="0"/>
                    <a:ea typeface="MS PGothic" pitchFamily="34" charset="-128"/>
                  </a:defRPr>
                </a:lvl1pPr>
                <a:lvl2pPr defTabSz="909638" eaLnBrk="0" hangingPunct="0">
                  <a:defRPr>
                    <a:solidFill>
                      <a:schemeClr val="tx1"/>
                    </a:solidFill>
                    <a:latin typeface="Arial" pitchFamily="34" charset="0"/>
                    <a:ea typeface="MS PGothic" pitchFamily="34" charset="-128"/>
                  </a:defRPr>
                </a:lvl2pPr>
                <a:lvl3pPr defTabSz="909638" eaLnBrk="0" hangingPunct="0">
                  <a:defRPr>
                    <a:solidFill>
                      <a:schemeClr val="tx1"/>
                    </a:solidFill>
                    <a:latin typeface="Arial" pitchFamily="34" charset="0"/>
                    <a:ea typeface="MS PGothic" pitchFamily="34" charset="-128"/>
                  </a:defRPr>
                </a:lvl3pPr>
                <a:lvl4pPr defTabSz="909638" eaLnBrk="0" hangingPunct="0">
                  <a:defRPr>
                    <a:solidFill>
                      <a:schemeClr val="tx1"/>
                    </a:solidFill>
                    <a:latin typeface="Arial" pitchFamily="34" charset="0"/>
                    <a:ea typeface="MS PGothic" pitchFamily="34" charset="-128"/>
                  </a:defRPr>
                </a:lvl4pPr>
                <a:lvl5pPr defTabSz="909638" eaLnBrk="0" hangingPunct="0">
                  <a:defRPr>
                    <a:solidFill>
                      <a:schemeClr val="tx1"/>
                    </a:solidFill>
                    <a:latin typeface="Arial" pitchFamily="34" charset="0"/>
                    <a:ea typeface="MS PGothic" pitchFamily="34" charset="-128"/>
                  </a:defRPr>
                </a:lvl5pPr>
                <a:lvl6pPr marL="2276475" indent="6350" defTabSz="909638" eaLnBrk="0" fontAlgn="base" hangingPunct="0">
                  <a:spcBef>
                    <a:spcPct val="0"/>
                  </a:spcBef>
                  <a:spcAft>
                    <a:spcPct val="0"/>
                  </a:spcAft>
                  <a:defRPr>
                    <a:solidFill>
                      <a:schemeClr val="tx1"/>
                    </a:solidFill>
                    <a:latin typeface="Arial" pitchFamily="34" charset="0"/>
                    <a:ea typeface="MS PGothic" pitchFamily="34" charset="-128"/>
                  </a:defRPr>
                </a:lvl6pPr>
                <a:lvl7pPr marL="2733675" indent="6350" defTabSz="909638" eaLnBrk="0" fontAlgn="base" hangingPunct="0">
                  <a:spcBef>
                    <a:spcPct val="0"/>
                  </a:spcBef>
                  <a:spcAft>
                    <a:spcPct val="0"/>
                  </a:spcAft>
                  <a:defRPr>
                    <a:solidFill>
                      <a:schemeClr val="tx1"/>
                    </a:solidFill>
                    <a:latin typeface="Arial" pitchFamily="34" charset="0"/>
                    <a:ea typeface="MS PGothic" pitchFamily="34" charset="-128"/>
                  </a:defRPr>
                </a:lvl7pPr>
                <a:lvl8pPr marL="3190875" indent="6350" defTabSz="909638" eaLnBrk="0" fontAlgn="base" hangingPunct="0">
                  <a:spcBef>
                    <a:spcPct val="0"/>
                  </a:spcBef>
                  <a:spcAft>
                    <a:spcPct val="0"/>
                  </a:spcAft>
                  <a:defRPr>
                    <a:solidFill>
                      <a:schemeClr val="tx1"/>
                    </a:solidFill>
                    <a:latin typeface="Arial" pitchFamily="34" charset="0"/>
                    <a:ea typeface="MS PGothic" pitchFamily="34" charset="-128"/>
                  </a:defRPr>
                </a:lvl8pPr>
                <a:lvl9pPr marL="3648075" indent="6350" defTabSz="909638" eaLnBrk="0" fontAlgn="base" hangingPunct="0">
                  <a:spcBef>
                    <a:spcPct val="0"/>
                  </a:spcBef>
                  <a:spcAft>
                    <a:spcPct val="0"/>
                  </a:spcAft>
                  <a:defRPr>
                    <a:solidFill>
                      <a:schemeClr val="tx1"/>
                    </a:solidFill>
                    <a:latin typeface="Arial" pitchFamily="34" charset="0"/>
                    <a:ea typeface="MS PGothic" pitchFamily="34" charset="-128"/>
                  </a:defRPr>
                </a:lvl9pPr>
              </a:lstStyle>
              <a:p>
                <a:pPr eaLnBrk="1" fontAlgn="base" hangingPunct="1">
                  <a:spcBef>
                    <a:spcPct val="0"/>
                  </a:spcBef>
                  <a:spcAft>
                    <a:spcPct val="0"/>
                  </a:spcAft>
                  <a:defRPr/>
                </a:pPr>
                <a:endParaRPr lang="en-US" altLang="en-US" sz="1200" dirty="0">
                  <a:solidFill>
                    <a:srgbClr val="000000"/>
                  </a:solidFill>
                </a:endParaRPr>
              </a:p>
            </p:txBody>
          </p:sp>
          <p:sp>
            <p:nvSpPr>
              <p:cNvPr id="52" name="Arc 42"/>
              <p:cNvSpPr>
                <a:spLocks noChangeAspect="1"/>
              </p:cNvSpPr>
              <p:nvPr>
                <p:custDataLst>
                  <p:tags r:id="rId15"/>
                </p:custDataLst>
              </p:nvPr>
            </p:nvSpPr>
            <p:spPr bwMode="auto">
              <a:xfrm>
                <a:off x="1694" y="2044"/>
                <a:ext cx="160" cy="164"/>
              </a:xfrm>
              <a:custGeom>
                <a:avLst/>
                <a:gdLst>
                  <a:gd name="T0" fmla="*/ 0 w 10000"/>
                  <a:gd name="T1" fmla="*/ 0 h 10000"/>
                  <a:gd name="T2" fmla="*/ 0 w 10000"/>
                  <a:gd name="T3" fmla="*/ 0 h 10000"/>
                  <a:gd name="T4" fmla="*/ 0 60000 65536"/>
                  <a:gd name="T5" fmla="*/ 0 60000 65536"/>
                </a:gdLst>
                <a:ahLst/>
                <a:cxnLst>
                  <a:cxn ang="T4">
                    <a:pos x="T0" y="T1"/>
                  </a:cxn>
                  <a:cxn ang="T5">
                    <a:pos x="T2" y="T3"/>
                  </a:cxn>
                </a:cxnLst>
                <a:rect l="0" t="0" r="r" b="b"/>
                <a:pathLst>
                  <a:path w="10000" h="10000" stroke="0">
                    <a:moveTo>
                      <a:pt x="5000" y="0"/>
                    </a:moveTo>
                    <a:cubicBezTo>
                      <a:pt x="7761" y="0"/>
                      <a:pt x="10000" y="2239"/>
                      <a:pt x="10000" y="5000"/>
                    </a:cubicBezTo>
                    <a:lnTo>
                      <a:pt x="5000" y="5000"/>
                    </a:lnTo>
                    <a:lnTo>
                      <a:pt x="5000" y="0"/>
                    </a:lnTo>
                    <a:close/>
                  </a:path>
                  <a:path w="10000" h="10000" fill="none">
                    <a:moveTo>
                      <a:pt x="5000" y="0"/>
                    </a:moveTo>
                    <a:cubicBezTo>
                      <a:pt x="7761" y="0"/>
                      <a:pt x="10000" y="2239"/>
                      <a:pt x="10000" y="5000"/>
                    </a:cubicBezTo>
                  </a:path>
                </a:pathLst>
              </a:custGeom>
              <a:solidFill>
                <a:schemeClr val="folHlink"/>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1050" fontAlgn="base">
                  <a:spcBef>
                    <a:spcPct val="0"/>
                  </a:spcBef>
                  <a:spcAft>
                    <a:spcPct val="0"/>
                  </a:spcAft>
                </a:pPr>
                <a:endParaRPr lang="en-US" dirty="0">
                  <a:solidFill>
                    <a:srgbClr val="000000"/>
                  </a:solidFill>
                </a:endParaRPr>
              </a:p>
            </p:txBody>
          </p:sp>
        </p:grpSp>
        <p:grpSp>
          <p:nvGrpSpPr>
            <p:cNvPr id="37" name="MoonLegend4"/>
            <p:cNvGrpSpPr>
              <a:grpSpLocks noChangeAspect="1"/>
            </p:cNvGrpSpPr>
            <p:nvPr>
              <p:custDataLst>
                <p:tags r:id="rId5"/>
              </p:custDataLst>
            </p:nvPr>
          </p:nvGrpSpPr>
          <p:grpSpPr bwMode="auto">
            <a:xfrm>
              <a:off x="6655594" y="1096563"/>
              <a:ext cx="209550" cy="209551"/>
              <a:chOff x="4495" y="1198"/>
              <a:chExt cx="160" cy="160"/>
            </a:xfrm>
          </p:grpSpPr>
          <p:sp>
            <p:nvSpPr>
              <p:cNvPr id="49" name="Oval 47"/>
              <p:cNvSpPr>
                <a:spLocks noChangeAspect="1" noChangeArrowheads="1"/>
              </p:cNvSpPr>
              <p:nvPr>
                <p:custDataLst>
                  <p:tags r:id="rId12"/>
                </p:custDataLst>
              </p:nvPr>
            </p:nvSpPr>
            <p:spPr bwMode="auto">
              <a:xfrm>
                <a:off x="4495" y="1198"/>
                <a:ext cx="160" cy="164"/>
              </a:xfrm>
              <a:prstGeom prst="ellipse">
                <a:avLst/>
              </a:prstGeom>
              <a:solidFill>
                <a:schemeClr val="accent1"/>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09638" eaLnBrk="0" hangingPunct="0">
                  <a:defRPr>
                    <a:solidFill>
                      <a:schemeClr val="tx1"/>
                    </a:solidFill>
                    <a:latin typeface="Arial" pitchFamily="34" charset="0"/>
                    <a:ea typeface="MS PGothic" pitchFamily="34" charset="-128"/>
                  </a:defRPr>
                </a:lvl1pPr>
                <a:lvl2pPr defTabSz="909638" eaLnBrk="0" hangingPunct="0">
                  <a:defRPr>
                    <a:solidFill>
                      <a:schemeClr val="tx1"/>
                    </a:solidFill>
                    <a:latin typeface="Arial" pitchFamily="34" charset="0"/>
                    <a:ea typeface="MS PGothic" pitchFamily="34" charset="-128"/>
                  </a:defRPr>
                </a:lvl2pPr>
                <a:lvl3pPr defTabSz="909638" eaLnBrk="0" hangingPunct="0">
                  <a:defRPr>
                    <a:solidFill>
                      <a:schemeClr val="tx1"/>
                    </a:solidFill>
                    <a:latin typeface="Arial" pitchFamily="34" charset="0"/>
                    <a:ea typeface="MS PGothic" pitchFamily="34" charset="-128"/>
                  </a:defRPr>
                </a:lvl3pPr>
                <a:lvl4pPr defTabSz="909638" eaLnBrk="0" hangingPunct="0">
                  <a:defRPr>
                    <a:solidFill>
                      <a:schemeClr val="tx1"/>
                    </a:solidFill>
                    <a:latin typeface="Arial" pitchFamily="34" charset="0"/>
                    <a:ea typeface="MS PGothic" pitchFamily="34" charset="-128"/>
                  </a:defRPr>
                </a:lvl4pPr>
                <a:lvl5pPr defTabSz="909638" eaLnBrk="0" hangingPunct="0">
                  <a:defRPr>
                    <a:solidFill>
                      <a:schemeClr val="tx1"/>
                    </a:solidFill>
                    <a:latin typeface="Arial" pitchFamily="34" charset="0"/>
                    <a:ea typeface="MS PGothic" pitchFamily="34" charset="-128"/>
                  </a:defRPr>
                </a:lvl5pPr>
                <a:lvl6pPr marL="2276475" indent="6350" defTabSz="909638" eaLnBrk="0" fontAlgn="base" hangingPunct="0">
                  <a:spcBef>
                    <a:spcPct val="0"/>
                  </a:spcBef>
                  <a:spcAft>
                    <a:spcPct val="0"/>
                  </a:spcAft>
                  <a:defRPr>
                    <a:solidFill>
                      <a:schemeClr val="tx1"/>
                    </a:solidFill>
                    <a:latin typeface="Arial" pitchFamily="34" charset="0"/>
                    <a:ea typeface="MS PGothic" pitchFamily="34" charset="-128"/>
                  </a:defRPr>
                </a:lvl6pPr>
                <a:lvl7pPr marL="2733675" indent="6350" defTabSz="909638" eaLnBrk="0" fontAlgn="base" hangingPunct="0">
                  <a:spcBef>
                    <a:spcPct val="0"/>
                  </a:spcBef>
                  <a:spcAft>
                    <a:spcPct val="0"/>
                  </a:spcAft>
                  <a:defRPr>
                    <a:solidFill>
                      <a:schemeClr val="tx1"/>
                    </a:solidFill>
                    <a:latin typeface="Arial" pitchFamily="34" charset="0"/>
                    <a:ea typeface="MS PGothic" pitchFamily="34" charset="-128"/>
                  </a:defRPr>
                </a:lvl7pPr>
                <a:lvl8pPr marL="3190875" indent="6350" defTabSz="909638" eaLnBrk="0" fontAlgn="base" hangingPunct="0">
                  <a:spcBef>
                    <a:spcPct val="0"/>
                  </a:spcBef>
                  <a:spcAft>
                    <a:spcPct val="0"/>
                  </a:spcAft>
                  <a:defRPr>
                    <a:solidFill>
                      <a:schemeClr val="tx1"/>
                    </a:solidFill>
                    <a:latin typeface="Arial" pitchFamily="34" charset="0"/>
                    <a:ea typeface="MS PGothic" pitchFamily="34" charset="-128"/>
                  </a:defRPr>
                </a:lvl8pPr>
                <a:lvl9pPr marL="3648075" indent="6350" defTabSz="909638" eaLnBrk="0" fontAlgn="base" hangingPunct="0">
                  <a:spcBef>
                    <a:spcPct val="0"/>
                  </a:spcBef>
                  <a:spcAft>
                    <a:spcPct val="0"/>
                  </a:spcAft>
                  <a:defRPr>
                    <a:solidFill>
                      <a:schemeClr val="tx1"/>
                    </a:solidFill>
                    <a:latin typeface="Arial" pitchFamily="34" charset="0"/>
                    <a:ea typeface="MS PGothic" pitchFamily="34" charset="-128"/>
                  </a:defRPr>
                </a:lvl9pPr>
              </a:lstStyle>
              <a:p>
                <a:pPr eaLnBrk="1" fontAlgn="base" hangingPunct="1">
                  <a:spcBef>
                    <a:spcPct val="0"/>
                  </a:spcBef>
                  <a:spcAft>
                    <a:spcPct val="0"/>
                  </a:spcAft>
                  <a:defRPr/>
                </a:pPr>
                <a:endParaRPr lang="en-US" altLang="en-US" sz="1200" dirty="0">
                  <a:solidFill>
                    <a:srgbClr val="000000"/>
                  </a:solidFill>
                </a:endParaRPr>
              </a:p>
            </p:txBody>
          </p:sp>
          <p:sp>
            <p:nvSpPr>
              <p:cNvPr id="50" name="Arc 48"/>
              <p:cNvSpPr>
                <a:spLocks noChangeAspect="1"/>
              </p:cNvSpPr>
              <p:nvPr>
                <p:custDataLst>
                  <p:tags r:id="rId13"/>
                </p:custDataLst>
              </p:nvPr>
            </p:nvSpPr>
            <p:spPr bwMode="auto">
              <a:xfrm>
                <a:off x="4495" y="1198"/>
                <a:ext cx="160" cy="164"/>
              </a:xfrm>
              <a:custGeom>
                <a:avLst/>
                <a:gdLst>
                  <a:gd name="T0" fmla="*/ 0 w 10000"/>
                  <a:gd name="T1" fmla="*/ 0 h 10000"/>
                  <a:gd name="T2" fmla="*/ 0 w 10000"/>
                  <a:gd name="T3" fmla="*/ 0 h 10000"/>
                  <a:gd name="T4" fmla="*/ 0 w 10000"/>
                  <a:gd name="T5" fmla="*/ 0 h 10000"/>
                  <a:gd name="T6" fmla="*/ 0 w 10000"/>
                  <a:gd name="T7" fmla="*/ 0 h 10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0" h="10000" stroke="0">
                    <a:moveTo>
                      <a:pt x="5000" y="0"/>
                    </a:moveTo>
                    <a:cubicBezTo>
                      <a:pt x="7761" y="0"/>
                      <a:pt x="10000" y="2239"/>
                      <a:pt x="10000" y="5000"/>
                    </a:cubicBezTo>
                    <a:cubicBezTo>
                      <a:pt x="10000" y="7761"/>
                      <a:pt x="7761" y="10000"/>
                      <a:pt x="5000" y="10000"/>
                    </a:cubicBezTo>
                    <a:cubicBezTo>
                      <a:pt x="2239" y="10000"/>
                      <a:pt x="0" y="7761"/>
                      <a:pt x="0" y="5000"/>
                    </a:cubicBezTo>
                    <a:lnTo>
                      <a:pt x="5000" y="5000"/>
                    </a:lnTo>
                    <a:lnTo>
                      <a:pt x="5000" y="0"/>
                    </a:lnTo>
                    <a:close/>
                  </a:path>
                  <a:path w="10000" h="10000" fill="none">
                    <a:moveTo>
                      <a:pt x="5000" y="0"/>
                    </a:moveTo>
                    <a:cubicBezTo>
                      <a:pt x="7761" y="0"/>
                      <a:pt x="10000" y="2239"/>
                      <a:pt x="10000" y="5000"/>
                    </a:cubicBezTo>
                    <a:cubicBezTo>
                      <a:pt x="10000" y="7761"/>
                      <a:pt x="7761" y="10000"/>
                      <a:pt x="5000" y="10000"/>
                    </a:cubicBezTo>
                    <a:cubicBezTo>
                      <a:pt x="2239" y="10000"/>
                      <a:pt x="0" y="7761"/>
                      <a:pt x="0" y="5000"/>
                    </a:cubicBezTo>
                  </a:path>
                </a:pathLst>
              </a:custGeom>
              <a:solidFill>
                <a:schemeClr val="folHlink"/>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1050" fontAlgn="base">
                  <a:spcBef>
                    <a:spcPct val="0"/>
                  </a:spcBef>
                  <a:spcAft>
                    <a:spcPct val="0"/>
                  </a:spcAft>
                </a:pPr>
                <a:endParaRPr lang="en-US" dirty="0">
                  <a:solidFill>
                    <a:srgbClr val="000000"/>
                  </a:solidFill>
                </a:endParaRPr>
              </a:p>
            </p:txBody>
          </p:sp>
        </p:grpSp>
        <p:grpSp>
          <p:nvGrpSpPr>
            <p:cNvPr id="38" name="MoonLegend5"/>
            <p:cNvGrpSpPr>
              <a:grpSpLocks noChangeAspect="1"/>
            </p:cNvGrpSpPr>
            <p:nvPr>
              <p:custDataLst>
                <p:tags r:id="rId6"/>
              </p:custDataLst>
            </p:nvPr>
          </p:nvGrpSpPr>
          <p:grpSpPr bwMode="auto">
            <a:xfrm>
              <a:off x="6655594" y="1370805"/>
              <a:ext cx="209550" cy="209551"/>
              <a:chOff x="4495" y="1440"/>
              <a:chExt cx="160" cy="160"/>
            </a:xfrm>
          </p:grpSpPr>
          <p:sp>
            <p:nvSpPr>
              <p:cNvPr id="47" name="Oval 50"/>
              <p:cNvSpPr>
                <a:spLocks noChangeAspect="1" noChangeArrowheads="1"/>
              </p:cNvSpPr>
              <p:nvPr>
                <p:custDataLst>
                  <p:tags r:id="rId10"/>
                </p:custDataLst>
              </p:nvPr>
            </p:nvSpPr>
            <p:spPr bwMode="auto">
              <a:xfrm>
                <a:off x="4495" y="1436"/>
                <a:ext cx="160" cy="164"/>
              </a:xfrm>
              <a:prstGeom prst="ellipse">
                <a:avLst/>
              </a:prstGeom>
              <a:solidFill>
                <a:schemeClr val="accent1"/>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09638" eaLnBrk="0" hangingPunct="0">
                  <a:defRPr>
                    <a:solidFill>
                      <a:schemeClr val="tx1"/>
                    </a:solidFill>
                    <a:latin typeface="Arial" pitchFamily="34" charset="0"/>
                    <a:ea typeface="MS PGothic" pitchFamily="34" charset="-128"/>
                  </a:defRPr>
                </a:lvl1pPr>
                <a:lvl2pPr defTabSz="909638" eaLnBrk="0" hangingPunct="0">
                  <a:defRPr>
                    <a:solidFill>
                      <a:schemeClr val="tx1"/>
                    </a:solidFill>
                    <a:latin typeface="Arial" pitchFamily="34" charset="0"/>
                    <a:ea typeface="MS PGothic" pitchFamily="34" charset="-128"/>
                  </a:defRPr>
                </a:lvl2pPr>
                <a:lvl3pPr defTabSz="909638" eaLnBrk="0" hangingPunct="0">
                  <a:defRPr>
                    <a:solidFill>
                      <a:schemeClr val="tx1"/>
                    </a:solidFill>
                    <a:latin typeface="Arial" pitchFamily="34" charset="0"/>
                    <a:ea typeface="MS PGothic" pitchFamily="34" charset="-128"/>
                  </a:defRPr>
                </a:lvl3pPr>
                <a:lvl4pPr defTabSz="909638" eaLnBrk="0" hangingPunct="0">
                  <a:defRPr>
                    <a:solidFill>
                      <a:schemeClr val="tx1"/>
                    </a:solidFill>
                    <a:latin typeface="Arial" pitchFamily="34" charset="0"/>
                    <a:ea typeface="MS PGothic" pitchFamily="34" charset="-128"/>
                  </a:defRPr>
                </a:lvl4pPr>
                <a:lvl5pPr defTabSz="909638" eaLnBrk="0" hangingPunct="0">
                  <a:defRPr>
                    <a:solidFill>
                      <a:schemeClr val="tx1"/>
                    </a:solidFill>
                    <a:latin typeface="Arial" pitchFamily="34" charset="0"/>
                    <a:ea typeface="MS PGothic" pitchFamily="34" charset="-128"/>
                  </a:defRPr>
                </a:lvl5pPr>
                <a:lvl6pPr marL="2276475" indent="6350" defTabSz="909638" eaLnBrk="0" fontAlgn="base" hangingPunct="0">
                  <a:spcBef>
                    <a:spcPct val="0"/>
                  </a:spcBef>
                  <a:spcAft>
                    <a:spcPct val="0"/>
                  </a:spcAft>
                  <a:defRPr>
                    <a:solidFill>
                      <a:schemeClr val="tx1"/>
                    </a:solidFill>
                    <a:latin typeface="Arial" pitchFamily="34" charset="0"/>
                    <a:ea typeface="MS PGothic" pitchFamily="34" charset="-128"/>
                  </a:defRPr>
                </a:lvl6pPr>
                <a:lvl7pPr marL="2733675" indent="6350" defTabSz="909638" eaLnBrk="0" fontAlgn="base" hangingPunct="0">
                  <a:spcBef>
                    <a:spcPct val="0"/>
                  </a:spcBef>
                  <a:spcAft>
                    <a:spcPct val="0"/>
                  </a:spcAft>
                  <a:defRPr>
                    <a:solidFill>
                      <a:schemeClr val="tx1"/>
                    </a:solidFill>
                    <a:latin typeface="Arial" pitchFamily="34" charset="0"/>
                    <a:ea typeface="MS PGothic" pitchFamily="34" charset="-128"/>
                  </a:defRPr>
                </a:lvl7pPr>
                <a:lvl8pPr marL="3190875" indent="6350" defTabSz="909638" eaLnBrk="0" fontAlgn="base" hangingPunct="0">
                  <a:spcBef>
                    <a:spcPct val="0"/>
                  </a:spcBef>
                  <a:spcAft>
                    <a:spcPct val="0"/>
                  </a:spcAft>
                  <a:defRPr>
                    <a:solidFill>
                      <a:schemeClr val="tx1"/>
                    </a:solidFill>
                    <a:latin typeface="Arial" pitchFamily="34" charset="0"/>
                    <a:ea typeface="MS PGothic" pitchFamily="34" charset="-128"/>
                  </a:defRPr>
                </a:lvl8pPr>
                <a:lvl9pPr marL="3648075" indent="6350" defTabSz="909638" eaLnBrk="0" fontAlgn="base" hangingPunct="0">
                  <a:spcBef>
                    <a:spcPct val="0"/>
                  </a:spcBef>
                  <a:spcAft>
                    <a:spcPct val="0"/>
                  </a:spcAft>
                  <a:defRPr>
                    <a:solidFill>
                      <a:schemeClr val="tx1"/>
                    </a:solidFill>
                    <a:latin typeface="Arial" pitchFamily="34" charset="0"/>
                    <a:ea typeface="MS PGothic" pitchFamily="34" charset="-128"/>
                  </a:defRPr>
                </a:lvl9pPr>
              </a:lstStyle>
              <a:p>
                <a:pPr eaLnBrk="1" fontAlgn="base" hangingPunct="1">
                  <a:spcBef>
                    <a:spcPct val="0"/>
                  </a:spcBef>
                  <a:spcAft>
                    <a:spcPct val="0"/>
                  </a:spcAft>
                  <a:defRPr/>
                </a:pPr>
                <a:endParaRPr lang="en-US" altLang="en-US" sz="1200" dirty="0">
                  <a:solidFill>
                    <a:srgbClr val="000000"/>
                  </a:solidFill>
                </a:endParaRPr>
              </a:p>
            </p:txBody>
          </p:sp>
          <p:sp>
            <p:nvSpPr>
              <p:cNvPr id="48" name="Oval 51"/>
              <p:cNvSpPr>
                <a:spLocks noChangeAspect="1" noChangeArrowheads="1"/>
              </p:cNvSpPr>
              <p:nvPr>
                <p:custDataLst>
                  <p:tags r:id="rId11"/>
                </p:custDataLst>
              </p:nvPr>
            </p:nvSpPr>
            <p:spPr bwMode="auto">
              <a:xfrm>
                <a:off x="4495" y="1436"/>
                <a:ext cx="160" cy="164"/>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stroke="0">
                    <a:moveTo>
                      <a:pt x="5000" y="0"/>
                    </a:moveTo>
                    <a:cubicBezTo>
                      <a:pt x="7761" y="0"/>
                      <a:pt x="10000" y="2239"/>
                      <a:pt x="10000" y="5000"/>
                    </a:cubicBezTo>
                    <a:cubicBezTo>
                      <a:pt x="10000" y="7761"/>
                      <a:pt x="7761" y="10000"/>
                      <a:pt x="5000" y="10000"/>
                    </a:cubicBezTo>
                    <a:cubicBezTo>
                      <a:pt x="2239" y="10000"/>
                      <a:pt x="0" y="7761"/>
                      <a:pt x="0" y="5000"/>
                    </a:cubicBezTo>
                    <a:cubicBezTo>
                      <a:pt x="0" y="2239"/>
                      <a:pt x="2239" y="0"/>
                      <a:pt x="5000" y="0"/>
                    </a:cubicBezTo>
                    <a:lnTo>
                      <a:pt x="5000" y="5000"/>
                    </a:lnTo>
                    <a:lnTo>
                      <a:pt x="5000" y="0"/>
                    </a:lnTo>
                    <a:close/>
                  </a:path>
                  <a:path w="10000" h="10000" fill="none">
                    <a:moveTo>
                      <a:pt x="5000" y="0"/>
                    </a:moveTo>
                    <a:cubicBezTo>
                      <a:pt x="7761" y="0"/>
                      <a:pt x="10000" y="2239"/>
                      <a:pt x="10000" y="5000"/>
                    </a:cubicBezTo>
                    <a:cubicBezTo>
                      <a:pt x="10000" y="7761"/>
                      <a:pt x="7761" y="10000"/>
                      <a:pt x="5000" y="10000"/>
                    </a:cubicBezTo>
                    <a:cubicBezTo>
                      <a:pt x="2239" y="10000"/>
                      <a:pt x="0" y="7761"/>
                      <a:pt x="0" y="5000"/>
                    </a:cubicBezTo>
                    <a:cubicBezTo>
                      <a:pt x="0" y="2239"/>
                      <a:pt x="2239" y="0"/>
                      <a:pt x="5000" y="0"/>
                    </a:cubicBezTo>
                  </a:path>
                </a:pathLst>
              </a:custGeom>
              <a:solidFill>
                <a:schemeClr val="folHlink"/>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1050" fontAlgn="base">
                  <a:spcBef>
                    <a:spcPct val="0"/>
                  </a:spcBef>
                  <a:spcAft>
                    <a:spcPct val="0"/>
                  </a:spcAft>
                </a:pPr>
                <a:endParaRPr lang="en-US" dirty="0">
                  <a:solidFill>
                    <a:srgbClr val="000000"/>
                  </a:solidFill>
                </a:endParaRPr>
              </a:p>
            </p:txBody>
          </p:sp>
        </p:grpSp>
        <p:sp>
          <p:nvSpPr>
            <p:cNvPr id="39" name="Legend1"/>
            <p:cNvSpPr>
              <a:spLocks noChangeArrowheads="1"/>
            </p:cNvSpPr>
            <p:nvPr/>
          </p:nvSpPr>
          <p:spPr bwMode="auto">
            <a:xfrm>
              <a:off x="6975947" y="286298"/>
              <a:ext cx="510077" cy="185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03288">
                <a:defRPr>
                  <a:solidFill>
                    <a:schemeClr val="tx1"/>
                  </a:solidFill>
                  <a:latin typeface="Arial" charset="0"/>
                  <a:ea typeface="ＭＳ Ｐゴシック" pitchFamily="34" charset="-128"/>
                </a:defRPr>
              </a:lvl1pPr>
              <a:lvl2pPr marL="742950" indent="-285750" defTabSz="903288">
                <a:defRPr>
                  <a:solidFill>
                    <a:schemeClr val="tx1"/>
                  </a:solidFill>
                  <a:latin typeface="Arial" charset="0"/>
                  <a:ea typeface="ＭＳ Ｐゴシック" pitchFamily="34" charset="-128"/>
                </a:defRPr>
              </a:lvl2pPr>
              <a:lvl3pPr marL="1143000" indent="-228600" defTabSz="903288">
                <a:defRPr>
                  <a:solidFill>
                    <a:schemeClr val="tx1"/>
                  </a:solidFill>
                  <a:latin typeface="Arial" charset="0"/>
                  <a:ea typeface="ＭＳ Ｐゴシック" pitchFamily="34" charset="-128"/>
                </a:defRPr>
              </a:lvl3pPr>
              <a:lvl4pPr marL="1600200" indent="-228600" defTabSz="903288">
                <a:defRPr>
                  <a:solidFill>
                    <a:schemeClr val="tx1"/>
                  </a:solidFill>
                  <a:latin typeface="Arial" charset="0"/>
                  <a:ea typeface="ＭＳ Ｐゴシック" pitchFamily="34" charset="-128"/>
                </a:defRPr>
              </a:lvl4pPr>
              <a:lvl5pPr marL="2057400" indent="-228600" defTabSz="903288">
                <a:defRPr>
                  <a:solidFill>
                    <a:schemeClr val="tx1"/>
                  </a:solidFill>
                  <a:latin typeface="Arial" charset="0"/>
                  <a:ea typeface="ＭＳ Ｐゴシック" pitchFamily="34" charset="-128"/>
                </a:defRPr>
              </a:lvl5pPr>
              <a:lvl6pPr marL="2514600" indent="-228600" defTabSz="903288" fontAlgn="base">
                <a:spcBef>
                  <a:spcPct val="0"/>
                </a:spcBef>
                <a:spcAft>
                  <a:spcPct val="0"/>
                </a:spcAft>
                <a:defRPr>
                  <a:solidFill>
                    <a:schemeClr val="tx1"/>
                  </a:solidFill>
                  <a:latin typeface="Arial" charset="0"/>
                  <a:ea typeface="ＭＳ Ｐゴシック" pitchFamily="34" charset="-128"/>
                </a:defRPr>
              </a:lvl6pPr>
              <a:lvl7pPr marL="2971800" indent="-228600" defTabSz="903288" fontAlgn="base">
                <a:spcBef>
                  <a:spcPct val="0"/>
                </a:spcBef>
                <a:spcAft>
                  <a:spcPct val="0"/>
                </a:spcAft>
                <a:defRPr>
                  <a:solidFill>
                    <a:schemeClr val="tx1"/>
                  </a:solidFill>
                  <a:latin typeface="Arial" charset="0"/>
                  <a:ea typeface="ＭＳ Ｐゴシック" pitchFamily="34" charset="-128"/>
                </a:defRPr>
              </a:lvl7pPr>
              <a:lvl8pPr marL="3429000" indent="-228600" defTabSz="903288" fontAlgn="base">
                <a:spcBef>
                  <a:spcPct val="0"/>
                </a:spcBef>
                <a:spcAft>
                  <a:spcPct val="0"/>
                </a:spcAft>
                <a:defRPr>
                  <a:solidFill>
                    <a:schemeClr val="tx1"/>
                  </a:solidFill>
                  <a:latin typeface="Arial" charset="0"/>
                  <a:ea typeface="ＭＳ Ｐゴシック" pitchFamily="34" charset="-128"/>
                </a:defRPr>
              </a:lvl8pPr>
              <a:lvl9pPr marL="3886200" indent="-228600" defTabSz="903288" fontAlgn="base">
                <a:spcBef>
                  <a:spcPct val="0"/>
                </a:spcBef>
                <a:spcAft>
                  <a:spcPct val="0"/>
                </a:spcAft>
                <a:defRPr>
                  <a:solidFill>
                    <a:schemeClr val="tx1"/>
                  </a:solidFill>
                  <a:latin typeface="Arial" charset="0"/>
                  <a:ea typeface="ＭＳ Ｐゴシック" pitchFamily="34" charset="-128"/>
                </a:defRPr>
              </a:lvl9pPr>
            </a:lstStyle>
            <a:p>
              <a:pPr fontAlgn="base">
                <a:spcBef>
                  <a:spcPct val="0"/>
                </a:spcBef>
                <a:spcAft>
                  <a:spcPct val="0"/>
                </a:spcAft>
                <a:buClr>
                  <a:srgbClr val="002960"/>
                </a:buClr>
                <a:defRPr/>
              </a:pPr>
              <a:r>
                <a:rPr lang="en-US" altLang="en-US" sz="1200" dirty="0">
                  <a:solidFill>
                    <a:srgbClr val="000000"/>
                  </a:solidFill>
                  <a:cs typeface="Arial" charset="0"/>
                </a:rPr>
                <a:t>Legend</a:t>
              </a:r>
            </a:p>
          </p:txBody>
        </p:sp>
        <p:sp>
          <p:nvSpPr>
            <p:cNvPr id="40" name="Legend2"/>
            <p:cNvSpPr>
              <a:spLocks noChangeArrowheads="1"/>
            </p:cNvSpPr>
            <p:nvPr/>
          </p:nvSpPr>
          <p:spPr bwMode="auto">
            <a:xfrm>
              <a:off x="6975947" y="561927"/>
              <a:ext cx="510077" cy="183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03288">
                <a:defRPr>
                  <a:solidFill>
                    <a:schemeClr val="tx1"/>
                  </a:solidFill>
                  <a:latin typeface="Arial" charset="0"/>
                  <a:ea typeface="ＭＳ Ｐゴシック" pitchFamily="34" charset="-128"/>
                </a:defRPr>
              </a:lvl1pPr>
              <a:lvl2pPr marL="742950" indent="-285750" defTabSz="903288">
                <a:defRPr>
                  <a:solidFill>
                    <a:schemeClr val="tx1"/>
                  </a:solidFill>
                  <a:latin typeface="Arial" charset="0"/>
                  <a:ea typeface="ＭＳ Ｐゴシック" pitchFamily="34" charset="-128"/>
                </a:defRPr>
              </a:lvl2pPr>
              <a:lvl3pPr marL="1143000" indent="-228600" defTabSz="903288">
                <a:defRPr>
                  <a:solidFill>
                    <a:schemeClr val="tx1"/>
                  </a:solidFill>
                  <a:latin typeface="Arial" charset="0"/>
                  <a:ea typeface="ＭＳ Ｐゴシック" pitchFamily="34" charset="-128"/>
                </a:defRPr>
              </a:lvl3pPr>
              <a:lvl4pPr marL="1600200" indent="-228600" defTabSz="903288">
                <a:defRPr>
                  <a:solidFill>
                    <a:schemeClr val="tx1"/>
                  </a:solidFill>
                  <a:latin typeface="Arial" charset="0"/>
                  <a:ea typeface="ＭＳ Ｐゴシック" pitchFamily="34" charset="-128"/>
                </a:defRPr>
              </a:lvl4pPr>
              <a:lvl5pPr marL="2057400" indent="-228600" defTabSz="903288">
                <a:defRPr>
                  <a:solidFill>
                    <a:schemeClr val="tx1"/>
                  </a:solidFill>
                  <a:latin typeface="Arial" charset="0"/>
                  <a:ea typeface="ＭＳ Ｐゴシック" pitchFamily="34" charset="-128"/>
                </a:defRPr>
              </a:lvl5pPr>
              <a:lvl6pPr marL="2514600" indent="-228600" defTabSz="903288" fontAlgn="base">
                <a:spcBef>
                  <a:spcPct val="0"/>
                </a:spcBef>
                <a:spcAft>
                  <a:spcPct val="0"/>
                </a:spcAft>
                <a:defRPr>
                  <a:solidFill>
                    <a:schemeClr val="tx1"/>
                  </a:solidFill>
                  <a:latin typeface="Arial" charset="0"/>
                  <a:ea typeface="ＭＳ Ｐゴシック" pitchFamily="34" charset="-128"/>
                </a:defRPr>
              </a:lvl6pPr>
              <a:lvl7pPr marL="2971800" indent="-228600" defTabSz="903288" fontAlgn="base">
                <a:spcBef>
                  <a:spcPct val="0"/>
                </a:spcBef>
                <a:spcAft>
                  <a:spcPct val="0"/>
                </a:spcAft>
                <a:defRPr>
                  <a:solidFill>
                    <a:schemeClr val="tx1"/>
                  </a:solidFill>
                  <a:latin typeface="Arial" charset="0"/>
                  <a:ea typeface="ＭＳ Ｐゴシック" pitchFamily="34" charset="-128"/>
                </a:defRPr>
              </a:lvl7pPr>
              <a:lvl8pPr marL="3429000" indent="-228600" defTabSz="903288" fontAlgn="base">
                <a:spcBef>
                  <a:spcPct val="0"/>
                </a:spcBef>
                <a:spcAft>
                  <a:spcPct val="0"/>
                </a:spcAft>
                <a:defRPr>
                  <a:solidFill>
                    <a:schemeClr val="tx1"/>
                  </a:solidFill>
                  <a:latin typeface="Arial" charset="0"/>
                  <a:ea typeface="ＭＳ Ｐゴシック" pitchFamily="34" charset="-128"/>
                </a:defRPr>
              </a:lvl8pPr>
              <a:lvl9pPr marL="3886200" indent="-228600" defTabSz="903288" fontAlgn="base">
                <a:spcBef>
                  <a:spcPct val="0"/>
                </a:spcBef>
                <a:spcAft>
                  <a:spcPct val="0"/>
                </a:spcAft>
                <a:defRPr>
                  <a:solidFill>
                    <a:schemeClr val="tx1"/>
                  </a:solidFill>
                  <a:latin typeface="Arial" charset="0"/>
                  <a:ea typeface="ＭＳ Ｐゴシック" pitchFamily="34" charset="-128"/>
                </a:defRPr>
              </a:lvl9pPr>
            </a:lstStyle>
            <a:p>
              <a:pPr fontAlgn="base">
                <a:spcBef>
                  <a:spcPct val="0"/>
                </a:spcBef>
                <a:spcAft>
                  <a:spcPct val="0"/>
                </a:spcAft>
                <a:buClr>
                  <a:srgbClr val="002960"/>
                </a:buClr>
                <a:defRPr/>
              </a:pPr>
              <a:r>
                <a:rPr lang="en-US" altLang="en-US" sz="1200" dirty="0">
                  <a:solidFill>
                    <a:srgbClr val="000000"/>
                  </a:solidFill>
                  <a:cs typeface="Arial" charset="0"/>
                </a:rPr>
                <a:t>Legend</a:t>
              </a:r>
            </a:p>
          </p:txBody>
        </p:sp>
        <p:sp>
          <p:nvSpPr>
            <p:cNvPr id="41" name="Legend3"/>
            <p:cNvSpPr>
              <a:spLocks noChangeArrowheads="1"/>
            </p:cNvSpPr>
            <p:nvPr/>
          </p:nvSpPr>
          <p:spPr bwMode="auto">
            <a:xfrm>
              <a:off x="6975947" y="836000"/>
              <a:ext cx="510077" cy="183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03288">
                <a:defRPr>
                  <a:solidFill>
                    <a:schemeClr val="tx1"/>
                  </a:solidFill>
                  <a:latin typeface="Arial" charset="0"/>
                  <a:ea typeface="ＭＳ Ｐゴシック" pitchFamily="34" charset="-128"/>
                </a:defRPr>
              </a:lvl1pPr>
              <a:lvl2pPr marL="742950" indent="-285750" defTabSz="903288">
                <a:defRPr>
                  <a:solidFill>
                    <a:schemeClr val="tx1"/>
                  </a:solidFill>
                  <a:latin typeface="Arial" charset="0"/>
                  <a:ea typeface="ＭＳ Ｐゴシック" pitchFamily="34" charset="-128"/>
                </a:defRPr>
              </a:lvl2pPr>
              <a:lvl3pPr marL="1143000" indent="-228600" defTabSz="903288">
                <a:defRPr>
                  <a:solidFill>
                    <a:schemeClr val="tx1"/>
                  </a:solidFill>
                  <a:latin typeface="Arial" charset="0"/>
                  <a:ea typeface="ＭＳ Ｐゴシック" pitchFamily="34" charset="-128"/>
                </a:defRPr>
              </a:lvl3pPr>
              <a:lvl4pPr marL="1600200" indent="-228600" defTabSz="903288">
                <a:defRPr>
                  <a:solidFill>
                    <a:schemeClr val="tx1"/>
                  </a:solidFill>
                  <a:latin typeface="Arial" charset="0"/>
                  <a:ea typeface="ＭＳ Ｐゴシック" pitchFamily="34" charset="-128"/>
                </a:defRPr>
              </a:lvl4pPr>
              <a:lvl5pPr marL="2057400" indent="-228600" defTabSz="903288">
                <a:defRPr>
                  <a:solidFill>
                    <a:schemeClr val="tx1"/>
                  </a:solidFill>
                  <a:latin typeface="Arial" charset="0"/>
                  <a:ea typeface="ＭＳ Ｐゴシック" pitchFamily="34" charset="-128"/>
                </a:defRPr>
              </a:lvl5pPr>
              <a:lvl6pPr marL="2514600" indent="-228600" defTabSz="903288" fontAlgn="base">
                <a:spcBef>
                  <a:spcPct val="0"/>
                </a:spcBef>
                <a:spcAft>
                  <a:spcPct val="0"/>
                </a:spcAft>
                <a:defRPr>
                  <a:solidFill>
                    <a:schemeClr val="tx1"/>
                  </a:solidFill>
                  <a:latin typeface="Arial" charset="0"/>
                  <a:ea typeface="ＭＳ Ｐゴシック" pitchFamily="34" charset="-128"/>
                </a:defRPr>
              </a:lvl6pPr>
              <a:lvl7pPr marL="2971800" indent="-228600" defTabSz="903288" fontAlgn="base">
                <a:spcBef>
                  <a:spcPct val="0"/>
                </a:spcBef>
                <a:spcAft>
                  <a:spcPct val="0"/>
                </a:spcAft>
                <a:defRPr>
                  <a:solidFill>
                    <a:schemeClr val="tx1"/>
                  </a:solidFill>
                  <a:latin typeface="Arial" charset="0"/>
                  <a:ea typeface="ＭＳ Ｐゴシック" pitchFamily="34" charset="-128"/>
                </a:defRPr>
              </a:lvl7pPr>
              <a:lvl8pPr marL="3429000" indent="-228600" defTabSz="903288" fontAlgn="base">
                <a:spcBef>
                  <a:spcPct val="0"/>
                </a:spcBef>
                <a:spcAft>
                  <a:spcPct val="0"/>
                </a:spcAft>
                <a:defRPr>
                  <a:solidFill>
                    <a:schemeClr val="tx1"/>
                  </a:solidFill>
                  <a:latin typeface="Arial" charset="0"/>
                  <a:ea typeface="ＭＳ Ｐゴシック" pitchFamily="34" charset="-128"/>
                </a:defRPr>
              </a:lvl8pPr>
              <a:lvl9pPr marL="3886200" indent="-228600" defTabSz="903288" fontAlgn="base">
                <a:spcBef>
                  <a:spcPct val="0"/>
                </a:spcBef>
                <a:spcAft>
                  <a:spcPct val="0"/>
                </a:spcAft>
                <a:defRPr>
                  <a:solidFill>
                    <a:schemeClr val="tx1"/>
                  </a:solidFill>
                  <a:latin typeface="Arial" charset="0"/>
                  <a:ea typeface="ＭＳ Ｐゴシック" pitchFamily="34" charset="-128"/>
                </a:defRPr>
              </a:lvl9pPr>
            </a:lstStyle>
            <a:p>
              <a:pPr fontAlgn="base">
                <a:spcBef>
                  <a:spcPct val="0"/>
                </a:spcBef>
                <a:spcAft>
                  <a:spcPct val="0"/>
                </a:spcAft>
                <a:buClr>
                  <a:srgbClr val="002960"/>
                </a:buClr>
                <a:defRPr/>
              </a:pPr>
              <a:r>
                <a:rPr lang="en-US" altLang="en-US" sz="1200" dirty="0">
                  <a:solidFill>
                    <a:srgbClr val="000000"/>
                  </a:solidFill>
                  <a:cs typeface="Arial" charset="0"/>
                </a:rPr>
                <a:t>Legend</a:t>
              </a:r>
            </a:p>
          </p:txBody>
        </p:sp>
        <p:sp>
          <p:nvSpPr>
            <p:cNvPr id="42" name="Legend4"/>
            <p:cNvSpPr>
              <a:spLocks noChangeArrowheads="1"/>
            </p:cNvSpPr>
            <p:nvPr/>
          </p:nvSpPr>
          <p:spPr bwMode="auto">
            <a:xfrm>
              <a:off x="6975947" y="1106958"/>
              <a:ext cx="510077" cy="185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03288">
                <a:defRPr>
                  <a:solidFill>
                    <a:schemeClr val="tx1"/>
                  </a:solidFill>
                  <a:latin typeface="Arial" charset="0"/>
                  <a:ea typeface="ＭＳ Ｐゴシック" pitchFamily="34" charset="-128"/>
                </a:defRPr>
              </a:lvl1pPr>
              <a:lvl2pPr marL="742950" indent="-285750" defTabSz="903288">
                <a:defRPr>
                  <a:solidFill>
                    <a:schemeClr val="tx1"/>
                  </a:solidFill>
                  <a:latin typeface="Arial" charset="0"/>
                  <a:ea typeface="ＭＳ Ｐゴシック" pitchFamily="34" charset="-128"/>
                </a:defRPr>
              </a:lvl2pPr>
              <a:lvl3pPr marL="1143000" indent="-228600" defTabSz="903288">
                <a:defRPr>
                  <a:solidFill>
                    <a:schemeClr val="tx1"/>
                  </a:solidFill>
                  <a:latin typeface="Arial" charset="0"/>
                  <a:ea typeface="ＭＳ Ｐゴシック" pitchFamily="34" charset="-128"/>
                </a:defRPr>
              </a:lvl3pPr>
              <a:lvl4pPr marL="1600200" indent="-228600" defTabSz="903288">
                <a:defRPr>
                  <a:solidFill>
                    <a:schemeClr val="tx1"/>
                  </a:solidFill>
                  <a:latin typeface="Arial" charset="0"/>
                  <a:ea typeface="ＭＳ Ｐゴシック" pitchFamily="34" charset="-128"/>
                </a:defRPr>
              </a:lvl4pPr>
              <a:lvl5pPr marL="2057400" indent="-228600" defTabSz="903288">
                <a:defRPr>
                  <a:solidFill>
                    <a:schemeClr val="tx1"/>
                  </a:solidFill>
                  <a:latin typeface="Arial" charset="0"/>
                  <a:ea typeface="ＭＳ Ｐゴシック" pitchFamily="34" charset="-128"/>
                </a:defRPr>
              </a:lvl5pPr>
              <a:lvl6pPr marL="2514600" indent="-228600" defTabSz="903288" fontAlgn="base">
                <a:spcBef>
                  <a:spcPct val="0"/>
                </a:spcBef>
                <a:spcAft>
                  <a:spcPct val="0"/>
                </a:spcAft>
                <a:defRPr>
                  <a:solidFill>
                    <a:schemeClr val="tx1"/>
                  </a:solidFill>
                  <a:latin typeface="Arial" charset="0"/>
                  <a:ea typeface="ＭＳ Ｐゴシック" pitchFamily="34" charset="-128"/>
                </a:defRPr>
              </a:lvl6pPr>
              <a:lvl7pPr marL="2971800" indent="-228600" defTabSz="903288" fontAlgn="base">
                <a:spcBef>
                  <a:spcPct val="0"/>
                </a:spcBef>
                <a:spcAft>
                  <a:spcPct val="0"/>
                </a:spcAft>
                <a:defRPr>
                  <a:solidFill>
                    <a:schemeClr val="tx1"/>
                  </a:solidFill>
                  <a:latin typeface="Arial" charset="0"/>
                  <a:ea typeface="ＭＳ Ｐゴシック" pitchFamily="34" charset="-128"/>
                </a:defRPr>
              </a:lvl7pPr>
              <a:lvl8pPr marL="3429000" indent="-228600" defTabSz="903288" fontAlgn="base">
                <a:spcBef>
                  <a:spcPct val="0"/>
                </a:spcBef>
                <a:spcAft>
                  <a:spcPct val="0"/>
                </a:spcAft>
                <a:defRPr>
                  <a:solidFill>
                    <a:schemeClr val="tx1"/>
                  </a:solidFill>
                  <a:latin typeface="Arial" charset="0"/>
                  <a:ea typeface="ＭＳ Ｐゴシック" pitchFamily="34" charset="-128"/>
                </a:defRPr>
              </a:lvl8pPr>
              <a:lvl9pPr marL="3886200" indent="-228600" defTabSz="903288" fontAlgn="base">
                <a:spcBef>
                  <a:spcPct val="0"/>
                </a:spcBef>
                <a:spcAft>
                  <a:spcPct val="0"/>
                </a:spcAft>
                <a:defRPr>
                  <a:solidFill>
                    <a:schemeClr val="tx1"/>
                  </a:solidFill>
                  <a:latin typeface="Arial" charset="0"/>
                  <a:ea typeface="ＭＳ Ｐゴシック" pitchFamily="34" charset="-128"/>
                </a:defRPr>
              </a:lvl9pPr>
            </a:lstStyle>
            <a:p>
              <a:pPr fontAlgn="base">
                <a:spcBef>
                  <a:spcPct val="0"/>
                </a:spcBef>
                <a:spcAft>
                  <a:spcPct val="0"/>
                </a:spcAft>
                <a:buClr>
                  <a:srgbClr val="002960"/>
                </a:buClr>
                <a:defRPr/>
              </a:pPr>
              <a:r>
                <a:rPr lang="en-US" altLang="en-US" sz="1200" dirty="0">
                  <a:solidFill>
                    <a:srgbClr val="000000"/>
                  </a:solidFill>
                  <a:cs typeface="Arial" charset="0"/>
                </a:rPr>
                <a:t>Legend</a:t>
              </a:r>
            </a:p>
          </p:txBody>
        </p:sp>
        <p:sp>
          <p:nvSpPr>
            <p:cNvPr id="43" name="Legend5"/>
            <p:cNvSpPr>
              <a:spLocks noChangeArrowheads="1"/>
            </p:cNvSpPr>
            <p:nvPr/>
          </p:nvSpPr>
          <p:spPr bwMode="auto">
            <a:xfrm>
              <a:off x="6975947" y="1384145"/>
              <a:ext cx="510077" cy="183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03288">
                <a:defRPr>
                  <a:solidFill>
                    <a:schemeClr val="tx1"/>
                  </a:solidFill>
                  <a:latin typeface="Arial" charset="0"/>
                  <a:ea typeface="ＭＳ Ｐゴシック" pitchFamily="34" charset="-128"/>
                </a:defRPr>
              </a:lvl1pPr>
              <a:lvl2pPr marL="742950" indent="-285750" defTabSz="903288">
                <a:defRPr>
                  <a:solidFill>
                    <a:schemeClr val="tx1"/>
                  </a:solidFill>
                  <a:latin typeface="Arial" charset="0"/>
                  <a:ea typeface="ＭＳ Ｐゴシック" pitchFamily="34" charset="-128"/>
                </a:defRPr>
              </a:lvl2pPr>
              <a:lvl3pPr marL="1143000" indent="-228600" defTabSz="903288">
                <a:defRPr>
                  <a:solidFill>
                    <a:schemeClr val="tx1"/>
                  </a:solidFill>
                  <a:latin typeface="Arial" charset="0"/>
                  <a:ea typeface="ＭＳ Ｐゴシック" pitchFamily="34" charset="-128"/>
                </a:defRPr>
              </a:lvl3pPr>
              <a:lvl4pPr marL="1600200" indent="-228600" defTabSz="903288">
                <a:defRPr>
                  <a:solidFill>
                    <a:schemeClr val="tx1"/>
                  </a:solidFill>
                  <a:latin typeface="Arial" charset="0"/>
                  <a:ea typeface="ＭＳ Ｐゴシック" pitchFamily="34" charset="-128"/>
                </a:defRPr>
              </a:lvl4pPr>
              <a:lvl5pPr marL="2057400" indent="-228600" defTabSz="903288">
                <a:defRPr>
                  <a:solidFill>
                    <a:schemeClr val="tx1"/>
                  </a:solidFill>
                  <a:latin typeface="Arial" charset="0"/>
                  <a:ea typeface="ＭＳ Ｐゴシック" pitchFamily="34" charset="-128"/>
                </a:defRPr>
              </a:lvl5pPr>
              <a:lvl6pPr marL="2514600" indent="-228600" defTabSz="903288" fontAlgn="base">
                <a:spcBef>
                  <a:spcPct val="0"/>
                </a:spcBef>
                <a:spcAft>
                  <a:spcPct val="0"/>
                </a:spcAft>
                <a:defRPr>
                  <a:solidFill>
                    <a:schemeClr val="tx1"/>
                  </a:solidFill>
                  <a:latin typeface="Arial" charset="0"/>
                  <a:ea typeface="ＭＳ Ｐゴシック" pitchFamily="34" charset="-128"/>
                </a:defRPr>
              </a:lvl6pPr>
              <a:lvl7pPr marL="2971800" indent="-228600" defTabSz="903288" fontAlgn="base">
                <a:spcBef>
                  <a:spcPct val="0"/>
                </a:spcBef>
                <a:spcAft>
                  <a:spcPct val="0"/>
                </a:spcAft>
                <a:defRPr>
                  <a:solidFill>
                    <a:schemeClr val="tx1"/>
                  </a:solidFill>
                  <a:latin typeface="Arial" charset="0"/>
                  <a:ea typeface="ＭＳ Ｐゴシック" pitchFamily="34" charset="-128"/>
                </a:defRPr>
              </a:lvl7pPr>
              <a:lvl8pPr marL="3429000" indent="-228600" defTabSz="903288" fontAlgn="base">
                <a:spcBef>
                  <a:spcPct val="0"/>
                </a:spcBef>
                <a:spcAft>
                  <a:spcPct val="0"/>
                </a:spcAft>
                <a:defRPr>
                  <a:solidFill>
                    <a:schemeClr val="tx1"/>
                  </a:solidFill>
                  <a:latin typeface="Arial" charset="0"/>
                  <a:ea typeface="ＭＳ Ｐゴシック" pitchFamily="34" charset="-128"/>
                </a:defRPr>
              </a:lvl8pPr>
              <a:lvl9pPr marL="3886200" indent="-228600" defTabSz="903288" fontAlgn="base">
                <a:spcBef>
                  <a:spcPct val="0"/>
                </a:spcBef>
                <a:spcAft>
                  <a:spcPct val="0"/>
                </a:spcAft>
                <a:defRPr>
                  <a:solidFill>
                    <a:schemeClr val="tx1"/>
                  </a:solidFill>
                  <a:latin typeface="Arial" charset="0"/>
                  <a:ea typeface="ＭＳ Ｐゴシック" pitchFamily="34" charset="-128"/>
                </a:defRPr>
              </a:lvl9pPr>
            </a:lstStyle>
            <a:p>
              <a:pPr fontAlgn="base">
                <a:spcBef>
                  <a:spcPct val="0"/>
                </a:spcBef>
                <a:spcAft>
                  <a:spcPct val="0"/>
                </a:spcAft>
                <a:buClr>
                  <a:srgbClr val="002960"/>
                </a:buClr>
                <a:defRPr/>
              </a:pPr>
              <a:r>
                <a:rPr lang="en-US" altLang="en-US" sz="1200" dirty="0">
                  <a:solidFill>
                    <a:srgbClr val="000000"/>
                  </a:solidFill>
                  <a:cs typeface="Arial" charset="0"/>
                </a:rPr>
                <a:t>Legend</a:t>
              </a:r>
            </a:p>
          </p:txBody>
        </p:sp>
        <p:grpSp>
          <p:nvGrpSpPr>
            <p:cNvPr id="44" name="MoonLegend3"/>
            <p:cNvGrpSpPr>
              <a:grpSpLocks noChangeAspect="1"/>
            </p:cNvGrpSpPr>
            <p:nvPr>
              <p:custDataLst>
                <p:tags r:id="rId7"/>
              </p:custDataLst>
            </p:nvPr>
          </p:nvGrpSpPr>
          <p:grpSpPr bwMode="auto">
            <a:xfrm>
              <a:off x="6655594" y="822322"/>
              <a:ext cx="209550" cy="209551"/>
              <a:chOff x="4495" y="1198"/>
              <a:chExt cx="160" cy="160"/>
            </a:xfrm>
          </p:grpSpPr>
          <p:sp>
            <p:nvSpPr>
              <p:cNvPr id="45" name="Oval 47"/>
              <p:cNvSpPr>
                <a:spLocks noChangeAspect="1" noChangeArrowheads="1"/>
              </p:cNvSpPr>
              <p:nvPr>
                <p:custDataLst>
                  <p:tags r:id="rId8"/>
                </p:custDataLst>
              </p:nvPr>
            </p:nvSpPr>
            <p:spPr bwMode="auto">
              <a:xfrm>
                <a:off x="4495" y="1198"/>
                <a:ext cx="160" cy="164"/>
              </a:xfrm>
              <a:prstGeom prst="ellipse">
                <a:avLst/>
              </a:prstGeom>
              <a:solidFill>
                <a:schemeClr val="accent1"/>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09638" eaLnBrk="0" hangingPunct="0">
                  <a:defRPr>
                    <a:solidFill>
                      <a:schemeClr val="tx1"/>
                    </a:solidFill>
                    <a:latin typeface="Arial" pitchFamily="34" charset="0"/>
                    <a:ea typeface="MS PGothic" pitchFamily="34" charset="-128"/>
                  </a:defRPr>
                </a:lvl1pPr>
                <a:lvl2pPr defTabSz="909638" eaLnBrk="0" hangingPunct="0">
                  <a:defRPr>
                    <a:solidFill>
                      <a:schemeClr val="tx1"/>
                    </a:solidFill>
                    <a:latin typeface="Arial" pitchFamily="34" charset="0"/>
                    <a:ea typeface="MS PGothic" pitchFamily="34" charset="-128"/>
                  </a:defRPr>
                </a:lvl2pPr>
                <a:lvl3pPr defTabSz="909638" eaLnBrk="0" hangingPunct="0">
                  <a:defRPr>
                    <a:solidFill>
                      <a:schemeClr val="tx1"/>
                    </a:solidFill>
                    <a:latin typeface="Arial" pitchFamily="34" charset="0"/>
                    <a:ea typeface="MS PGothic" pitchFamily="34" charset="-128"/>
                  </a:defRPr>
                </a:lvl3pPr>
                <a:lvl4pPr defTabSz="909638" eaLnBrk="0" hangingPunct="0">
                  <a:defRPr>
                    <a:solidFill>
                      <a:schemeClr val="tx1"/>
                    </a:solidFill>
                    <a:latin typeface="Arial" pitchFamily="34" charset="0"/>
                    <a:ea typeface="MS PGothic" pitchFamily="34" charset="-128"/>
                  </a:defRPr>
                </a:lvl4pPr>
                <a:lvl5pPr defTabSz="909638" eaLnBrk="0" hangingPunct="0">
                  <a:defRPr>
                    <a:solidFill>
                      <a:schemeClr val="tx1"/>
                    </a:solidFill>
                    <a:latin typeface="Arial" pitchFamily="34" charset="0"/>
                    <a:ea typeface="MS PGothic" pitchFamily="34" charset="-128"/>
                  </a:defRPr>
                </a:lvl5pPr>
                <a:lvl6pPr marL="2276475" indent="6350" defTabSz="909638" eaLnBrk="0" fontAlgn="base" hangingPunct="0">
                  <a:spcBef>
                    <a:spcPct val="0"/>
                  </a:spcBef>
                  <a:spcAft>
                    <a:spcPct val="0"/>
                  </a:spcAft>
                  <a:defRPr>
                    <a:solidFill>
                      <a:schemeClr val="tx1"/>
                    </a:solidFill>
                    <a:latin typeface="Arial" pitchFamily="34" charset="0"/>
                    <a:ea typeface="MS PGothic" pitchFamily="34" charset="-128"/>
                  </a:defRPr>
                </a:lvl6pPr>
                <a:lvl7pPr marL="2733675" indent="6350" defTabSz="909638" eaLnBrk="0" fontAlgn="base" hangingPunct="0">
                  <a:spcBef>
                    <a:spcPct val="0"/>
                  </a:spcBef>
                  <a:spcAft>
                    <a:spcPct val="0"/>
                  </a:spcAft>
                  <a:defRPr>
                    <a:solidFill>
                      <a:schemeClr val="tx1"/>
                    </a:solidFill>
                    <a:latin typeface="Arial" pitchFamily="34" charset="0"/>
                    <a:ea typeface="MS PGothic" pitchFamily="34" charset="-128"/>
                  </a:defRPr>
                </a:lvl7pPr>
                <a:lvl8pPr marL="3190875" indent="6350" defTabSz="909638" eaLnBrk="0" fontAlgn="base" hangingPunct="0">
                  <a:spcBef>
                    <a:spcPct val="0"/>
                  </a:spcBef>
                  <a:spcAft>
                    <a:spcPct val="0"/>
                  </a:spcAft>
                  <a:defRPr>
                    <a:solidFill>
                      <a:schemeClr val="tx1"/>
                    </a:solidFill>
                    <a:latin typeface="Arial" pitchFamily="34" charset="0"/>
                    <a:ea typeface="MS PGothic" pitchFamily="34" charset="-128"/>
                  </a:defRPr>
                </a:lvl8pPr>
                <a:lvl9pPr marL="3648075" indent="6350" defTabSz="909638" eaLnBrk="0" fontAlgn="base" hangingPunct="0">
                  <a:spcBef>
                    <a:spcPct val="0"/>
                  </a:spcBef>
                  <a:spcAft>
                    <a:spcPct val="0"/>
                  </a:spcAft>
                  <a:defRPr>
                    <a:solidFill>
                      <a:schemeClr val="tx1"/>
                    </a:solidFill>
                    <a:latin typeface="Arial" pitchFamily="34" charset="0"/>
                    <a:ea typeface="MS PGothic" pitchFamily="34" charset="-128"/>
                  </a:defRPr>
                </a:lvl9pPr>
              </a:lstStyle>
              <a:p>
                <a:pPr eaLnBrk="1" fontAlgn="base" hangingPunct="1">
                  <a:spcBef>
                    <a:spcPct val="0"/>
                  </a:spcBef>
                  <a:spcAft>
                    <a:spcPct val="0"/>
                  </a:spcAft>
                  <a:defRPr/>
                </a:pPr>
                <a:endParaRPr lang="en-US" altLang="en-US" sz="1200" dirty="0">
                  <a:solidFill>
                    <a:srgbClr val="000000"/>
                  </a:solidFill>
                </a:endParaRPr>
              </a:p>
            </p:txBody>
          </p:sp>
          <p:sp>
            <p:nvSpPr>
              <p:cNvPr id="46" name="Arc 48"/>
              <p:cNvSpPr>
                <a:spLocks noChangeAspect="1"/>
              </p:cNvSpPr>
              <p:nvPr>
                <p:custDataLst>
                  <p:tags r:id="rId9"/>
                </p:custDataLst>
              </p:nvPr>
            </p:nvSpPr>
            <p:spPr bwMode="auto">
              <a:xfrm>
                <a:off x="4495" y="1198"/>
                <a:ext cx="160" cy="164"/>
              </a:xfrm>
              <a:custGeom>
                <a:avLst/>
                <a:gdLst>
                  <a:gd name="T0" fmla="*/ 0 w 10000"/>
                  <a:gd name="T1" fmla="*/ 0 h 10000"/>
                  <a:gd name="T2" fmla="*/ 0 w 10000"/>
                  <a:gd name="T3" fmla="*/ 0 h 10000"/>
                  <a:gd name="T4" fmla="*/ 0 w 10000"/>
                  <a:gd name="T5" fmla="*/ 0 h 10000"/>
                  <a:gd name="T6" fmla="*/ 0 60000 65536"/>
                  <a:gd name="T7" fmla="*/ 0 60000 65536"/>
                  <a:gd name="T8" fmla="*/ 0 60000 65536"/>
                </a:gdLst>
                <a:ahLst/>
                <a:cxnLst>
                  <a:cxn ang="T6">
                    <a:pos x="T0" y="T1"/>
                  </a:cxn>
                  <a:cxn ang="T7">
                    <a:pos x="T2" y="T3"/>
                  </a:cxn>
                  <a:cxn ang="T8">
                    <a:pos x="T4" y="T5"/>
                  </a:cxn>
                </a:cxnLst>
                <a:rect l="0" t="0" r="r" b="b"/>
                <a:pathLst>
                  <a:path w="10000" h="10000" stroke="0">
                    <a:moveTo>
                      <a:pt x="5000" y="0"/>
                    </a:moveTo>
                    <a:cubicBezTo>
                      <a:pt x="7761" y="0"/>
                      <a:pt x="10000" y="2239"/>
                      <a:pt x="10000" y="5000"/>
                    </a:cubicBezTo>
                    <a:cubicBezTo>
                      <a:pt x="10000" y="7761"/>
                      <a:pt x="7761" y="10000"/>
                      <a:pt x="5000" y="10000"/>
                    </a:cubicBezTo>
                    <a:lnTo>
                      <a:pt x="5000" y="5000"/>
                    </a:lnTo>
                    <a:lnTo>
                      <a:pt x="5000" y="0"/>
                    </a:lnTo>
                    <a:close/>
                  </a:path>
                  <a:path w="10000" h="10000" fill="none">
                    <a:moveTo>
                      <a:pt x="5000" y="0"/>
                    </a:moveTo>
                    <a:cubicBezTo>
                      <a:pt x="7761" y="0"/>
                      <a:pt x="10000" y="2239"/>
                      <a:pt x="10000" y="5000"/>
                    </a:cubicBezTo>
                    <a:cubicBezTo>
                      <a:pt x="10000" y="7761"/>
                      <a:pt x="7761" y="10000"/>
                      <a:pt x="5000" y="10000"/>
                    </a:cubicBezTo>
                  </a:path>
                </a:pathLst>
              </a:custGeom>
              <a:solidFill>
                <a:schemeClr val="folHlink"/>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1050" fontAlgn="base">
                  <a:spcBef>
                    <a:spcPct val="0"/>
                  </a:spcBef>
                  <a:spcAft>
                    <a:spcPct val="0"/>
                  </a:spcAft>
                </a:pPr>
                <a:endParaRPr lang="en-US" dirty="0">
                  <a:solidFill>
                    <a:srgbClr val="000000"/>
                  </a:solidFill>
                </a:endParaRPr>
              </a:p>
            </p:txBody>
          </p:sp>
        </p:grpSp>
      </p:grpSp>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880122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pSp>
        <p:nvGrpSpPr>
          <p:cNvPr id="2" name="McK Title Elements" hidden="1"/>
          <p:cNvGrpSpPr/>
          <p:nvPr userDrawn="1"/>
        </p:nvGrpSpPr>
        <p:grpSpPr>
          <a:xfrm>
            <a:off x="2693852" y="5165952"/>
            <a:ext cx="5225605" cy="1099222"/>
            <a:chOff x="2640013" y="5063111"/>
            <a:chExt cx="5121275" cy="1077339"/>
          </a:xfrm>
        </p:grpSpPr>
        <p:sp>
          <p:nvSpPr>
            <p:cNvPr id="9" name="McK Document type"/>
            <p:cNvSpPr txBox="1">
              <a:spLocks noChangeArrowheads="1"/>
            </p:cNvSpPr>
            <p:nvPr/>
          </p:nvSpPr>
          <p:spPr bwMode="auto">
            <a:xfrm>
              <a:off x="2640013" y="5063111"/>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2640013" y="5330943"/>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a:solidFill>
                    <a:srgbClr val="000000"/>
                  </a:solidFill>
                  <a:latin typeface="Arial"/>
                </a:rPr>
                <a:t>Date</a:t>
              </a:r>
            </a:p>
          </p:txBody>
        </p:sp>
        <p:sp>
          <p:nvSpPr>
            <p:cNvPr id="11" name="McK Disclaimer"/>
            <p:cNvSpPr>
              <a:spLocks noChangeArrowheads="1"/>
            </p:cNvSpPr>
            <p:nvPr/>
          </p:nvSpPr>
          <p:spPr bwMode="auto">
            <a:xfrm>
              <a:off x="2640013" y="5894229"/>
              <a:ext cx="51212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16429" eaLnBrk="0" fontAlgn="base" hangingPunct="0">
                <a:spcBef>
                  <a:spcPct val="0"/>
                </a:spcBef>
                <a:spcAft>
                  <a:spcPct val="0"/>
                </a:spcAft>
              </a:pPr>
              <a:r>
                <a:rPr lang="en-US" sz="800" dirty="0">
                  <a:solidFill>
                    <a:srgbClr val="000000"/>
                  </a:solidFill>
                </a:rPr>
                <a:t>CONFIDENTIAL AND PROPRIETARY</a:t>
              </a:r>
            </a:p>
            <a:p>
              <a:pPr defTabSz="816429" eaLnBrk="0" fontAlgn="base" hangingPunct="0">
                <a:spcBef>
                  <a:spcPct val="0"/>
                </a:spcBef>
                <a:spcAft>
                  <a:spcPct val="0"/>
                </a:spcAft>
              </a:pPr>
              <a:r>
                <a:rPr lang="en-US" sz="800" dirty="0">
                  <a:solidFill>
                    <a:srgbClr val="000000"/>
                  </a:solidFill>
                </a:rPr>
                <a:t>Any use of this material without specific permission is strictly prohibited</a:t>
              </a:r>
            </a:p>
          </p:txBody>
        </p:sp>
      </p:grpSp>
      <p:sp>
        <p:nvSpPr>
          <p:cNvPr id="13314" name="Rectangle 1026"/>
          <p:cNvSpPr>
            <a:spLocks noGrp="1" noChangeArrowheads="1"/>
          </p:cNvSpPr>
          <p:nvPr>
            <p:ph type="ctrTitle"/>
          </p:nvPr>
        </p:nvSpPr>
        <p:spPr bwMode="auto">
          <a:xfrm>
            <a:off x="2693852" y="1778011"/>
            <a:ext cx="5407401" cy="507831"/>
          </a:xfrm>
          <a:prstGeom prst="rect">
            <a:avLst/>
          </a:prstGeom>
        </p:spPr>
        <p:txBody>
          <a:bodyPr anchor="b">
            <a:spAutoFit/>
          </a:bodyPr>
          <a:lstStyle>
            <a:lvl1pPr>
              <a:defRPr sz="3300" b="0" baseline="0">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2693852" y="3615959"/>
            <a:ext cx="5407401" cy="219820"/>
          </a:xfrm>
        </p:spPr>
        <p:txBody>
          <a:bodyPr anchor="ctr">
            <a:spAutoFit/>
          </a:bodyPr>
          <a:lstStyle>
            <a:lvl1pPr>
              <a:defRPr sz="1400" baseline="0">
                <a:latin typeface="+mj-lt"/>
                <a:ea typeface="+mj-ea"/>
              </a:defRPr>
            </a:lvl1pPr>
          </a:lstStyle>
          <a:p>
            <a:pPr lvl="0"/>
            <a:r>
              <a:rPr lang="en-US" noProof="0"/>
              <a:t>Click to edit Master subtitle style</a:t>
            </a:r>
          </a:p>
        </p:txBody>
      </p:sp>
    </p:spTree>
    <p:extLst>
      <p:ext uri="{BB962C8B-B14F-4D97-AF65-F5344CB8AC3E}">
        <p14:creationId xmlns:p14="http://schemas.microsoft.com/office/powerpoint/2010/main" val="38525903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65017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5853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107381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187826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dirty="0"/>
              <a:t>Click to edit Master title style</a:t>
            </a:r>
          </a:p>
        </p:txBody>
      </p:sp>
      <p:sp>
        <p:nvSpPr>
          <p:cNvPr id="73" name="Text Placeholder 72"/>
          <p:cNvSpPr>
            <a:spLocks noGrp="1"/>
          </p:cNvSpPr>
          <p:nvPr>
            <p:ph type="body" idx="10"/>
          </p:nvPr>
        </p:nvSpPr>
        <p:spPr>
          <a:xfrm>
            <a:off x="1621" y="1621"/>
            <a:ext cx="1620" cy="19595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28427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pSp>
        <p:nvGrpSpPr>
          <p:cNvPr id="2" name="McK Title Elements" hidden="1"/>
          <p:cNvGrpSpPr/>
          <p:nvPr userDrawn="1"/>
        </p:nvGrpSpPr>
        <p:grpSpPr>
          <a:xfrm>
            <a:off x="2693852" y="5165952"/>
            <a:ext cx="5225605" cy="1099222"/>
            <a:chOff x="2640013" y="5063111"/>
            <a:chExt cx="5121275" cy="1077339"/>
          </a:xfrm>
        </p:grpSpPr>
        <p:sp>
          <p:nvSpPr>
            <p:cNvPr id="9" name="McK Document type"/>
            <p:cNvSpPr txBox="1">
              <a:spLocks noChangeArrowheads="1"/>
            </p:cNvSpPr>
            <p:nvPr/>
          </p:nvSpPr>
          <p:spPr bwMode="auto">
            <a:xfrm>
              <a:off x="2640013" y="5063111"/>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2640013" y="5330943"/>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a:solidFill>
                    <a:srgbClr val="000000"/>
                  </a:solidFill>
                  <a:latin typeface="Arial"/>
                </a:rPr>
                <a:t>Date</a:t>
              </a:r>
            </a:p>
          </p:txBody>
        </p:sp>
        <p:sp>
          <p:nvSpPr>
            <p:cNvPr id="11" name="McK Disclaimer"/>
            <p:cNvSpPr>
              <a:spLocks noChangeArrowheads="1"/>
            </p:cNvSpPr>
            <p:nvPr/>
          </p:nvSpPr>
          <p:spPr bwMode="auto">
            <a:xfrm>
              <a:off x="2640013" y="5894229"/>
              <a:ext cx="51212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16429" eaLnBrk="0" fontAlgn="base" hangingPunct="0">
                <a:spcBef>
                  <a:spcPct val="0"/>
                </a:spcBef>
                <a:spcAft>
                  <a:spcPct val="0"/>
                </a:spcAft>
              </a:pPr>
              <a:r>
                <a:rPr lang="en-US" sz="800" dirty="0">
                  <a:solidFill>
                    <a:srgbClr val="000000"/>
                  </a:solidFill>
                </a:rPr>
                <a:t>CONFIDENTIAL AND PROPRIETARY</a:t>
              </a:r>
            </a:p>
            <a:p>
              <a:pPr defTabSz="816429" eaLnBrk="0" fontAlgn="base" hangingPunct="0">
                <a:spcBef>
                  <a:spcPct val="0"/>
                </a:spcBef>
                <a:spcAft>
                  <a:spcPct val="0"/>
                </a:spcAft>
              </a:pPr>
              <a:r>
                <a:rPr lang="en-US" sz="800" dirty="0">
                  <a:solidFill>
                    <a:srgbClr val="000000"/>
                  </a:solidFill>
                </a:rPr>
                <a:t>Any use of this material without specific permission is strictly prohibited</a:t>
              </a:r>
            </a:p>
          </p:txBody>
        </p:sp>
      </p:grpSp>
      <p:sp>
        <p:nvSpPr>
          <p:cNvPr id="13314" name="Rectangle 1026"/>
          <p:cNvSpPr>
            <a:spLocks noGrp="1" noChangeArrowheads="1"/>
          </p:cNvSpPr>
          <p:nvPr>
            <p:ph type="ctrTitle"/>
          </p:nvPr>
        </p:nvSpPr>
        <p:spPr bwMode="auto">
          <a:xfrm>
            <a:off x="2693852" y="1778011"/>
            <a:ext cx="5407401" cy="507831"/>
          </a:xfrm>
          <a:prstGeom prst="rect">
            <a:avLst/>
          </a:prstGeom>
        </p:spPr>
        <p:txBody>
          <a:bodyPr anchor="b">
            <a:spAutoFit/>
          </a:bodyPr>
          <a:lstStyle>
            <a:lvl1pPr>
              <a:defRPr sz="3300" b="0" baseline="0">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2693852" y="3615959"/>
            <a:ext cx="5407401" cy="219820"/>
          </a:xfrm>
        </p:spPr>
        <p:txBody>
          <a:bodyPr anchor="ctr">
            <a:spAutoFit/>
          </a:bodyPr>
          <a:lstStyle>
            <a:lvl1pPr>
              <a:defRPr sz="1400" baseline="0">
                <a:latin typeface="+mj-lt"/>
                <a:ea typeface="+mj-ea"/>
              </a:defRPr>
            </a:lvl1pPr>
          </a:lstStyle>
          <a:p>
            <a:pPr lvl="0"/>
            <a:r>
              <a:rPr lang="en-US" noProof="0"/>
              <a:t>Click to edit Master subtitle style</a:t>
            </a:r>
          </a:p>
        </p:txBody>
      </p:sp>
    </p:spTree>
    <p:extLst>
      <p:ext uri="{BB962C8B-B14F-4D97-AF65-F5344CB8AC3E}">
        <p14:creationId xmlns:p14="http://schemas.microsoft.com/office/powerpoint/2010/main" val="951684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dirty="0"/>
              <a:t>Click to edit Master title style</a:t>
            </a:r>
          </a:p>
        </p:txBody>
      </p:sp>
      <p:sp>
        <p:nvSpPr>
          <p:cNvPr id="73" name="Text Placeholder 72"/>
          <p:cNvSpPr>
            <a:spLocks noGrp="1"/>
          </p:cNvSpPr>
          <p:nvPr>
            <p:ph type="body" idx="10"/>
          </p:nvPr>
        </p:nvSpPr>
        <p:spPr>
          <a:xfrm>
            <a:off x="1621" y="1621"/>
            <a:ext cx="1620" cy="19595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63329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752233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01058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025532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139833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dirty="0"/>
              <a:t>Click to edit Master title style</a:t>
            </a:r>
          </a:p>
        </p:txBody>
      </p:sp>
      <p:sp>
        <p:nvSpPr>
          <p:cNvPr id="73" name="Text Placeholder 72"/>
          <p:cNvSpPr>
            <a:spLocks noGrp="1"/>
          </p:cNvSpPr>
          <p:nvPr>
            <p:ph type="body" idx="10"/>
          </p:nvPr>
        </p:nvSpPr>
        <p:spPr>
          <a:xfrm>
            <a:off x="1621" y="1621"/>
            <a:ext cx="1620" cy="19595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78667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pSp>
        <p:nvGrpSpPr>
          <p:cNvPr id="2" name="McK Title Elements" hidden="1"/>
          <p:cNvGrpSpPr/>
          <p:nvPr userDrawn="1"/>
        </p:nvGrpSpPr>
        <p:grpSpPr>
          <a:xfrm>
            <a:off x="2693852" y="5165952"/>
            <a:ext cx="5225605" cy="1099222"/>
            <a:chOff x="2640013" y="5063111"/>
            <a:chExt cx="5121275" cy="1077339"/>
          </a:xfrm>
        </p:grpSpPr>
        <p:sp>
          <p:nvSpPr>
            <p:cNvPr id="9" name="McK Document type"/>
            <p:cNvSpPr txBox="1">
              <a:spLocks noChangeArrowheads="1"/>
            </p:cNvSpPr>
            <p:nvPr/>
          </p:nvSpPr>
          <p:spPr bwMode="auto">
            <a:xfrm>
              <a:off x="2640013" y="5063111"/>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2640013" y="5330943"/>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a:solidFill>
                    <a:srgbClr val="000000"/>
                  </a:solidFill>
                  <a:latin typeface="Arial"/>
                </a:rPr>
                <a:t>Date</a:t>
              </a:r>
            </a:p>
          </p:txBody>
        </p:sp>
        <p:sp>
          <p:nvSpPr>
            <p:cNvPr id="11" name="McK Disclaimer"/>
            <p:cNvSpPr>
              <a:spLocks noChangeArrowheads="1"/>
            </p:cNvSpPr>
            <p:nvPr/>
          </p:nvSpPr>
          <p:spPr bwMode="auto">
            <a:xfrm>
              <a:off x="2640013" y="5894229"/>
              <a:ext cx="51212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16429" eaLnBrk="0" fontAlgn="base" hangingPunct="0">
                <a:spcBef>
                  <a:spcPct val="0"/>
                </a:spcBef>
                <a:spcAft>
                  <a:spcPct val="0"/>
                </a:spcAft>
              </a:pPr>
              <a:r>
                <a:rPr lang="en-US" sz="800" dirty="0">
                  <a:solidFill>
                    <a:srgbClr val="000000"/>
                  </a:solidFill>
                </a:rPr>
                <a:t>CONFIDENTIAL AND PROPRIETARY</a:t>
              </a:r>
            </a:p>
            <a:p>
              <a:pPr defTabSz="816429" eaLnBrk="0" fontAlgn="base" hangingPunct="0">
                <a:spcBef>
                  <a:spcPct val="0"/>
                </a:spcBef>
                <a:spcAft>
                  <a:spcPct val="0"/>
                </a:spcAft>
              </a:pPr>
              <a:r>
                <a:rPr lang="en-US" sz="800" dirty="0">
                  <a:solidFill>
                    <a:srgbClr val="000000"/>
                  </a:solidFill>
                </a:rPr>
                <a:t>Any use of this material without specific permission is strictly prohibited</a:t>
              </a:r>
            </a:p>
          </p:txBody>
        </p:sp>
      </p:grpSp>
      <p:sp>
        <p:nvSpPr>
          <p:cNvPr id="13314" name="Rectangle 1026"/>
          <p:cNvSpPr>
            <a:spLocks noGrp="1" noChangeArrowheads="1"/>
          </p:cNvSpPr>
          <p:nvPr>
            <p:ph type="ctrTitle"/>
          </p:nvPr>
        </p:nvSpPr>
        <p:spPr bwMode="auto">
          <a:xfrm>
            <a:off x="2693852" y="1778011"/>
            <a:ext cx="5407401" cy="507831"/>
          </a:xfrm>
          <a:prstGeom prst="rect">
            <a:avLst/>
          </a:prstGeom>
        </p:spPr>
        <p:txBody>
          <a:bodyPr anchor="b">
            <a:spAutoFit/>
          </a:bodyPr>
          <a:lstStyle>
            <a:lvl1pPr>
              <a:defRPr sz="3300" b="0" baseline="0">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2693852" y="3615959"/>
            <a:ext cx="5407401" cy="219820"/>
          </a:xfrm>
        </p:spPr>
        <p:txBody>
          <a:bodyPr anchor="ctr">
            <a:spAutoFit/>
          </a:bodyPr>
          <a:lstStyle>
            <a:lvl1pPr>
              <a:defRPr sz="1400" baseline="0">
                <a:latin typeface="+mj-lt"/>
                <a:ea typeface="+mj-ea"/>
              </a:defRPr>
            </a:lvl1pPr>
          </a:lstStyle>
          <a:p>
            <a:pPr lvl="0"/>
            <a:r>
              <a:rPr lang="en-US" noProof="0"/>
              <a:t>Click to edit Master subtitle style</a:t>
            </a:r>
          </a:p>
        </p:txBody>
      </p:sp>
    </p:spTree>
    <p:extLst>
      <p:ext uri="{BB962C8B-B14F-4D97-AF65-F5344CB8AC3E}">
        <p14:creationId xmlns:p14="http://schemas.microsoft.com/office/powerpoint/2010/main" val="15447681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504729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37317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395839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28986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pSp>
        <p:nvGrpSpPr>
          <p:cNvPr id="2" name="McK Title Elements" hidden="1"/>
          <p:cNvGrpSpPr/>
          <p:nvPr userDrawn="1"/>
        </p:nvGrpSpPr>
        <p:grpSpPr>
          <a:xfrm>
            <a:off x="2694033" y="5165952"/>
            <a:ext cx="5225605" cy="1099222"/>
            <a:chOff x="2640013" y="5063111"/>
            <a:chExt cx="5121275" cy="1077339"/>
          </a:xfrm>
        </p:grpSpPr>
        <p:sp>
          <p:nvSpPr>
            <p:cNvPr id="9" name="McK Document type"/>
            <p:cNvSpPr txBox="1">
              <a:spLocks noChangeArrowheads="1"/>
            </p:cNvSpPr>
            <p:nvPr/>
          </p:nvSpPr>
          <p:spPr bwMode="auto">
            <a:xfrm>
              <a:off x="2640013" y="5063111"/>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8734" eaLnBrk="1" fontAlgn="base" hangingPunct="1">
                <a:spcBef>
                  <a:spcPct val="0"/>
                </a:spcBef>
                <a:spcAft>
                  <a:spcPct val="0"/>
                </a:spcAft>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2640013" y="5330943"/>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8734" eaLnBrk="1" fontAlgn="base" hangingPunct="1">
                <a:spcBef>
                  <a:spcPct val="0"/>
                </a:spcBef>
                <a:spcAft>
                  <a:spcPct val="0"/>
                </a:spcAft>
                <a:defRPr/>
              </a:pPr>
              <a:r>
                <a:rPr lang="en-US" sz="1400" dirty="0">
                  <a:solidFill>
                    <a:srgbClr val="000000"/>
                  </a:solidFill>
                  <a:latin typeface="Arial"/>
                </a:rPr>
                <a:t>Date</a:t>
              </a:r>
            </a:p>
          </p:txBody>
        </p:sp>
        <p:sp>
          <p:nvSpPr>
            <p:cNvPr id="11" name="McK Disclaimer"/>
            <p:cNvSpPr>
              <a:spLocks noChangeArrowheads="1"/>
            </p:cNvSpPr>
            <p:nvPr/>
          </p:nvSpPr>
          <p:spPr bwMode="auto">
            <a:xfrm>
              <a:off x="2640013" y="5894229"/>
              <a:ext cx="51212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01255" eaLnBrk="0" fontAlgn="base" hangingPunct="0">
                <a:spcBef>
                  <a:spcPct val="0"/>
                </a:spcBef>
                <a:spcAft>
                  <a:spcPct val="0"/>
                </a:spcAft>
              </a:pPr>
              <a:r>
                <a:rPr lang="en-US" sz="800" dirty="0">
                  <a:solidFill>
                    <a:srgbClr val="000000"/>
                  </a:solidFill>
                </a:rPr>
                <a:t>CONFIDENTIAL AND PROPRIETARY</a:t>
              </a:r>
            </a:p>
            <a:p>
              <a:pPr defTabSz="801255" eaLnBrk="0" fontAlgn="base" hangingPunct="0">
                <a:spcBef>
                  <a:spcPct val="0"/>
                </a:spcBef>
                <a:spcAft>
                  <a:spcPct val="0"/>
                </a:spcAft>
              </a:pPr>
              <a:r>
                <a:rPr lang="en-US" sz="800" dirty="0">
                  <a:solidFill>
                    <a:srgbClr val="000000"/>
                  </a:solidFill>
                </a:rPr>
                <a:t>Any use of this material without specific permission is strictly prohibited</a:t>
              </a:r>
            </a:p>
          </p:txBody>
        </p:sp>
      </p:grpSp>
      <p:sp>
        <p:nvSpPr>
          <p:cNvPr id="13314" name="Rectangle 1026"/>
          <p:cNvSpPr>
            <a:spLocks noGrp="1" noChangeArrowheads="1"/>
          </p:cNvSpPr>
          <p:nvPr>
            <p:ph type="ctrTitle"/>
          </p:nvPr>
        </p:nvSpPr>
        <p:spPr bwMode="auto">
          <a:xfrm>
            <a:off x="2694032" y="1778191"/>
            <a:ext cx="5407401" cy="507831"/>
          </a:xfrm>
          <a:prstGeom prst="rect">
            <a:avLst/>
          </a:prstGeom>
        </p:spPr>
        <p:txBody>
          <a:bodyPr anchor="b">
            <a:spAutoFit/>
          </a:bodyPr>
          <a:lstStyle>
            <a:lvl1pPr>
              <a:defRPr sz="3300" b="0" baseline="0">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2694032" y="3615959"/>
            <a:ext cx="5407401" cy="219820"/>
          </a:xfrm>
        </p:spPr>
        <p:txBody>
          <a:bodyPr anchor="ctr">
            <a:spAutoFit/>
          </a:bodyPr>
          <a:lstStyle>
            <a:lvl1pPr>
              <a:defRPr sz="1400" baseline="0">
                <a:latin typeface="+mj-lt"/>
                <a:ea typeface="+mj-ea"/>
              </a:defRPr>
            </a:lvl1pPr>
          </a:lstStyle>
          <a:p>
            <a:pPr lvl="0"/>
            <a:r>
              <a:rPr lang="en-US" noProof="0"/>
              <a:t>Click to edit Master subtitle style</a:t>
            </a:r>
          </a:p>
        </p:txBody>
      </p:sp>
    </p:spTree>
    <p:extLst>
      <p:ext uri="{BB962C8B-B14F-4D97-AF65-F5344CB8AC3E}">
        <p14:creationId xmlns:p14="http://schemas.microsoft.com/office/powerpoint/2010/main" val="30976168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dirty="0"/>
              <a:t>Click to edit Master title style</a:t>
            </a:r>
          </a:p>
        </p:txBody>
      </p:sp>
      <p:sp>
        <p:nvSpPr>
          <p:cNvPr id="73" name="Text Placeholder 72"/>
          <p:cNvSpPr>
            <a:spLocks noGrp="1"/>
          </p:cNvSpPr>
          <p:nvPr>
            <p:ph type="body" idx="10"/>
          </p:nvPr>
        </p:nvSpPr>
        <p:spPr>
          <a:xfrm>
            <a:off x="1621" y="1621"/>
            <a:ext cx="1620" cy="19595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16422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pSp>
        <p:nvGrpSpPr>
          <p:cNvPr id="2" name="McK Title Elements" hidden="1"/>
          <p:cNvGrpSpPr/>
          <p:nvPr userDrawn="1"/>
        </p:nvGrpSpPr>
        <p:grpSpPr>
          <a:xfrm>
            <a:off x="2693852" y="5165952"/>
            <a:ext cx="5225605" cy="1099222"/>
            <a:chOff x="2640013" y="5063111"/>
            <a:chExt cx="5121275" cy="1077339"/>
          </a:xfrm>
        </p:grpSpPr>
        <p:sp>
          <p:nvSpPr>
            <p:cNvPr id="9" name="McK Document type"/>
            <p:cNvSpPr txBox="1">
              <a:spLocks noChangeArrowheads="1"/>
            </p:cNvSpPr>
            <p:nvPr/>
          </p:nvSpPr>
          <p:spPr bwMode="auto">
            <a:xfrm>
              <a:off x="2640013" y="5063111"/>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2640013" y="5330943"/>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a:solidFill>
                    <a:srgbClr val="000000"/>
                  </a:solidFill>
                  <a:latin typeface="Arial"/>
                </a:rPr>
                <a:t>Date</a:t>
              </a:r>
            </a:p>
          </p:txBody>
        </p:sp>
        <p:sp>
          <p:nvSpPr>
            <p:cNvPr id="11" name="McK Disclaimer"/>
            <p:cNvSpPr>
              <a:spLocks noChangeArrowheads="1"/>
            </p:cNvSpPr>
            <p:nvPr/>
          </p:nvSpPr>
          <p:spPr bwMode="auto">
            <a:xfrm>
              <a:off x="2640013" y="5894229"/>
              <a:ext cx="51212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16429" eaLnBrk="0" fontAlgn="base" hangingPunct="0">
                <a:spcBef>
                  <a:spcPct val="0"/>
                </a:spcBef>
                <a:spcAft>
                  <a:spcPct val="0"/>
                </a:spcAft>
              </a:pPr>
              <a:r>
                <a:rPr lang="en-US" sz="800" dirty="0">
                  <a:solidFill>
                    <a:srgbClr val="000000"/>
                  </a:solidFill>
                </a:rPr>
                <a:t>CONFIDENTIAL AND PROPRIETARY</a:t>
              </a:r>
            </a:p>
            <a:p>
              <a:pPr defTabSz="816429" eaLnBrk="0" fontAlgn="base" hangingPunct="0">
                <a:spcBef>
                  <a:spcPct val="0"/>
                </a:spcBef>
                <a:spcAft>
                  <a:spcPct val="0"/>
                </a:spcAft>
              </a:pPr>
              <a:r>
                <a:rPr lang="en-US" sz="800" dirty="0">
                  <a:solidFill>
                    <a:srgbClr val="000000"/>
                  </a:solidFill>
                </a:rPr>
                <a:t>Any use of this material without specific permission is strictly prohibited</a:t>
              </a:r>
            </a:p>
          </p:txBody>
        </p:sp>
      </p:grpSp>
      <p:sp>
        <p:nvSpPr>
          <p:cNvPr id="13314" name="Rectangle 1026"/>
          <p:cNvSpPr>
            <a:spLocks noGrp="1" noChangeArrowheads="1"/>
          </p:cNvSpPr>
          <p:nvPr>
            <p:ph type="ctrTitle"/>
          </p:nvPr>
        </p:nvSpPr>
        <p:spPr bwMode="auto">
          <a:xfrm>
            <a:off x="2693852" y="1778011"/>
            <a:ext cx="5407401" cy="507831"/>
          </a:xfrm>
          <a:prstGeom prst="rect">
            <a:avLst/>
          </a:prstGeom>
        </p:spPr>
        <p:txBody>
          <a:bodyPr anchor="b">
            <a:spAutoFit/>
          </a:bodyPr>
          <a:lstStyle>
            <a:lvl1pPr>
              <a:defRPr sz="3300" b="0" baseline="0">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2693852" y="3615959"/>
            <a:ext cx="5407401" cy="219820"/>
          </a:xfrm>
        </p:spPr>
        <p:txBody>
          <a:bodyPr anchor="ctr">
            <a:spAutoFit/>
          </a:bodyPr>
          <a:lstStyle>
            <a:lvl1pPr>
              <a:defRPr sz="1400" baseline="0">
                <a:latin typeface="+mj-lt"/>
                <a:ea typeface="+mj-ea"/>
              </a:defRPr>
            </a:lvl1pPr>
          </a:lstStyle>
          <a:p>
            <a:pPr lvl="0"/>
            <a:r>
              <a:rPr lang="en-US" noProof="0"/>
              <a:t>Click to edit Master subtitle style</a:t>
            </a:r>
          </a:p>
        </p:txBody>
      </p:sp>
    </p:spTree>
    <p:extLst>
      <p:ext uri="{BB962C8B-B14F-4D97-AF65-F5344CB8AC3E}">
        <p14:creationId xmlns:p14="http://schemas.microsoft.com/office/powerpoint/2010/main" val="41596781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444539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46834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9491808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365917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dirty="0"/>
              <a:t>Click to edit Master title style</a:t>
            </a:r>
          </a:p>
        </p:txBody>
      </p:sp>
      <p:sp>
        <p:nvSpPr>
          <p:cNvPr id="73" name="Text Placeholder 72"/>
          <p:cNvSpPr>
            <a:spLocks noGrp="1"/>
          </p:cNvSpPr>
          <p:nvPr>
            <p:ph type="body" idx="10"/>
          </p:nvPr>
        </p:nvSpPr>
        <p:spPr>
          <a:xfrm>
            <a:off x="1621" y="1621"/>
            <a:ext cx="1620" cy="19595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64582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pSp>
        <p:nvGrpSpPr>
          <p:cNvPr id="2" name="McK Title Elements" hidden="1"/>
          <p:cNvGrpSpPr/>
          <p:nvPr userDrawn="1"/>
        </p:nvGrpSpPr>
        <p:grpSpPr>
          <a:xfrm>
            <a:off x="2693852" y="5165952"/>
            <a:ext cx="5225605" cy="1099222"/>
            <a:chOff x="2640013" y="5063111"/>
            <a:chExt cx="5121275" cy="1077339"/>
          </a:xfrm>
        </p:grpSpPr>
        <p:sp>
          <p:nvSpPr>
            <p:cNvPr id="9" name="McK Document type"/>
            <p:cNvSpPr txBox="1">
              <a:spLocks noChangeArrowheads="1"/>
            </p:cNvSpPr>
            <p:nvPr/>
          </p:nvSpPr>
          <p:spPr bwMode="auto">
            <a:xfrm>
              <a:off x="2640013" y="5063111"/>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2640013" y="5330943"/>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a:solidFill>
                    <a:srgbClr val="000000"/>
                  </a:solidFill>
                  <a:latin typeface="Arial"/>
                </a:rPr>
                <a:t>Date</a:t>
              </a:r>
            </a:p>
          </p:txBody>
        </p:sp>
        <p:sp>
          <p:nvSpPr>
            <p:cNvPr id="11" name="McK Disclaimer"/>
            <p:cNvSpPr>
              <a:spLocks noChangeArrowheads="1"/>
            </p:cNvSpPr>
            <p:nvPr/>
          </p:nvSpPr>
          <p:spPr bwMode="auto">
            <a:xfrm>
              <a:off x="2640013" y="5894229"/>
              <a:ext cx="51212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16429" eaLnBrk="0" fontAlgn="base" hangingPunct="0">
                <a:spcBef>
                  <a:spcPct val="0"/>
                </a:spcBef>
                <a:spcAft>
                  <a:spcPct val="0"/>
                </a:spcAft>
              </a:pPr>
              <a:r>
                <a:rPr lang="en-US" sz="800" dirty="0">
                  <a:solidFill>
                    <a:srgbClr val="000000"/>
                  </a:solidFill>
                </a:rPr>
                <a:t>CONFIDENTIAL AND PROPRIETARY</a:t>
              </a:r>
            </a:p>
            <a:p>
              <a:pPr defTabSz="816429" eaLnBrk="0" fontAlgn="base" hangingPunct="0">
                <a:spcBef>
                  <a:spcPct val="0"/>
                </a:spcBef>
                <a:spcAft>
                  <a:spcPct val="0"/>
                </a:spcAft>
              </a:pPr>
              <a:r>
                <a:rPr lang="en-US" sz="800" dirty="0">
                  <a:solidFill>
                    <a:srgbClr val="000000"/>
                  </a:solidFill>
                </a:rPr>
                <a:t>Any use of this material without specific permission is strictly prohibited</a:t>
              </a:r>
            </a:p>
          </p:txBody>
        </p:sp>
      </p:grpSp>
      <p:sp>
        <p:nvSpPr>
          <p:cNvPr id="13314" name="Rectangle 1026"/>
          <p:cNvSpPr>
            <a:spLocks noGrp="1" noChangeArrowheads="1"/>
          </p:cNvSpPr>
          <p:nvPr>
            <p:ph type="ctrTitle"/>
          </p:nvPr>
        </p:nvSpPr>
        <p:spPr bwMode="auto">
          <a:xfrm>
            <a:off x="2693852" y="1778011"/>
            <a:ext cx="5407401" cy="507831"/>
          </a:xfrm>
          <a:prstGeom prst="rect">
            <a:avLst/>
          </a:prstGeom>
        </p:spPr>
        <p:txBody>
          <a:bodyPr anchor="b">
            <a:spAutoFit/>
          </a:bodyPr>
          <a:lstStyle>
            <a:lvl1pPr>
              <a:defRPr sz="3300" b="0" baseline="0">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2693852" y="3615959"/>
            <a:ext cx="5407401" cy="219820"/>
          </a:xfrm>
        </p:spPr>
        <p:txBody>
          <a:bodyPr anchor="ctr">
            <a:spAutoFit/>
          </a:bodyPr>
          <a:lstStyle>
            <a:lvl1pPr>
              <a:defRPr sz="1400" baseline="0">
                <a:latin typeface="+mj-lt"/>
                <a:ea typeface="+mj-ea"/>
              </a:defRPr>
            </a:lvl1pPr>
          </a:lstStyle>
          <a:p>
            <a:pPr lvl="0"/>
            <a:r>
              <a:rPr lang="en-US" noProof="0"/>
              <a:t>Click to edit Master subtitle style</a:t>
            </a:r>
          </a:p>
        </p:txBody>
      </p:sp>
    </p:spTree>
    <p:extLst>
      <p:ext uri="{BB962C8B-B14F-4D97-AF65-F5344CB8AC3E}">
        <p14:creationId xmlns:p14="http://schemas.microsoft.com/office/powerpoint/2010/main" val="2772109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0117434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7134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a:t>Click to edit Master title style</a:t>
            </a:r>
          </a:p>
        </p:txBody>
      </p:sp>
      <p:sp>
        <p:nvSpPr>
          <p:cNvPr id="4" name="Slide Number"/>
          <p:cNvSpPr txBox="1">
            <a:spLocks/>
          </p:cNvSpPr>
          <p:nvPr userDrawn="1"/>
        </p:nvSpPr>
        <p:spPr bwMode="auto">
          <a:xfrm>
            <a:off x="8755308" y="6646901"/>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defTabSz="898734" fontAlgn="base">
              <a:spcBef>
                <a:spcPct val="0"/>
              </a:spcBef>
              <a:spcAft>
                <a:spcPct val="0"/>
              </a:spcAft>
            </a:pPr>
            <a:fld id="{42C328C1-A84F-4A39-A664-DBA00541A8C6}" type="slidenum">
              <a:rPr lang="en-US" smtClean="0">
                <a:solidFill>
                  <a:srgbClr val="000000"/>
                </a:solidFill>
              </a:rPr>
              <a:pPr defTabSz="898734"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312569082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500536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1228438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dirty="0"/>
              <a:t>Click to edit Master title style</a:t>
            </a:r>
          </a:p>
        </p:txBody>
      </p:sp>
      <p:sp>
        <p:nvSpPr>
          <p:cNvPr id="73" name="Text Placeholder 72"/>
          <p:cNvSpPr>
            <a:spLocks noGrp="1"/>
          </p:cNvSpPr>
          <p:nvPr>
            <p:ph type="body" idx="10"/>
          </p:nvPr>
        </p:nvSpPr>
        <p:spPr>
          <a:xfrm>
            <a:off x="1621" y="1621"/>
            <a:ext cx="1620" cy="19595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157930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pSp>
        <p:nvGrpSpPr>
          <p:cNvPr id="2" name="McK Title Elements" hidden="1"/>
          <p:cNvGrpSpPr/>
          <p:nvPr userDrawn="1"/>
        </p:nvGrpSpPr>
        <p:grpSpPr>
          <a:xfrm>
            <a:off x="2693852" y="5165952"/>
            <a:ext cx="5225605" cy="1099222"/>
            <a:chOff x="2640013" y="5063111"/>
            <a:chExt cx="5121275" cy="1077339"/>
          </a:xfrm>
        </p:grpSpPr>
        <p:sp>
          <p:nvSpPr>
            <p:cNvPr id="9" name="McK Document type"/>
            <p:cNvSpPr txBox="1">
              <a:spLocks noChangeArrowheads="1"/>
            </p:cNvSpPr>
            <p:nvPr/>
          </p:nvSpPr>
          <p:spPr bwMode="auto">
            <a:xfrm>
              <a:off x="2640013" y="5063111"/>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2640013" y="5330943"/>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a:solidFill>
                    <a:srgbClr val="000000"/>
                  </a:solidFill>
                  <a:latin typeface="Arial"/>
                </a:rPr>
                <a:t>Date</a:t>
              </a:r>
            </a:p>
          </p:txBody>
        </p:sp>
        <p:sp>
          <p:nvSpPr>
            <p:cNvPr id="11" name="McK Disclaimer"/>
            <p:cNvSpPr>
              <a:spLocks noChangeArrowheads="1"/>
            </p:cNvSpPr>
            <p:nvPr/>
          </p:nvSpPr>
          <p:spPr bwMode="auto">
            <a:xfrm>
              <a:off x="2640013" y="5894229"/>
              <a:ext cx="51212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16429" eaLnBrk="0" fontAlgn="base" hangingPunct="0">
                <a:spcBef>
                  <a:spcPct val="0"/>
                </a:spcBef>
                <a:spcAft>
                  <a:spcPct val="0"/>
                </a:spcAft>
              </a:pPr>
              <a:r>
                <a:rPr lang="en-US" sz="800" dirty="0">
                  <a:solidFill>
                    <a:srgbClr val="000000"/>
                  </a:solidFill>
                </a:rPr>
                <a:t>CONFIDENTIAL AND PROPRIETARY</a:t>
              </a:r>
            </a:p>
            <a:p>
              <a:pPr defTabSz="816429" eaLnBrk="0" fontAlgn="base" hangingPunct="0">
                <a:spcBef>
                  <a:spcPct val="0"/>
                </a:spcBef>
                <a:spcAft>
                  <a:spcPct val="0"/>
                </a:spcAft>
              </a:pPr>
              <a:r>
                <a:rPr lang="en-US" sz="800" dirty="0">
                  <a:solidFill>
                    <a:srgbClr val="000000"/>
                  </a:solidFill>
                </a:rPr>
                <a:t>Any use of this material without specific permission is strictly prohibited</a:t>
              </a:r>
            </a:p>
          </p:txBody>
        </p:sp>
      </p:grpSp>
      <p:sp>
        <p:nvSpPr>
          <p:cNvPr id="13314" name="Rectangle 1026"/>
          <p:cNvSpPr>
            <a:spLocks noGrp="1" noChangeArrowheads="1"/>
          </p:cNvSpPr>
          <p:nvPr>
            <p:ph type="ctrTitle"/>
          </p:nvPr>
        </p:nvSpPr>
        <p:spPr bwMode="auto">
          <a:xfrm>
            <a:off x="2693852" y="1778011"/>
            <a:ext cx="5407401" cy="507831"/>
          </a:xfrm>
          <a:prstGeom prst="rect">
            <a:avLst/>
          </a:prstGeom>
        </p:spPr>
        <p:txBody>
          <a:bodyPr anchor="b">
            <a:spAutoFit/>
          </a:bodyPr>
          <a:lstStyle>
            <a:lvl1pPr>
              <a:defRPr sz="3300" b="0" baseline="0">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2693852" y="3615959"/>
            <a:ext cx="5407401" cy="219820"/>
          </a:xfrm>
        </p:spPr>
        <p:txBody>
          <a:bodyPr anchor="ctr">
            <a:spAutoFit/>
          </a:bodyPr>
          <a:lstStyle>
            <a:lvl1pPr>
              <a:defRPr sz="1400" baseline="0">
                <a:latin typeface="+mj-lt"/>
                <a:ea typeface="+mj-ea"/>
              </a:defRPr>
            </a:lvl1pPr>
          </a:lstStyle>
          <a:p>
            <a:pPr lvl="0"/>
            <a:r>
              <a:rPr lang="en-US" noProof="0"/>
              <a:t>Click to edit Master subtitle style</a:t>
            </a:r>
          </a:p>
        </p:txBody>
      </p:sp>
    </p:spTree>
    <p:extLst>
      <p:ext uri="{BB962C8B-B14F-4D97-AF65-F5344CB8AC3E}">
        <p14:creationId xmlns:p14="http://schemas.microsoft.com/office/powerpoint/2010/main" val="41758445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37139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474619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2231413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57917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dirty="0"/>
              <a:t>Click to edit Master title style</a:t>
            </a:r>
          </a:p>
        </p:txBody>
      </p:sp>
      <p:sp>
        <p:nvSpPr>
          <p:cNvPr id="73" name="Text Placeholder 72"/>
          <p:cNvSpPr>
            <a:spLocks noGrp="1"/>
          </p:cNvSpPr>
          <p:nvPr>
            <p:ph type="body" idx="10"/>
          </p:nvPr>
        </p:nvSpPr>
        <p:spPr>
          <a:xfrm>
            <a:off x="1621" y="1621"/>
            <a:ext cx="1620" cy="19595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705066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pSp>
        <p:nvGrpSpPr>
          <p:cNvPr id="2" name="McK Title Elements" hidden="1"/>
          <p:cNvGrpSpPr/>
          <p:nvPr userDrawn="1"/>
        </p:nvGrpSpPr>
        <p:grpSpPr>
          <a:xfrm>
            <a:off x="2693852" y="5165952"/>
            <a:ext cx="5225605" cy="1099222"/>
            <a:chOff x="2640013" y="5063111"/>
            <a:chExt cx="5121275" cy="1077339"/>
          </a:xfrm>
        </p:grpSpPr>
        <p:sp>
          <p:nvSpPr>
            <p:cNvPr id="9" name="McK Document type"/>
            <p:cNvSpPr txBox="1">
              <a:spLocks noChangeArrowheads="1"/>
            </p:cNvSpPr>
            <p:nvPr/>
          </p:nvSpPr>
          <p:spPr bwMode="auto">
            <a:xfrm>
              <a:off x="2640013" y="5063111"/>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2640013" y="5330943"/>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a:solidFill>
                    <a:srgbClr val="000000"/>
                  </a:solidFill>
                  <a:latin typeface="Arial"/>
                </a:rPr>
                <a:t>Date</a:t>
              </a:r>
            </a:p>
          </p:txBody>
        </p:sp>
        <p:sp>
          <p:nvSpPr>
            <p:cNvPr id="11" name="McK Disclaimer"/>
            <p:cNvSpPr>
              <a:spLocks noChangeArrowheads="1"/>
            </p:cNvSpPr>
            <p:nvPr/>
          </p:nvSpPr>
          <p:spPr bwMode="auto">
            <a:xfrm>
              <a:off x="2640013" y="5894229"/>
              <a:ext cx="51212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16429" eaLnBrk="0" fontAlgn="base" hangingPunct="0">
                <a:spcBef>
                  <a:spcPct val="0"/>
                </a:spcBef>
                <a:spcAft>
                  <a:spcPct val="0"/>
                </a:spcAft>
              </a:pPr>
              <a:r>
                <a:rPr lang="en-US" sz="800" dirty="0">
                  <a:solidFill>
                    <a:srgbClr val="000000"/>
                  </a:solidFill>
                </a:rPr>
                <a:t>CONFIDENTIAL AND PROPRIETARY</a:t>
              </a:r>
            </a:p>
            <a:p>
              <a:pPr defTabSz="816429" eaLnBrk="0" fontAlgn="base" hangingPunct="0">
                <a:spcBef>
                  <a:spcPct val="0"/>
                </a:spcBef>
                <a:spcAft>
                  <a:spcPct val="0"/>
                </a:spcAft>
              </a:pPr>
              <a:r>
                <a:rPr lang="en-US" sz="800" dirty="0">
                  <a:solidFill>
                    <a:srgbClr val="000000"/>
                  </a:solidFill>
                </a:rPr>
                <a:t>Any use of this material without specific permission is strictly prohibited</a:t>
              </a:r>
            </a:p>
          </p:txBody>
        </p:sp>
      </p:grpSp>
      <p:sp>
        <p:nvSpPr>
          <p:cNvPr id="13314" name="Rectangle 1026"/>
          <p:cNvSpPr>
            <a:spLocks noGrp="1" noChangeArrowheads="1"/>
          </p:cNvSpPr>
          <p:nvPr>
            <p:ph type="ctrTitle"/>
          </p:nvPr>
        </p:nvSpPr>
        <p:spPr bwMode="auto">
          <a:xfrm>
            <a:off x="2693852" y="1778011"/>
            <a:ext cx="5407401" cy="507831"/>
          </a:xfrm>
          <a:prstGeom prst="rect">
            <a:avLst/>
          </a:prstGeom>
        </p:spPr>
        <p:txBody>
          <a:bodyPr anchor="b">
            <a:spAutoFit/>
          </a:bodyPr>
          <a:lstStyle>
            <a:lvl1pPr>
              <a:defRPr sz="3300" b="0" baseline="0">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2693852" y="3615959"/>
            <a:ext cx="5407401" cy="219820"/>
          </a:xfrm>
        </p:spPr>
        <p:txBody>
          <a:bodyPr anchor="ctr">
            <a:spAutoFit/>
          </a:bodyPr>
          <a:lstStyle>
            <a:lvl1pPr>
              <a:defRPr sz="1400" baseline="0">
                <a:latin typeface="+mj-lt"/>
                <a:ea typeface="+mj-ea"/>
              </a:defRPr>
            </a:lvl1pPr>
          </a:lstStyle>
          <a:p>
            <a:pPr lvl="0"/>
            <a:r>
              <a:rPr lang="en-US" noProof="0"/>
              <a:t>Click to edit Master subtitle style</a:t>
            </a:r>
          </a:p>
        </p:txBody>
      </p:sp>
    </p:spTree>
    <p:extLst>
      <p:ext uri="{BB962C8B-B14F-4D97-AF65-F5344CB8AC3E}">
        <p14:creationId xmlns:p14="http://schemas.microsoft.com/office/powerpoint/2010/main" val="4178527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8" name="Content Placeholder 2"/>
          <p:cNvSpPr>
            <a:spLocks noGrp="1"/>
          </p:cNvSpPr>
          <p:nvPr>
            <p:ph idx="1"/>
          </p:nvPr>
        </p:nvSpPr>
        <p:spPr>
          <a:xfrm>
            <a:off x="280802" y="1455168"/>
            <a:ext cx="8229600" cy="1114800"/>
          </a:xfrm>
        </p:spPr>
        <p:txBody>
          <a:bodyPr/>
          <a:lstStyle>
            <a:lvl1pPr>
              <a:spcBef>
                <a:spcPts val="0"/>
              </a:spcBef>
              <a:spcAft>
                <a:spcPts val="1200"/>
              </a:spcAft>
              <a:buNone/>
              <a:defRPr sz="1900">
                <a:solidFill>
                  <a:srgbClr val="00293D"/>
                </a:solidFill>
                <a:latin typeface="Arial"/>
                <a:cs typeface="Arial"/>
              </a:defRPr>
            </a:lvl1pPr>
            <a:lvl2pPr marL="0" indent="0">
              <a:spcBef>
                <a:spcPts val="0"/>
              </a:spcBef>
              <a:spcAft>
                <a:spcPts val="1200"/>
              </a:spcAft>
              <a:buNone/>
              <a:defRPr sz="1600">
                <a:solidFill>
                  <a:schemeClr val="bg1">
                    <a:lumMod val="50000"/>
                  </a:schemeClr>
                </a:solidFill>
                <a:latin typeface="Arial"/>
                <a:cs typeface="Arial"/>
              </a:defRPr>
            </a:lvl2pPr>
            <a:lvl3pPr marL="0" indent="0">
              <a:spcBef>
                <a:spcPts val="0"/>
              </a:spcBef>
              <a:spcAft>
                <a:spcPts val="1200"/>
              </a:spcAft>
              <a:buNone/>
              <a:defRPr sz="1600">
                <a:solidFill>
                  <a:srgbClr val="7F7F7F"/>
                </a:solidFill>
                <a:latin typeface="Arial"/>
                <a:cs typeface="Arial"/>
              </a:defRPr>
            </a:lvl3pPr>
            <a:lvl4pPr marL="0" indent="0">
              <a:buNone/>
              <a:defRPr sz="1600">
                <a:solidFill>
                  <a:srgbClr val="7F7F7F"/>
                </a:solidFill>
                <a:latin typeface="Arial"/>
                <a:cs typeface="Arial"/>
              </a:defRPr>
            </a:lvl4pPr>
            <a:lvl5pPr marL="0" indent="0">
              <a:buNone/>
              <a:defRPr sz="1600">
                <a:solidFill>
                  <a:srgbClr val="7F7F7F"/>
                </a:solidFill>
                <a:latin typeface="Arial"/>
                <a:cs typeface="Arial"/>
              </a:defRPr>
            </a:lvl5pPr>
          </a:lstStyle>
          <a:p>
            <a:pPr lvl="0"/>
            <a:r>
              <a:rPr lang="en-US" dirty="0"/>
              <a:t>Click to edit Master text styles</a:t>
            </a:r>
          </a:p>
          <a:p>
            <a:pPr lvl="1"/>
            <a:r>
              <a:rPr lang="en-US" dirty="0"/>
              <a:t>Second level</a:t>
            </a:r>
          </a:p>
          <a:p>
            <a:pPr lvl="2"/>
            <a:r>
              <a:rPr lang="en-US" dirty="0"/>
              <a:t>Third level</a:t>
            </a:r>
          </a:p>
        </p:txBody>
      </p:sp>
      <p:sp>
        <p:nvSpPr>
          <p:cNvPr id="20" name="Date Placeholder 2"/>
          <p:cNvSpPr>
            <a:spLocks noGrp="1"/>
          </p:cNvSpPr>
          <p:nvPr>
            <p:ph type="dt" sz="half" idx="10"/>
          </p:nvPr>
        </p:nvSpPr>
        <p:spPr>
          <a:xfrm>
            <a:off x="196742" y="6358307"/>
            <a:ext cx="3376864" cy="365125"/>
          </a:xfrm>
          <a:prstGeom prst="rect">
            <a:avLst/>
          </a:prstGeom>
        </p:spPr>
        <p:txBody>
          <a:bodyPr lIns="89214" tIns="44615" rIns="89214" bIns="44615"/>
          <a:lstStyle>
            <a:lvl1pPr defTabSz="898734">
              <a:defRPr sz="1000">
                <a:solidFill>
                  <a:schemeClr val="tx1"/>
                </a:solidFill>
                <a:latin typeface="Arial"/>
                <a:cs typeface="Arial"/>
              </a:defRPr>
            </a:lvl1pPr>
          </a:lstStyle>
          <a:p>
            <a:pPr fontAlgn="base">
              <a:spcBef>
                <a:spcPct val="0"/>
              </a:spcBef>
              <a:spcAft>
                <a:spcPct val="0"/>
              </a:spcAft>
            </a:pPr>
            <a:r>
              <a:rPr lang="en-US" dirty="0">
                <a:solidFill>
                  <a:srgbClr val="000000"/>
                </a:solidFill>
              </a:rPr>
              <a:t>January 13, 2016</a:t>
            </a:r>
          </a:p>
        </p:txBody>
      </p:sp>
      <p:sp>
        <p:nvSpPr>
          <p:cNvPr id="21" name="Slide Number Placeholder 4"/>
          <p:cNvSpPr>
            <a:spLocks noGrp="1"/>
          </p:cNvSpPr>
          <p:nvPr>
            <p:ph type="sldNum" sz="quarter" idx="12"/>
          </p:nvPr>
        </p:nvSpPr>
        <p:spPr>
          <a:xfrm>
            <a:off x="6857230" y="6207016"/>
            <a:ext cx="2133600" cy="365125"/>
          </a:xfrm>
          <a:prstGeom prst="rect">
            <a:avLst/>
          </a:prstGeom>
        </p:spPr>
        <p:txBody>
          <a:bodyPr lIns="89214" tIns="44615" rIns="89214" bIns="44615"/>
          <a:lstStyle>
            <a:lvl1pPr algn="r" defTabSz="898734">
              <a:defRPr sz="1300">
                <a:solidFill>
                  <a:srgbClr val="FFFFFF"/>
                </a:solidFill>
                <a:latin typeface="Arial"/>
                <a:cs typeface="Arial"/>
              </a:defRPr>
            </a:lvl1pPr>
          </a:lstStyle>
          <a:p>
            <a:pPr fontAlgn="base">
              <a:spcBef>
                <a:spcPct val="0"/>
              </a:spcBef>
              <a:spcAft>
                <a:spcPct val="0"/>
              </a:spcAft>
            </a:pPr>
            <a:fld id="{073F5505-5CEF-F34E-A437-92C1A40610B3}" type="slidenum">
              <a:rPr lang="en-US" smtClean="0"/>
              <a:pPr fontAlgn="base">
                <a:spcBef>
                  <a:spcPct val="0"/>
                </a:spcBef>
                <a:spcAft>
                  <a:spcPct val="0"/>
                </a:spcAft>
              </a:pPr>
              <a:t>‹#›</a:t>
            </a:fld>
            <a:endParaRPr lang="en-US" dirty="0"/>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5325879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355754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63022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382781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4830618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dirty="0"/>
              <a:t>Click to edit Master title style</a:t>
            </a:r>
          </a:p>
        </p:txBody>
      </p:sp>
      <p:sp>
        <p:nvSpPr>
          <p:cNvPr id="73" name="Text Placeholder 72"/>
          <p:cNvSpPr>
            <a:spLocks noGrp="1"/>
          </p:cNvSpPr>
          <p:nvPr>
            <p:ph type="body" idx="10"/>
          </p:nvPr>
        </p:nvSpPr>
        <p:spPr>
          <a:xfrm>
            <a:off x="1621" y="1621"/>
            <a:ext cx="1620" cy="19595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744940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pSp>
        <p:nvGrpSpPr>
          <p:cNvPr id="2" name="McK Title Elements" hidden="1"/>
          <p:cNvGrpSpPr/>
          <p:nvPr userDrawn="1"/>
        </p:nvGrpSpPr>
        <p:grpSpPr>
          <a:xfrm>
            <a:off x="2693852" y="5165952"/>
            <a:ext cx="5225605" cy="1099222"/>
            <a:chOff x="2640013" y="5063111"/>
            <a:chExt cx="5121275" cy="1077339"/>
          </a:xfrm>
        </p:grpSpPr>
        <p:sp>
          <p:nvSpPr>
            <p:cNvPr id="9" name="McK Document type"/>
            <p:cNvSpPr txBox="1">
              <a:spLocks noChangeArrowheads="1"/>
            </p:cNvSpPr>
            <p:nvPr/>
          </p:nvSpPr>
          <p:spPr bwMode="auto">
            <a:xfrm>
              <a:off x="2640013" y="5063111"/>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2640013" y="5330943"/>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a:solidFill>
                    <a:srgbClr val="000000"/>
                  </a:solidFill>
                  <a:latin typeface="Arial"/>
                </a:rPr>
                <a:t>Date</a:t>
              </a:r>
            </a:p>
          </p:txBody>
        </p:sp>
        <p:sp>
          <p:nvSpPr>
            <p:cNvPr id="11" name="McK Disclaimer"/>
            <p:cNvSpPr>
              <a:spLocks noChangeArrowheads="1"/>
            </p:cNvSpPr>
            <p:nvPr/>
          </p:nvSpPr>
          <p:spPr bwMode="auto">
            <a:xfrm>
              <a:off x="2640013" y="5894229"/>
              <a:ext cx="51212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16429" eaLnBrk="0" fontAlgn="base" hangingPunct="0">
                <a:spcBef>
                  <a:spcPct val="0"/>
                </a:spcBef>
                <a:spcAft>
                  <a:spcPct val="0"/>
                </a:spcAft>
              </a:pPr>
              <a:r>
                <a:rPr lang="en-US" sz="800" dirty="0">
                  <a:solidFill>
                    <a:srgbClr val="000000"/>
                  </a:solidFill>
                </a:rPr>
                <a:t>CONFIDENTIAL AND PROPRIETARY</a:t>
              </a:r>
            </a:p>
            <a:p>
              <a:pPr defTabSz="816429" eaLnBrk="0" fontAlgn="base" hangingPunct="0">
                <a:spcBef>
                  <a:spcPct val="0"/>
                </a:spcBef>
                <a:spcAft>
                  <a:spcPct val="0"/>
                </a:spcAft>
              </a:pPr>
              <a:r>
                <a:rPr lang="en-US" sz="800" dirty="0">
                  <a:solidFill>
                    <a:srgbClr val="000000"/>
                  </a:solidFill>
                </a:rPr>
                <a:t>Any use of this material without specific permission is strictly prohibited</a:t>
              </a:r>
            </a:p>
          </p:txBody>
        </p:sp>
      </p:grpSp>
      <p:sp>
        <p:nvSpPr>
          <p:cNvPr id="13314" name="Rectangle 1026"/>
          <p:cNvSpPr>
            <a:spLocks noGrp="1" noChangeArrowheads="1"/>
          </p:cNvSpPr>
          <p:nvPr>
            <p:ph type="ctrTitle"/>
          </p:nvPr>
        </p:nvSpPr>
        <p:spPr bwMode="auto">
          <a:xfrm>
            <a:off x="2693852" y="1778011"/>
            <a:ext cx="5407401" cy="507831"/>
          </a:xfrm>
          <a:prstGeom prst="rect">
            <a:avLst/>
          </a:prstGeom>
        </p:spPr>
        <p:txBody>
          <a:bodyPr anchor="b">
            <a:spAutoFit/>
          </a:bodyPr>
          <a:lstStyle>
            <a:lvl1pPr>
              <a:defRPr sz="3300" b="0" baseline="0">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2693852" y="3615959"/>
            <a:ext cx="5407401" cy="219820"/>
          </a:xfrm>
        </p:spPr>
        <p:txBody>
          <a:bodyPr anchor="ctr">
            <a:spAutoFit/>
          </a:bodyPr>
          <a:lstStyle>
            <a:lvl1pPr>
              <a:defRPr sz="1400" baseline="0">
                <a:latin typeface="+mj-lt"/>
                <a:ea typeface="+mj-ea"/>
              </a:defRPr>
            </a:lvl1pPr>
          </a:lstStyle>
          <a:p>
            <a:pPr lvl="0"/>
            <a:r>
              <a:rPr lang="en-US" noProof="0"/>
              <a:t>Click to edit Master subtitle style</a:t>
            </a:r>
          </a:p>
        </p:txBody>
      </p:sp>
    </p:spTree>
    <p:extLst>
      <p:ext uri="{BB962C8B-B14F-4D97-AF65-F5344CB8AC3E}">
        <p14:creationId xmlns:p14="http://schemas.microsoft.com/office/powerpoint/2010/main" val="75248353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2513694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717561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9034795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75808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13" Type="http://schemas.openxmlformats.org/officeDocument/2006/relationships/tags" Target="../tags/tag6.xml"/><Relationship Id="rId18" Type="http://schemas.openxmlformats.org/officeDocument/2006/relationships/tags" Target="../tags/tag11.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tags" Target="../tags/tag14.xml"/><Relationship Id="rId7" Type="http://schemas.openxmlformats.org/officeDocument/2006/relationships/theme" Target="../theme/theme1.xml"/><Relationship Id="rId12" Type="http://schemas.openxmlformats.org/officeDocument/2006/relationships/tags" Target="../tags/tag5.xml"/><Relationship Id="rId17" Type="http://schemas.openxmlformats.org/officeDocument/2006/relationships/tags" Target="../tags/tag10.xml"/><Relationship Id="rId25" Type="http://schemas.openxmlformats.org/officeDocument/2006/relationships/tags" Target="../tags/tag18.xml"/><Relationship Id="rId2" Type="http://schemas.openxmlformats.org/officeDocument/2006/relationships/slideLayout" Target="../slideLayouts/slideLayout2.xml"/><Relationship Id="rId16" Type="http://schemas.openxmlformats.org/officeDocument/2006/relationships/tags" Target="../tags/tag9.xml"/><Relationship Id="rId20" Type="http://schemas.openxmlformats.org/officeDocument/2006/relationships/tags" Target="../tags/tag1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4.xml"/><Relationship Id="rId24" Type="http://schemas.openxmlformats.org/officeDocument/2006/relationships/tags" Target="../tags/tag17.xml"/><Relationship Id="rId5" Type="http://schemas.openxmlformats.org/officeDocument/2006/relationships/slideLayout" Target="../slideLayouts/slideLayout5.xml"/><Relationship Id="rId15" Type="http://schemas.openxmlformats.org/officeDocument/2006/relationships/tags" Target="../tags/tag8.xml"/><Relationship Id="rId23" Type="http://schemas.openxmlformats.org/officeDocument/2006/relationships/tags" Target="../tags/tag16.xml"/><Relationship Id="rId10" Type="http://schemas.openxmlformats.org/officeDocument/2006/relationships/tags" Target="../tags/tag3.xml"/><Relationship Id="rId19" Type="http://schemas.openxmlformats.org/officeDocument/2006/relationships/tags" Target="../tags/tag12.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tags" Target="../tags/tag7.xml"/><Relationship Id="rId22" Type="http://schemas.openxmlformats.org/officeDocument/2006/relationships/tags" Target="../tags/tag15.xml"/><Relationship Id="rId27" Type="http://schemas.openxmlformats.org/officeDocument/2006/relationships/image" Target="../media/image1.emf"/></Relationships>
</file>

<file path=ppt/slideMasters/_rels/slideMaster10.xml.rels><?xml version="1.0" encoding="UTF-8" standalone="yes"?>
<Relationships xmlns="http://schemas.openxmlformats.org/package/2006/relationships"><Relationship Id="rId8" Type="http://schemas.openxmlformats.org/officeDocument/2006/relationships/vmlDrawing" Target="../drawings/vmlDrawing11.vml"/><Relationship Id="rId13" Type="http://schemas.openxmlformats.org/officeDocument/2006/relationships/tags" Target="../tags/tag175.xml"/><Relationship Id="rId18" Type="http://schemas.openxmlformats.org/officeDocument/2006/relationships/tags" Target="../tags/tag180.xml"/><Relationship Id="rId26" Type="http://schemas.openxmlformats.org/officeDocument/2006/relationships/oleObject" Target="../embeddings/oleObject11.bin"/><Relationship Id="rId3" Type="http://schemas.openxmlformats.org/officeDocument/2006/relationships/slideLayout" Target="../slideLayouts/slideLayout55.xml"/><Relationship Id="rId21" Type="http://schemas.openxmlformats.org/officeDocument/2006/relationships/tags" Target="../tags/tag183.xml"/><Relationship Id="rId7" Type="http://schemas.openxmlformats.org/officeDocument/2006/relationships/theme" Target="../theme/theme10.xml"/><Relationship Id="rId12" Type="http://schemas.openxmlformats.org/officeDocument/2006/relationships/tags" Target="../tags/tag174.xml"/><Relationship Id="rId17" Type="http://schemas.openxmlformats.org/officeDocument/2006/relationships/tags" Target="../tags/tag179.xml"/><Relationship Id="rId25" Type="http://schemas.openxmlformats.org/officeDocument/2006/relationships/tags" Target="../tags/tag187.xml"/><Relationship Id="rId2" Type="http://schemas.openxmlformats.org/officeDocument/2006/relationships/slideLayout" Target="../slideLayouts/slideLayout54.xml"/><Relationship Id="rId16" Type="http://schemas.openxmlformats.org/officeDocument/2006/relationships/tags" Target="../tags/tag178.xml"/><Relationship Id="rId20" Type="http://schemas.openxmlformats.org/officeDocument/2006/relationships/tags" Target="../tags/tag182.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tags" Target="../tags/tag173.xml"/><Relationship Id="rId24" Type="http://schemas.openxmlformats.org/officeDocument/2006/relationships/tags" Target="../tags/tag186.xml"/><Relationship Id="rId5" Type="http://schemas.openxmlformats.org/officeDocument/2006/relationships/slideLayout" Target="../slideLayouts/slideLayout57.xml"/><Relationship Id="rId15" Type="http://schemas.openxmlformats.org/officeDocument/2006/relationships/tags" Target="../tags/tag177.xml"/><Relationship Id="rId23" Type="http://schemas.openxmlformats.org/officeDocument/2006/relationships/tags" Target="../tags/tag185.xml"/><Relationship Id="rId10" Type="http://schemas.openxmlformats.org/officeDocument/2006/relationships/tags" Target="../tags/tag172.xml"/><Relationship Id="rId19" Type="http://schemas.openxmlformats.org/officeDocument/2006/relationships/tags" Target="../tags/tag181.xml"/><Relationship Id="rId4" Type="http://schemas.openxmlformats.org/officeDocument/2006/relationships/slideLayout" Target="../slideLayouts/slideLayout56.xml"/><Relationship Id="rId9" Type="http://schemas.openxmlformats.org/officeDocument/2006/relationships/tags" Target="../tags/tag171.xml"/><Relationship Id="rId14" Type="http://schemas.openxmlformats.org/officeDocument/2006/relationships/tags" Target="../tags/tag176.xml"/><Relationship Id="rId22" Type="http://schemas.openxmlformats.org/officeDocument/2006/relationships/tags" Target="../tags/tag184.xml"/><Relationship Id="rId27" Type="http://schemas.openxmlformats.org/officeDocument/2006/relationships/image" Target="../media/image1.emf"/></Relationships>
</file>

<file path=ppt/slideMasters/_rels/slideMaster11.xml.rels><?xml version="1.0" encoding="UTF-8" standalone="yes"?>
<Relationships xmlns="http://schemas.openxmlformats.org/package/2006/relationships"><Relationship Id="rId8" Type="http://schemas.openxmlformats.org/officeDocument/2006/relationships/vmlDrawing" Target="../drawings/vmlDrawing12.vml"/><Relationship Id="rId13" Type="http://schemas.openxmlformats.org/officeDocument/2006/relationships/tags" Target="../tags/tag192.xml"/><Relationship Id="rId18" Type="http://schemas.openxmlformats.org/officeDocument/2006/relationships/tags" Target="../tags/tag197.xml"/><Relationship Id="rId26" Type="http://schemas.openxmlformats.org/officeDocument/2006/relationships/oleObject" Target="../embeddings/oleObject12.bin"/><Relationship Id="rId3" Type="http://schemas.openxmlformats.org/officeDocument/2006/relationships/slideLayout" Target="../slideLayouts/slideLayout61.xml"/><Relationship Id="rId21" Type="http://schemas.openxmlformats.org/officeDocument/2006/relationships/tags" Target="../tags/tag200.xml"/><Relationship Id="rId7" Type="http://schemas.openxmlformats.org/officeDocument/2006/relationships/theme" Target="../theme/theme11.xml"/><Relationship Id="rId12" Type="http://schemas.openxmlformats.org/officeDocument/2006/relationships/tags" Target="../tags/tag191.xml"/><Relationship Id="rId17" Type="http://schemas.openxmlformats.org/officeDocument/2006/relationships/tags" Target="../tags/tag196.xml"/><Relationship Id="rId25" Type="http://schemas.openxmlformats.org/officeDocument/2006/relationships/tags" Target="../tags/tag204.xml"/><Relationship Id="rId2" Type="http://schemas.openxmlformats.org/officeDocument/2006/relationships/slideLayout" Target="../slideLayouts/slideLayout60.xml"/><Relationship Id="rId16" Type="http://schemas.openxmlformats.org/officeDocument/2006/relationships/tags" Target="../tags/tag195.xml"/><Relationship Id="rId20" Type="http://schemas.openxmlformats.org/officeDocument/2006/relationships/tags" Target="../tags/tag199.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tags" Target="../tags/tag190.xml"/><Relationship Id="rId24" Type="http://schemas.openxmlformats.org/officeDocument/2006/relationships/tags" Target="../tags/tag203.xml"/><Relationship Id="rId5" Type="http://schemas.openxmlformats.org/officeDocument/2006/relationships/slideLayout" Target="../slideLayouts/slideLayout63.xml"/><Relationship Id="rId15" Type="http://schemas.openxmlformats.org/officeDocument/2006/relationships/tags" Target="../tags/tag194.xml"/><Relationship Id="rId23" Type="http://schemas.openxmlformats.org/officeDocument/2006/relationships/tags" Target="../tags/tag202.xml"/><Relationship Id="rId10" Type="http://schemas.openxmlformats.org/officeDocument/2006/relationships/tags" Target="../tags/tag189.xml"/><Relationship Id="rId19" Type="http://schemas.openxmlformats.org/officeDocument/2006/relationships/tags" Target="../tags/tag198.xml"/><Relationship Id="rId4" Type="http://schemas.openxmlformats.org/officeDocument/2006/relationships/slideLayout" Target="../slideLayouts/slideLayout62.xml"/><Relationship Id="rId9" Type="http://schemas.openxmlformats.org/officeDocument/2006/relationships/tags" Target="../tags/tag188.xml"/><Relationship Id="rId14" Type="http://schemas.openxmlformats.org/officeDocument/2006/relationships/tags" Target="../tags/tag193.xml"/><Relationship Id="rId22" Type="http://schemas.openxmlformats.org/officeDocument/2006/relationships/tags" Target="../tags/tag201.xml"/><Relationship Id="rId27" Type="http://schemas.openxmlformats.org/officeDocument/2006/relationships/image" Target="../media/image1.emf"/></Relationships>
</file>

<file path=ppt/slideMasters/_rels/slideMaster12.xml.rels><?xml version="1.0" encoding="UTF-8" standalone="yes"?>
<Relationships xmlns="http://schemas.openxmlformats.org/package/2006/relationships"><Relationship Id="rId8" Type="http://schemas.openxmlformats.org/officeDocument/2006/relationships/vmlDrawing" Target="../drawings/vmlDrawing13.vml"/><Relationship Id="rId13" Type="http://schemas.openxmlformats.org/officeDocument/2006/relationships/tags" Target="../tags/tag209.xml"/><Relationship Id="rId18" Type="http://schemas.openxmlformats.org/officeDocument/2006/relationships/tags" Target="../tags/tag214.xml"/><Relationship Id="rId26" Type="http://schemas.openxmlformats.org/officeDocument/2006/relationships/oleObject" Target="../embeddings/oleObject13.bin"/><Relationship Id="rId3" Type="http://schemas.openxmlformats.org/officeDocument/2006/relationships/slideLayout" Target="../slideLayouts/slideLayout67.xml"/><Relationship Id="rId21" Type="http://schemas.openxmlformats.org/officeDocument/2006/relationships/tags" Target="../tags/tag217.xml"/><Relationship Id="rId7" Type="http://schemas.openxmlformats.org/officeDocument/2006/relationships/theme" Target="../theme/theme12.xml"/><Relationship Id="rId12" Type="http://schemas.openxmlformats.org/officeDocument/2006/relationships/tags" Target="../tags/tag208.xml"/><Relationship Id="rId17" Type="http://schemas.openxmlformats.org/officeDocument/2006/relationships/tags" Target="../tags/tag213.xml"/><Relationship Id="rId25" Type="http://schemas.openxmlformats.org/officeDocument/2006/relationships/tags" Target="../tags/tag221.xml"/><Relationship Id="rId2" Type="http://schemas.openxmlformats.org/officeDocument/2006/relationships/slideLayout" Target="../slideLayouts/slideLayout66.xml"/><Relationship Id="rId16" Type="http://schemas.openxmlformats.org/officeDocument/2006/relationships/tags" Target="../tags/tag212.xml"/><Relationship Id="rId20" Type="http://schemas.openxmlformats.org/officeDocument/2006/relationships/tags" Target="../tags/tag21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tags" Target="../tags/tag207.xml"/><Relationship Id="rId24" Type="http://schemas.openxmlformats.org/officeDocument/2006/relationships/tags" Target="../tags/tag220.xml"/><Relationship Id="rId5" Type="http://schemas.openxmlformats.org/officeDocument/2006/relationships/slideLayout" Target="../slideLayouts/slideLayout69.xml"/><Relationship Id="rId15" Type="http://schemas.openxmlformats.org/officeDocument/2006/relationships/tags" Target="../tags/tag211.xml"/><Relationship Id="rId23" Type="http://schemas.openxmlformats.org/officeDocument/2006/relationships/tags" Target="../tags/tag219.xml"/><Relationship Id="rId10" Type="http://schemas.openxmlformats.org/officeDocument/2006/relationships/tags" Target="../tags/tag206.xml"/><Relationship Id="rId19" Type="http://schemas.openxmlformats.org/officeDocument/2006/relationships/tags" Target="../tags/tag215.xml"/><Relationship Id="rId4" Type="http://schemas.openxmlformats.org/officeDocument/2006/relationships/slideLayout" Target="../slideLayouts/slideLayout68.xml"/><Relationship Id="rId9" Type="http://schemas.openxmlformats.org/officeDocument/2006/relationships/tags" Target="../tags/tag205.xml"/><Relationship Id="rId14" Type="http://schemas.openxmlformats.org/officeDocument/2006/relationships/tags" Target="../tags/tag210.xml"/><Relationship Id="rId22" Type="http://schemas.openxmlformats.org/officeDocument/2006/relationships/tags" Target="../tags/tag218.xml"/><Relationship Id="rId27" Type="http://schemas.openxmlformats.org/officeDocument/2006/relationships/image" Target="../media/image1.emf"/></Relationships>
</file>

<file path=ppt/slideMasters/_rels/slideMaster13.xml.rels><?xml version="1.0" encoding="UTF-8" standalone="yes"?>
<Relationships xmlns="http://schemas.openxmlformats.org/package/2006/relationships"><Relationship Id="rId8" Type="http://schemas.openxmlformats.org/officeDocument/2006/relationships/vmlDrawing" Target="../drawings/vmlDrawing14.vml"/><Relationship Id="rId13" Type="http://schemas.openxmlformats.org/officeDocument/2006/relationships/tags" Target="../tags/tag226.xml"/><Relationship Id="rId18" Type="http://schemas.openxmlformats.org/officeDocument/2006/relationships/tags" Target="../tags/tag231.xml"/><Relationship Id="rId26" Type="http://schemas.openxmlformats.org/officeDocument/2006/relationships/oleObject" Target="../embeddings/oleObject14.bin"/><Relationship Id="rId3" Type="http://schemas.openxmlformats.org/officeDocument/2006/relationships/slideLayout" Target="../slideLayouts/slideLayout73.xml"/><Relationship Id="rId21" Type="http://schemas.openxmlformats.org/officeDocument/2006/relationships/tags" Target="../tags/tag234.xml"/><Relationship Id="rId7" Type="http://schemas.openxmlformats.org/officeDocument/2006/relationships/theme" Target="../theme/theme13.xml"/><Relationship Id="rId12" Type="http://schemas.openxmlformats.org/officeDocument/2006/relationships/tags" Target="../tags/tag225.xml"/><Relationship Id="rId17" Type="http://schemas.openxmlformats.org/officeDocument/2006/relationships/tags" Target="../tags/tag230.xml"/><Relationship Id="rId25" Type="http://schemas.openxmlformats.org/officeDocument/2006/relationships/tags" Target="../tags/tag238.xml"/><Relationship Id="rId2" Type="http://schemas.openxmlformats.org/officeDocument/2006/relationships/slideLayout" Target="../slideLayouts/slideLayout72.xml"/><Relationship Id="rId16" Type="http://schemas.openxmlformats.org/officeDocument/2006/relationships/tags" Target="../tags/tag229.xml"/><Relationship Id="rId20" Type="http://schemas.openxmlformats.org/officeDocument/2006/relationships/tags" Target="../tags/tag233.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tags" Target="../tags/tag224.xml"/><Relationship Id="rId24" Type="http://schemas.openxmlformats.org/officeDocument/2006/relationships/tags" Target="../tags/tag237.xml"/><Relationship Id="rId5" Type="http://schemas.openxmlformats.org/officeDocument/2006/relationships/slideLayout" Target="../slideLayouts/slideLayout75.xml"/><Relationship Id="rId15" Type="http://schemas.openxmlformats.org/officeDocument/2006/relationships/tags" Target="../tags/tag228.xml"/><Relationship Id="rId23" Type="http://schemas.openxmlformats.org/officeDocument/2006/relationships/tags" Target="../tags/tag236.xml"/><Relationship Id="rId10" Type="http://schemas.openxmlformats.org/officeDocument/2006/relationships/tags" Target="../tags/tag223.xml"/><Relationship Id="rId19" Type="http://schemas.openxmlformats.org/officeDocument/2006/relationships/tags" Target="../tags/tag232.xml"/><Relationship Id="rId4" Type="http://schemas.openxmlformats.org/officeDocument/2006/relationships/slideLayout" Target="../slideLayouts/slideLayout74.xml"/><Relationship Id="rId9" Type="http://schemas.openxmlformats.org/officeDocument/2006/relationships/tags" Target="../tags/tag222.xml"/><Relationship Id="rId14" Type="http://schemas.openxmlformats.org/officeDocument/2006/relationships/tags" Target="../tags/tag227.xml"/><Relationship Id="rId22" Type="http://schemas.openxmlformats.org/officeDocument/2006/relationships/tags" Target="../tags/tag235.xml"/><Relationship Id="rId27" Type="http://schemas.openxmlformats.org/officeDocument/2006/relationships/image" Target="../media/image1.emf"/></Relationships>
</file>

<file path=ppt/slideMasters/_rels/slideMaster14.xml.rels><?xml version="1.0" encoding="UTF-8" standalone="yes"?>
<Relationships xmlns="http://schemas.openxmlformats.org/package/2006/relationships"><Relationship Id="rId8" Type="http://schemas.openxmlformats.org/officeDocument/2006/relationships/vmlDrawing" Target="../drawings/vmlDrawing15.vml"/><Relationship Id="rId13" Type="http://schemas.openxmlformats.org/officeDocument/2006/relationships/tags" Target="../tags/tag243.xml"/><Relationship Id="rId18" Type="http://schemas.openxmlformats.org/officeDocument/2006/relationships/tags" Target="../tags/tag248.xml"/><Relationship Id="rId26" Type="http://schemas.openxmlformats.org/officeDocument/2006/relationships/oleObject" Target="../embeddings/oleObject15.bin"/><Relationship Id="rId3" Type="http://schemas.openxmlformats.org/officeDocument/2006/relationships/slideLayout" Target="../slideLayouts/slideLayout79.xml"/><Relationship Id="rId21" Type="http://schemas.openxmlformats.org/officeDocument/2006/relationships/tags" Target="../tags/tag251.xml"/><Relationship Id="rId7" Type="http://schemas.openxmlformats.org/officeDocument/2006/relationships/theme" Target="../theme/theme14.xml"/><Relationship Id="rId12" Type="http://schemas.openxmlformats.org/officeDocument/2006/relationships/tags" Target="../tags/tag242.xml"/><Relationship Id="rId17" Type="http://schemas.openxmlformats.org/officeDocument/2006/relationships/tags" Target="../tags/tag247.xml"/><Relationship Id="rId25" Type="http://schemas.openxmlformats.org/officeDocument/2006/relationships/tags" Target="../tags/tag255.xml"/><Relationship Id="rId2" Type="http://schemas.openxmlformats.org/officeDocument/2006/relationships/slideLayout" Target="../slideLayouts/slideLayout78.xml"/><Relationship Id="rId16" Type="http://schemas.openxmlformats.org/officeDocument/2006/relationships/tags" Target="../tags/tag246.xml"/><Relationship Id="rId20" Type="http://schemas.openxmlformats.org/officeDocument/2006/relationships/tags" Target="../tags/tag250.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tags" Target="../tags/tag241.xml"/><Relationship Id="rId24" Type="http://schemas.openxmlformats.org/officeDocument/2006/relationships/tags" Target="../tags/tag254.xml"/><Relationship Id="rId5" Type="http://schemas.openxmlformats.org/officeDocument/2006/relationships/slideLayout" Target="../slideLayouts/slideLayout81.xml"/><Relationship Id="rId15" Type="http://schemas.openxmlformats.org/officeDocument/2006/relationships/tags" Target="../tags/tag245.xml"/><Relationship Id="rId23" Type="http://schemas.openxmlformats.org/officeDocument/2006/relationships/tags" Target="../tags/tag253.xml"/><Relationship Id="rId10" Type="http://schemas.openxmlformats.org/officeDocument/2006/relationships/tags" Target="../tags/tag240.xml"/><Relationship Id="rId19" Type="http://schemas.openxmlformats.org/officeDocument/2006/relationships/tags" Target="../tags/tag249.xml"/><Relationship Id="rId4" Type="http://schemas.openxmlformats.org/officeDocument/2006/relationships/slideLayout" Target="../slideLayouts/slideLayout80.xml"/><Relationship Id="rId9" Type="http://schemas.openxmlformats.org/officeDocument/2006/relationships/tags" Target="../tags/tag239.xml"/><Relationship Id="rId14" Type="http://schemas.openxmlformats.org/officeDocument/2006/relationships/tags" Target="../tags/tag244.xml"/><Relationship Id="rId22" Type="http://schemas.openxmlformats.org/officeDocument/2006/relationships/tags" Target="../tags/tag252.xml"/><Relationship Id="rId27" Type="http://schemas.openxmlformats.org/officeDocument/2006/relationships/image" Target="../media/image1.emf"/></Relationships>
</file>

<file path=ppt/slideMasters/_rels/slideMaster15.xml.rels><?xml version="1.0" encoding="UTF-8" standalone="yes"?>
<Relationships xmlns="http://schemas.openxmlformats.org/package/2006/relationships"><Relationship Id="rId8" Type="http://schemas.openxmlformats.org/officeDocument/2006/relationships/vmlDrawing" Target="../drawings/vmlDrawing16.vml"/><Relationship Id="rId13" Type="http://schemas.openxmlformats.org/officeDocument/2006/relationships/tags" Target="../tags/tag260.xml"/><Relationship Id="rId18" Type="http://schemas.openxmlformats.org/officeDocument/2006/relationships/tags" Target="../tags/tag265.xml"/><Relationship Id="rId26" Type="http://schemas.openxmlformats.org/officeDocument/2006/relationships/oleObject" Target="../embeddings/oleObject16.bin"/><Relationship Id="rId3" Type="http://schemas.openxmlformats.org/officeDocument/2006/relationships/slideLayout" Target="../slideLayouts/slideLayout85.xml"/><Relationship Id="rId21" Type="http://schemas.openxmlformats.org/officeDocument/2006/relationships/tags" Target="../tags/tag268.xml"/><Relationship Id="rId7" Type="http://schemas.openxmlformats.org/officeDocument/2006/relationships/theme" Target="../theme/theme15.xml"/><Relationship Id="rId12" Type="http://schemas.openxmlformats.org/officeDocument/2006/relationships/tags" Target="../tags/tag259.xml"/><Relationship Id="rId17" Type="http://schemas.openxmlformats.org/officeDocument/2006/relationships/tags" Target="../tags/tag264.xml"/><Relationship Id="rId25" Type="http://schemas.openxmlformats.org/officeDocument/2006/relationships/tags" Target="../tags/tag272.xml"/><Relationship Id="rId2" Type="http://schemas.openxmlformats.org/officeDocument/2006/relationships/slideLayout" Target="../slideLayouts/slideLayout84.xml"/><Relationship Id="rId16" Type="http://schemas.openxmlformats.org/officeDocument/2006/relationships/tags" Target="../tags/tag263.xml"/><Relationship Id="rId20" Type="http://schemas.openxmlformats.org/officeDocument/2006/relationships/tags" Target="../tags/tag267.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tags" Target="../tags/tag258.xml"/><Relationship Id="rId24" Type="http://schemas.openxmlformats.org/officeDocument/2006/relationships/tags" Target="../tags/tag271.xml"/><Relationship Id="rId5" Type="http://schemas.openxmlformats.org/officeDocument/2006/relationships/slideLayout" Target="../slideLayouts/slideLayout87.xml"/><Relationship Id="rId15" Type="http://schemas.openxmlformats.org/officeDocument/2006/relationships/tags" Target="../tags/tag262.xml"/><Relationship Id="rId23" Type="http://schemas.openxmlformats.org/officeDocument/2006/relationships/tags" Target="../tags/tag270.xml"/><Relationship Id="rId10" Type="http://schemas.openxmlformats.org/officeDocument/2006/relationships/tags" Target="../tags/tag257.xml"/><Relationship Id="rId19" Type="http://schemas.openxmlformats.org/officeDocument/2006/relationships/tags" Target="../tags/tag266.xml"/><Relationship Id="rId4" Type="http://schemas.openxmlformats.org/officeDocument/2006/relationships/slideLayout" Target="../slideLayouts/slideLayout86.xml"/><Relationship Id="rId9" Type="http://schemas.openxmlformats.org/officeDocument/2006/relationships/tags" Target="../tags/tag256.xml"/><Relationship Id="rId14" Type="http://schemas.openxmlformats.org/officeDocument/2006/relationships/tags" Target="../tags/tag261.xml"/><Relationship Id="rId22" Type="http://schemas.openxmlformats.org/officeDocument/2006/relationships/tags" Target="../tags/tag269.xml"/><Relationship Id="rId27" Type="http://schemas.openxmlformats.org/officeDocument/2006/relationships/image" Target="../media/image1.emf"/></Relationships>
</file>

<file path=ppt/slideMasters/_rels/slideMaster16.xml.rels><?xml version="1.0" encoding="UTF-8" standalone="yes"?>
<Relationships xmlns="http://schemas.openxmlformats.org/package/2006/relationships"><Relationship Id="rId8" Type="http://schemas.openxmlformats.org/officeDocument/2006/relationships/vmlDrawing" Target="../drawings/vmlDrawing17.vml"/><Relationship Id="rId13" Type="http://schemas.openxmlformats.org/officeDocument/2006/relationships/tags" Target="../tags/tag277.xml"/><Relationship Id="rId18" Type="http://schemas.openxmlformats.org/officeDocument/2006/relationships/tags" Target="../tags/tag282.xml"/><Relationship Id="rId26" Type="http://schemas.openxmlformats.org/officeDocument/2006/relationships/oleObject" Target="../embeddings/oleObject17.bin"/><Relationship Id="rId3" Type="http://schemas.openxmlformats.org/officeDocument/2006/relationships/slideLayout" Target="../slideLayouts/slideLayout91.xml"/><Relationship Id="rId21" Type="http://schemas.openxmlformats.org/officeDocument/2006/relationships/tags" Target="../tags/tag285.xml"/><Relationship Id="rId7" Type="http://schemas.openxmlformats.org/officeDocument/2006/relationships/theme" Target="../theme/theme16.xml"/><Relationship Id="rId12" Type="http://schemas.openxmlformats.org/officeDocument/2006/relationships/tags" Target="../tags/tag276.xml"/><Relationship Id="rId17" Type="http://schemas.openxmlformats.org/officeDocument/2006/relationships/tags" Target="../tags/tag281.xml"/><Relationship Id="rId25" Type="http://schemas.openxmlformats.org/officeDocument/2006/relationships/tags" Target="../tags/tag289.xml"/><Relationship Id="rId2" Type="http://schemas.openxmlformats.org/officeDocument/2006/relationships/slideLayout" Target="../slideLayouts/slideLayout90.xml"/><Relationship Id="rId16" Type="http://schemas.openxmlformats.org/officeDocument/2006/relationships/tags" Target="../tags/tag280.xml"/><Relationship Id="rId20" Type="http://schemas.openxmlformats.org/officeDocument/2006/relationships/tags" Target="../tags/tag284.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tags" Target="../tags/tag275.xml"/><Relationship Id="rId24" Type="http://schemas.openxmlformats.org/officeDocument/2006/relationships/tags" Target="../tags/tag288.xml"/><Relationship Id="rId5" Type="http://schemas.openxmlformats.org/officeDocument/2006/relationships/slideLayout" Target="../slideLayouts/slideLayout93.xml"/><Relationship Id="rId15" Type="http://schemas.openxmlformats.org/officeDocument/2006/relationships/tags" Target="../tags/tag279.xml"/><Relationship Id="rId23" Type="http://schemas.openxmlformats.org/officeDocument/2006/relationships/tags" Target="../tags/tag287.xml"/><Relationship Id="rId10" Type="http://schemas.openxmlformats.org/officeDocument/2006/relationships/tags" Target="../tags/tag274.xml"/><Relationship Id="rId19" Type="http://schemas.openxmlformats.org/officeDocument/2006/relationships/tags" Target="../tags/tag283.xml"/><Relationship Id="rId4" Type="http://schemas.openxmlformats.org/officeDocument/2006/relationships/slideLayout" Target="../slideLayouts/slideLayout92.xml"/><Relationship Id="rId9" Type="http://schemas.openxmlformats.org/officeDocument/2006/relationships/tags" Target="../tags/tag273.xml"/><Relationship Id="rId14" Type="http://schemas.openxmlformats.org/officeDocument/2006/relationships/tags" Target="../tags/tag278.xml"/><Relationship Id="rId22" Type="http://schemas.openxmlformats.org/officeDocument/2006/relationships/tags" Target="../tags/tag286.xml"/><Relationship Id="rId27" Type="http://schemas.openxmlformats.org/officeDocument/2006/relationships/image" Target="../media/image1.emf"/></Relationships>
</file>

<file path=ppt/slideMasters/_rels/slideMaster17.xml.rels><?xml version="1.0" encoding="UTF-8" standalone="yes"?>
<Relationships xmlns="http://schemas.openxmlformats.org/package/2006/relationships"><Relationship Id="rId8" Type="http://schemas.openxmlformats.org/officeDocument/2006/relationships/vmlDrawing" Target="../drawings/vmlDrawing18.vml"/><Relationship Id="rId13" Type="http://schemas.openxmlformats.org/officeDocument/2006/relationships/tags" Target="../tags/tag294.xml"/><Relationship Id="rId18" Type="http://schemas.openxmlformats.org/officeDocument/2006/relationships/tags" Target="../tags/tag299.xml"/><Relationship Id="rId26" Type="http://schemas.openxmlformats.org/officeDocument/2006/relationships/oleObject" Target="../embeddings/oleObject18.bin"/><Relationship Id="rId3" Type="http://schemas.openxmlformats.org/officeDocument/2006/relationships/slideLayout" Target="../slideLayouts/slideLayout97.xml"/><Relationship Id="rId21" Type="http://schemas.openxmlformats.org/officeDocument/2006/relationships/tags" Target="../tags/tag302.xml"/><Relationship Id="rId7" Type="http://schemas.openxmlformats.org/officeDocument/2006/relationships/theme" Target="../theme/theme17.xml"/><Relationship Id="rId12" Type="http://schemas.openxmlformats.org/officeDocument/2006/relationships/tags" Target="../tags/tag293.xml"/><Relationship Id="rId17" Type="http://schemas.openxmlformats.org/officeDocument/2006/relationships/tags" Target="../tags/tag298.xml"/><Relationship Id="rId25" Type="http://schemas.openxmlformats.org/officeDocument/2006/relationships/tags" Target="../tags/tag306.xml"/><Relationship Id="rId2" Type="http://schemas.openxmlformats.org/officeDocument/2006/relationships/slideLayout" Target="../slideLayouts/slideLayout96.xml"/><Relationship Id="rId16" Type="http://schemas.openxmlformats.org/officeDocument/2006/relationships/tags" Target="../tags/tag297.xml"/><Relationship Id="rId20" Type="http://schemas.openxmlformats.org/officeDocument/2006/relationships/tags" Target="../tags/tag301.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tags" Target="../tags/tag292.xml"/><Relationship Id="rId24" Type="http://schemas.openxmlformats.org/officeDocument/2006/relationships/tags" Target="../tags/tag305.xml"/><Relationship Id="rId5" Type="http://schemas.openxmlformats.org/officeDocument/2006/relationships/slideLayout" Target="../slideLayouts/slideLayout99.xml"/><Relationship Id="rId15" Type="http://schemas.openxmlformats.org/officeDocument/2006/relationships/tags" Target="../tags/tag296.xml"/><Relationship Id="rId23" Type="http://schemas.openxmlformats.org/officeDocument/2006/relationships/tags" Target="../tags/tag304.xml"/><Relationship Id="rId10" Type="http://schemas.openxmlformats.org/officeDocument/2006/relationships/tags" Target="../tags/tag291.xml"/><Relationship Id="rId19" Type="http://schemas.openxmlformats.org/officeDocument/2006/relationships/tags" Target="../tags/tag300.xml"/><Relationship Id="rId4" Type="http://schemas.openxmlformats.org/officeDocument/2006/relationships/slideLayout" Target="../slideLayouts/slideLayout98.xml"/><Relationship Id="rId9" Type="http://schemas.openxmlformats.org/officeDocument/2006/relationships/tags" Target="../tags/tag290.xml"/><Relationship Id="rId14" Type="http://schemas.openxmlformats.org/officeDocument/2006/relationships/tags" Target="../tags/tag295.xml"/><Relationship Id="rId22" Type="http://schemas.openxmlformats.org/officeDocument/2006/relationships/tags" Target="../tags/tag303.xml"/><Relationship Id="rId27" Type="http://schemas.openxmlformats.org/officeDocument/2006/relationships/image" Target="../media/image1.emf"/></Relationships>
</file>

<file path=ppt/slideMasters/_rels/slideMaster18.xml.rels><?xml version="1.0" encoding="UTF-8" standalone="yes"?>
<Relationships xmlns="http://schemas.openxmlformats.org/package/2006/relationships"><Relationship Id="rId8" Type="http://schemas.openxmlformats.org/officeDocument/2006/relationships/vmlDrawing" Target="../drawings/vmlDrawing19.vml"/><Relationship Id="rId13" Type="http://schemas.openxmlformats.org/officeDocument/2006/relationships/tags" Target="../tags/tag311.xml"/><Relationship Id="rId18" Type="http://schemas.openxmlformats.org/officeDocument/2006/relationships/tags" Target="../tags/tag316.xml"/><Relationship Id="rId26" Type="http://schemas.openxmlformats.org/officeDocument/2006/relationships/oleObject" Target="../embeddings/oleObject19.bin"/><Relationship Id="rId3" Type="http://schemas.openxmlformats.org/officeDocument/2006/relationships/slideLayout" Target="../slideLayouts/slideLayout103.xml"/><Relationship Id="rId21" Type="http://schemas.openxmlformats.org/officeDocument/2006/relationships/tags" Target="../tags/tag319.xml"/><Relationship Id="rId7" Type="http://schemas.openxmlformats.org/officeDocument/2006/relationships/theme" Target="../theme/theme18.xml"/><Relationship Id="rId12" Type="http://schemas.openxmlformats.org/officeDocument/2006/relationships/tags" Target="../tags/tag310.xml"/><Relationship Id="rId17" Type="http://schemas.openxmlformats.org/officeDocument/2006/relationships/tags" Target="../tags/tag315.xml"/><Relationship Id="rId25" Type="http://schemas.openxmlformats.org/officeDocument/2006/relationships/tags" Target="../tags/tag323.xml"/><Relationship Id="rId2" Type="http://schemas.openxmlformats.org/officeDocument/2006/relationships/slideLayout" Target="../slideLayouts/slideLayout102.xml"/><Relationship Id="rId16" Type="http://schemas.openxmlformats.org/officeDocument/2006/relationships/tags" Target="../tags/tag314.xml"/><Relationship Id="rId20" Type="http://schemas.openxmlformats.org/officeDocument/2006/relationships/tags" Target="../tags/tag318.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tags" Target="../tags/tag309.xml"/><Relationship Id="rId24" Type="http://schemas.openxmlformats.org/officeDocument/2006/relationships/tags" Target="../tags/tag322.xml"/><Relationship Id="rId5" Type="http://schemas.openxmlformats.org/officeDocument/2006/relationships/slideLayout" Target="../slideLayouts/slideLayout105.xml"/><Relationship Id="rId15" Type="http://schemas.openxmlformats.org/officeDocument/2006/relationships/tags" Target="../tags/tag313.xml"/><Relationship Id="rId23" Type="http://schemas.openxmlformats.org/officeDocument/2006/relationships/tags" Target="../tags/tag321.xml"/><Relationship Id="rId10" Type="http://schemas.openxmlformats.org/officeDocument/2006/relationships/tags" Target="../tags/tag308.xml"/><Relationship Id="rId19" Type="http://schemas.openxmlformats.org/officeDocument/2006/relationships/tags" Target="../tags/tag317.xml"/><Relationship Id="rId4" Type="http://schemas.openxmlformats.org/officeDocument/2006/relationships/slideLayout" Target="../slideLayouts/slideLayout104.xml"/><Relationship Id="rId9" Type="http://schemas.openxmlformats.org/officeDocument/2006/relationships/tags" Target="../tags/tag307.xml"/><Relationship Id="rId14" Type="http://schemas.openxmlformats.org/officeDocument/2006/relationships/tags" Target="../tags/tag312.xml"/><Relationship Id="rId22" Type="http://schemas.openxmlformats.org/officeDocument/2006/relationships/tags" Target="../tags/tag320.xml"/><Relationship Id="rId27" Type="http://schemas.openxmlformats.org/officeDocument/2006/relationships/image" Target="../media/image1.emf"/></Relationships>
</file>

<file path=ppt/slideMasters/_rels/slideMaster19.xml.rels><?xml version="1.0" encoding="UTF-8" standalone="yes"?>
<Relationships xmlns="http://schemas.openxmlformats.org/package/2006/relationships"><Relationship Id="rId8" Type="http://schemas.openxmlformats.org/officeDocument/2006/relationships/vmlDrawing" Target="../drawings/vmlDrawing20.vml"/><Relationship Id="rId13" Type="http://schemas.openxmlformats.org/officeDocument/2006/relationships/tags" Target="../tags/tag328.xml"/><Relationship Id="rId18" Type="http://schemas.openxmlformats.org/officeDocument/2006/relationships/tags" Target="../tags/tag333.xml"/><Relationship Id="rId26" Type="http://schemas.openxmlformats.org/officeDocument/2006/relationships/oleObject" Target="../embeddings/oleObject20.bin"/><Relationship Id="rId3" Type="http://schemas.openxmlformats.org/officeDocument/2006/relationships/slideLayout" Target="../slideLayouts/slideLayout109.xml"/><Relationship Id="rId21" Type="http://schemas.openxmlformats.org/officeDocument/2006/relationships/tags" Target="../tags/tag336.xml"/><Relationship Id="rId7" Type="http://schemas.openxmlformats.org/officeDocument/2006/relationships/theme" Target="../theme/theme19.xml"/><Relationship Id="rId12" Type="http://schemas.openxmlformats.org/officeDocument/2006/relationships/tags" Target="../tags/tag327.xml"/><Relationship Id="rId17" Type="http://schemas.openxmlformats.org/officeDocument/2006/relationships/tags" Target="../tags/tag332.xml"/><Relationship Id="rId25" Type="http://schemas.openxmlformats.org/officeDocument/2006/relationships/tags" Target="../tags/tag340.xml"/><Relationship Id="rId2" Type="http://schemas.openxmlformats.org/officeDocument/2006/relationships/slideLayout" Target="../slideLayouts/slideLayout108.xml"/><Relationship Id="rId16" Type="http://schemas.openxmlformats.org/officeDocument/2006/relationships/tags" Target="../tags/tag331.xml"/><Relationship Id="rId20" Type="http://schemas.openxmlformats.org/officeDocument/2006/relationships/tags" Target="../tags/tag335.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tags" Target="../tags/tag326.xml"/><Relationship Id="rId24" Type="http://schemas.openxmlformats.org/officeDocument/2006/relationships/tags" Target="../tags/tag339.xml"/><Relationship Id="rId5" Type="http://schemas.openxmlformats.org/officeDocument/2006/relationships/slideLayout" Target="../slideLayouts/slideLayout111.xml"/><Relationship Id="rId15" Type="http://schemas.openxmlformats.org/officeDocument/2006/relationships/tags" Target="../tags/tag330.xml"/><Relationship Id="rId23" Type="http://schemas.openxmlformats.org/officeDocument/2006/relationships/tags" Target="../tags/tag338.xml"/><Relationship Id="rId10" Type="http://schemas.openxmlformats.org/officeDocument/2006/relationships/tags" Target="../tags/tag325.xml"/><Relationship Id="rId19" Type="http://schemas.openxmlformats.org/officeDocument/2006/relationships/tags" Target="../tags/tag334.xml"/><Relationship Id="rId4" Type="http://schemas.openxmlformats.org/officeDocument/2006/relationships/slideLayout" Target="../slideLayouts/slideLayout110.xml"/><Relationship Id="rId9" Type="http://schemas.openxmlformats.org/officeDocument/2006/relationships/tags" Target="../tags/tag324.xml"/><Relationship Id="rId14" Type="http://schemas.openxmlformats.org/officeDocument/2006/relationships/tags" Target="../tags/tag329.xml"/><Relationship Id="rId22" Type="http://schemas.openxmlformats.org/officeDocument/2006/relationships/tags" Target="../tags/tag337.xml"/><Relationship Id="rId27"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13" Type="http://schemas.openxmlformats.org/officeDocument/2006/relationships/tags" Target="../tags/tag22.xml"/><Relationship Id="rId18" Type="http://schemas.openxmlformats.org/officeDocument/2006/relationships/tags" Target="../tags/tag27.xml"/><Relationship Id="rId26" Type="http://schemas.openxmlformats.org/officeDocument/2006/relationships/tags" Target="../tags/tag35.xml"/><Relationship Id="rId3" Type="http://schemas.openxmlformats.org/officeDocument/2006/relationships/slideLayout" Target="../slideLayouts/slideLayout9.xml"/><Relationship Id="rId21" Type="http://schemas.openxmlformats.org/officeDocument/2006/relationships/tags" Target="../tags/tag30.xml"/><Relationship Id="rId7" Type="http://schemas.openxmlformats.org/officeDocument/2006/relationships/slideLayout" Target="../slideLayouts/slideLayout13.xml"/><Relationship Id="rId12" Type="http://schemas.openxmlformats.org/officeDocument/2006/relationships/tags" Target="../tags/tag21.xml"/><Relationship Id="rId17" Type="http://schemas.openxmlformats.org/officeDocument/2006/relationships/tags" Target="../tags/tag26.xml"/><Relationship Id="rId25" Type="http://schemas.openxmlformats.org/officeDocument/2006/relationships/tags" Target="../tags/tag34.xml"/><Relationship Id="rId2" Type="http://schemas.openxmlformats.org/officeDocument/2006/relationships/slideLayout" Target="../slideLayouts/slideLayout8.xml"/><Relationship Id="rId16" Type="http://schemas.openxmlformats.org/officeDocument/2006/relationships/tags" Target="../tags/tag25.xml"/><Relationship Id="rId20" Type="http://schemas.openxmlformats.org/officeDocument/2006/relationships/tags" Target="../tags/tag29.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ags" Target="../tags/tag20.xml"/><Relationship Id="rId24" Type="http://schemas.openxmlformats.org/officeDocument/2006/relationships/tags" Target="../tags/tag33.xml"/><Relationship Id="rId5" Type="http://schemas.openxmlformats.org/officeDocument/2006/relationships/slideLayout" Target="../slideLayouts/slideLayout11.xml"/><Relationship Id="rId15" Type="http://schemas.openxmlformats.org/officeDocument/2006/relationships/tags" Target="../tags/tag24.xml"/><Relationship Id="rId23" Type="http://schemas.openxmlformats.org/officeDocument/2006/relationships/tags" Target="../tags/tag32.xml"/><Relationship Id="rId28" Type="http://schemas.openxmlformats.org/officeDocument/2006/relationships/image" Target="../media/image1.emf"/><Relationship Id="rId10" Type="http://schemas.openxmlformats.org/officeDocument/2006/relationships/tags" Target="../tags/tag19.xml"/><Relationship Id="rId19" Type="http://schemas.openxmlformats.org/officeDocument/2006/relationships/tags" Target="../tags/tag28.xml"/><Relationship Id="rId4" Type="http://schemas.openxmlformats.org/officeDocument/2006/relationships/slideLayout" Target="../slideLayouts/slideLayout10.xml"/><Relationship Id="rId9" Type="http://schemas.openxmlformats.org/officeDocument/2006/relationships/vmlDrawing" Target="../drawings/vmlDrawing2.vml"/><Relationship Id="rId14" Type="http://schemas.openxmlformats.org/officeDocument/2006/relationships/tags" Target="../tags/tag23.xml"/><Relationship Id="rId22" Type="http://schemas.openxmlformats.org/officeDocument/2006/relationships/tags" Target="../tags/tag31.xml"/><Relationship Id="rId27" Type="http://schemas.openxmlformats.org/officeDocument/2006/relationships/oleObject" Target="../embeddings/oleObject2.bin"/></Relationships>
</file>

<file path=ppt/slideMasters/_rels/slideMaster20.xml.rels><?xml version="1.0" encoding="UTF-8" standalone="yes"?>
<Relationships xmlns="http://schemas.openxmlformats.org/package/2006/relationships"><Relationship Id="rId8" Type="http://schemas.openxmlformats.org/officeDocument/2006/relationships/vmlDrawing" Target="../drawings/vmlDrawing21.vml"/><Relationship Id="rId13" Type="http://schemas.openxmlformats.org/officeDocument/2006/relationships/tags" Target="../tags/tag345.xml"/><Relationship Id="rId18" Type="http://schemas.openxmlformats.org/officeDocument/2006/relationships/tags" Target="../tags/tag350.xml"/><Relationship Id="rId26" Type="http://schemas.openxmlformats.org/officeDocument/2006/relationships/oleObject" Target="../embeddings/oleObject21.bin"/><Relationship Id="rId3" Type="http://schemas.openxmlformats.org/officeDocument/2006/relationships/slideLayout" Target="../slideLayouts/slideLayout115.xml"/><Relationship Id="rId21" Type="http://schemas.openxmlformats.org/officeDocument/2006/relationships/tags" Target="../tags/tag353.xml"/><Relationship Id="rId7" Type="http://schemas.openxmlformats.org/officeDocument/2006/relationships/theme" Target="../theme/theme20.xml"/><Relationship Id="rId12" Type="http://schemas.openxmlformats.org/officeDocument/2006/relationships/tags" Target="../tags/tag344.xml"/><Relationship Id="rId17" Type="http://schemas.openxmlformats.org/officeDocument/2006/relationships/tags" Target="../tags/tag349.xml"/><Relationship Id="rId25" Type="http://schemas.openxmlformats.org/officeDocument/2006/relationships/tags" Target="../tags/tag357.xml"/><Relationship Id="rId2" Type="http://schemas.openxmlformats.org/officeDocument/2006/relationships/slideLayout" Target="../slideLayouts/slideLayout114.xml"/><Relationship Id="rId16" Type="http://schemas.openxmlformats.org/officeDocument/2006/relationships/tags" Target="../tags/tag348.xml"/><Relationship Id="rId20" Type="http://schemas.openxmlformats.org/officeDocument/2006/relationships/tags" Target="../tags/tag352.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tags" Target="../tags/tag343.xml"/><Relationship Id="rId24" Type="http://schemas.openxmlformats.org/officeDocument/2006/relationships/tags" Target="../tags/tag356.xml"/><Relationship Id="rId5" Type="http://schemas.openxmlformats.org/officeDocument/2006/relationships/slideLayout" Target="../slideLayouts/slideLayout117.xml"/><Relationship Id="rId15" Type="http://schemas.openxmlformats.org/officeDocument/2006/relationships/tags" Target="../tags/tag347.xml"/><Relationship Id="rId23" Type="http://schemas.openxmlformats.org/officeDocument/2006/relationships/tags" Target="../tags/tag355.xml"/><Relationship Id="rId10" Type="http://schemas.openxmlformats.org/officeDocument/2006/relationships/tags" Target="../tags/tag342.xml"/><Relationship Id="rId19" Type="http://schemas.openxmlformats.org/officeDocument/2006/relationships/tags" Target="../tags/tag351.xml"/><Relationship Id="rId4" Type="http://schemas.openxmlformats.org/officeDocument/2006/relationships/slideLayout" Target="../slideLayouts/slideLayout116.xml"/><Relationship Id="rId9" Type="http://schemas.openxmlformats.org/officeDocument/2006/relationships/tags" Target="../tags/tag341.xml"/><Relationship Id="rId14" Type="http://schemas.openxmlformats.org/officeDocument/2006/relationships/tags" Target="../tags/tag346.xml"/><Relationship Id="rId22" Type="http://schemas.openxmlformats.org/officeDocument/2006/relationships/tags" Target="../tags/tag354.xml"/><Relationship Id="rId27" Type="http://schemas.openxmlformats.org/officeDocument/2006/relationships/image" Target="../media/image1.emf"/></Relationships>
</file>

<file path=ppt/slideMasters/_rels/slideMaster21.xml.rels><?xml version="1.0" encoding="UTF-8" standalone="yes"?>
<Relationships xmlns="http://schemas.openxmlformats.org/package/2006/relationships"><Relationship Id="rId8" Type="http://schemas.openxmlformats.org/officeDocument/2006/relationships/vmlDrawing" Target="../drawings/vmlDrawing22.vml"/><Relationship Id="rId13" Type="http://schemas.openxmlformats.org/officeDocument/2006/relationships/tags" Target="../tags/tag362.xml"/><Relationship Id="rId18" Type="http://schemas.openxmlformats.org/officeDocument/2006/relationships/tags" Target="../tags/tag367.xml"/><Relationship Id="rId26" Type="http://schemas.openxmlformats.org/officeDocument/2006/relationships/oleObject" Target="../embeddings/oleObject22.bin"/><Relationship Id="rId3" Type="http://schemas.openxmlformats.org/officeDocument/2006/relationships/slideLayout" Target="../slideLayouts/slideLayout121.xml"/><Relationship Id="rId21" Type="http://schemas.openxmlformats.org/officeDocument/2006/relationships/tags" Target="../tags/tag370.xml"/><Relationship Id="rId7" Type="http://schemas.openxmlformats.org/officeDocument/2006/relationships/theme" Target="../theme/theme21.xml"/><Relationship Id="rId12" Type="http://schemas.openxmlformats.org/officeDocument/2006/relationships/tags" Target="../tags/tag361.xml"/><Relationship Id="rId17" Type="http://schemas.openxmlformats.org/officeDocument/2006/relationships/tags" Target="../tags/tag366.xml"/><Relationship Id="rId25" Type="http://schemas.openxmlformats.org/officeDocument/2006/relationships/tags" Target="../tags/tag374.xml"/><Relationship Id="rId2" Type="http://schemas.openxmlformats.org/officeDocument/2006/relationships/slideLayout" Target="../slideLayouts/slideLayout120.xml"/><Relationship Id="rId16" Type="http://schemas.openxmlformats.org/officeDocument/2006/relationships/tags" Target="../tags/tag365.xml"/><Relationship Id="rId20" Type="http://schemas.openxmlformats.org/officeDocument/2006/relationships/tags" Target="../tags/tag369.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tags" Target="../tags/tag360.xml"/><Relationship Id="rId24" Type="http://schemas.openxmlformats.org/officeDocument/2006/relationships/tags" Target="../tags/tag373.xml"/><Relationship Id="rId5" Type="http://schemas.openxmlformats.org/officeDocument/2006/relationships/slideLayout" Target="../slideLayouts/slideLayout123.xml"/><Relationship Id="rId15" Type="http://schemas.openxmlformats.org/officeDocument/2006/relationships/tags" Target="../tags/tag364.xml"/><Relationship Id="rId23" Type="http://schemas.openxmlformats.org/officeDocument/2006/relationships/tags" Target="../tags/tag372.xml"/><Relationship Id="rId10" Type="http://schemas.openxmlformats.org/officeDocument/2006/relationships/tags" Target="../tags/tag359.xml"/><Relationship Id="rId19" Type="http://schemas.openxmlformats.org/officeDocument/2006/relationships/tags" Target="../tags/tag368.xml"/><Relationship Id="rId4" Type="http://schemas.openxmlformats.org/officeDocument/2006/relationships/slideLayout" Target="../slideLayouts/slideLayout122.xml"/><Relationship Id="rId9" Type="http://schemas.openxmlformats.org/officeDocument/2006/relationships/tags" Target="../tags/tag358.xml"/><Relationship Id="rId14" Type="http://schemas.openxmlformats.org/officeDocument/2006/relationships/tags" Target="../tags/tag363.xml"/><Relationship Id="rId22" Type="http://schemas.openxmlformats.org/officeDocument/2006/relationships/tags" Target="../tags/tag371.xml"/><Relationship Id="rId27" Type="http://schemas.openxmlformats.org/officeDocument/2006/relationships/image" Target="../media/image1.emf"/></Relationships>
</file>

<file path=ppt/slideMasters/_rels/slideMaster22.xml.rels><?xml version="1.0" encoding="UTF-8" standalone="yes"?>
<Relationships xmlns="http://schemas.openxmlformats.org/package/2006/relationships"><Relationship Id="rId8" Type="http://schemas.openxmlformats.org/officeDocument/2006/relationships/vmlDrawing" Target="../drawings/vmlDrawing23.vml"/><Relationship Id="rId13" Type="http://schemas.openxmlformats.org/officeDocument/2006/relationships/tags" Target="../tags/tag379.xml"/><Relationship Id="rId18" Type="http://schemas.openxmlformats.org/officeDocument/2006/relationships/tags" Target="../tags/tag384.xml"/><Relationship Id="rId26" Type="http://schemas.openxmlformats.org/officeDocument/2006/relationships/oleObject" Target="../embeddings/oleObject23.bin"/><Relationship Id="rId3" Type="http://schemas.openxmlformats.org/officeDocument/2006/relationships/slideLayout" Target="../slideLayouts/slideLayout127.xml"/><Relationship Id="rId21" Type="http://schemas.openxmlformats.org/officeDocument/2006/relationships/tags" Target="../tags/tag387.xml"/><Relationship Id="rId7" Type="http://schemas.openxmlformats.org/officeDocument/2006/relationships/theme" Target="../theme/theme22.xml"/><Relationship Id="rId12" Type="http://schemas.openxmlformats.org/officeDocument/2006/relationships/tags" Target="../tags/tag378.xml"/><Relationship Id="rId17" Type="http://schemas.openxmlformats.org/officeDocument/2006/relationships/tags" Target="../tags/tag383.xml"/><Relationship Id="rId25" Type="http://schemas.openxmlformats.org/officeDocument/2006/relationships/tags" Target="../tags/tag391.xml"/><Relationship Id="rId2" Type="http://schemas.openxmlformats.org/officeDocument/2006/relationships/slideLayout" Target="../slideLayouts/slideLayout126.xml"/><Relationship Id="rId16" Type="http://schemas.openxmlformats.org/officeDocument/2006/relationships/tags" Target="../tags/tag382.xml"/><Relationship Id="rId20" Type="http://schemas.openxmlformats.org/officeDocument/2006/relationships/tags" Target="../tags/tag38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tags" Target="../tags/tag377.xml"/><Relationship Id="rId24" Type="http://schemas.openxmlformats.org/officeDocument/2006/relationships/tags" Target="../tags/tag390.xml"/><Relationship Id="rId5" Type="http://schemas.openxmlformats.org/officeDocument/2006/relationships/slideLayout" Target="../slideLayouts/slideLayout129.xml"/><Relationship Id="rId15" Type="http://schemas.openxmlformats.org/officeDocument/2006/relationships/tags" Target="../tags/tag381.xml"/><Relationship Id="rId23" Type="http://schemas.openxmlformats.org/officeDocument/2006/relationships/tags" Target="../tags/tag389.xml"/><Relationship Id="rId10" Type="http://schemas.openxmlformats.org/officeDocument/2006/relationships/tags" Target="../tags/tag376.xml"/><Relationship Id="rId19" Type="http://schemas.openxmlformats.org/officeDocument/2006/relationships/tags" Target="../tags/tag385.xml"/><Relationship Id="rId4" Type="http://schemas.openxmlformats.org/officeDocument/2006/relationships/slideLayout" Target="../slideLayouts/slideLayout128.xml"/><Relationship Id="rId9" Type="http://schemas.openxmlformats.org/officeDocument/2006/relationships/tags" Target="../tags/tag375.xml"/><Relationship Id="rId14" Type="http://schemas.openxmlformats.org/officeDocument/2006/relationships/tags" Target="../tags/tag380.xml"/><Relationship Id="rId22" Type="http://schemas.openxmlformats.org/officeDocument/2006/relationships/tags" Target="../tags/tag388.xml"/><Relationship Id="rId27" Type="http://schemas.openxmlformats.org/officeDocument/2006/relationships/image" Target="../media/image1.emf"/></Relationships>
</file>

<file path=ppt/slideMasters/_rels/slideMaster23.xml.rels><?xml version="1.0" encoding="UTF-8" standalone="yes"?>
<Relationships xmlns="http://schemas.openxmlformats.org/package/2006/relationships"><Relationship Id="rId8" Type="http://schemas.openxmlformats.org/officeDocument/2006/relationships/vmlDrawing" Target="../drawings/vmlDrawing24.vml"/><Relationship Id="rId13" Type="http://schemas.openxmlformats.org/officeDocument/2006/relationships/tags" Target="../tags/tag396.xml"/><Relationship Id="rId18" Type="http://schemas.openxmlformats.org/officeDocument/2006/relationships/tags" Target="../tags/tag401.xml"/><Relationship Id="rId26" Type="http://schemas.openxmlformats.org/officeDocument/2006/relationships/oleObject" Target="../embeddings/oleObject24.bin"/><Relationship Id="rId3" Type="http://schemas.openxmlformats.org/officeDocument/2006/relationships/slideLayout" Target="../slideLayouts/slideLayout133.xml"/><Relationship Id="rId21" Type="http://schemas.openxmlformats.org/officeDocument/2006/relationships/tags" Target="../tags/tag404.xml"/><Relationship Id="rId7" Type="http://schemas.openxmlformats.org/officeDocument/2006/relationships/theme" Target="../theme/theme23.xml"/><Relationship Id="rId12" Type="http://schemas.openxmlformats.org/officeDocument/2006/relationships/tags" Target="../tags/tag395.xml"/><Relationship Id="rId17" Type="http://schemas.openxmlformats.org/officeDocument/2006/relationships/tags" Target="../tags/tag400.xml"/><Relationship Id="rId25" Type="http://schemas.openxmlformats.org/officeDocument/2006/relationships/tags" Target="../tags/tag408.xml"/><Relationship Id="rId2" Type="http://schemas.openxmlformats.org/officeDocument/2006/relationships/slideLayout" Target="../slideLayouts/slideLayout132.xml"/><Relationship Id="rId16" Type="http://schemas.openxmlformats.org/officeDocument/2006/relationships/tags" Target="../tags/tag399.xml"/><Relationship Id="rId20" Type="http://schemas.openxmlformats.org/officeDocument/2006/relationships/tags" Target="../tags/tag403.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tags" Target="../tags/tag394.xml"/><Relationship Id="rId24" Type="http://schemas.openxmlformats.org/officeDocument/2006/relationships/tags" Target="../tags/tag407.xml"/><Relationship Id="rId5" Type="http://schemas.openxmlformats.org/officeDocument/2006/relationships/slideLayout" Target="../slideLayouts/slideLayout135.xml"/><Relationship Id="rId15" Type="http://schemas.openxmlformats.org/officeDocument/2006/relationships/tags" Target="../tags/tag398.xml"/><Relationship Id="rId23" Type="http://schemas.openxmlformats.org/officeDocument/2006/relationships/tags" Target="../tags/tag406.xml"/><Relationship Id="rId10" Type="http://schemas.openxmlformats.org/officeDocument/2006/relationships/tags" Target="../tags/tag393.xml"/><Relationship Id="rId19" Type="http://schemas.openxmlformats.org/officeDocument/2006/relationships/tags" Target="../tags/tag402.xml"/><Relationship Id="rId4" Type="http://schemas.openxmlformats.org/officeDocument/2006/relationships/slideLayout" Target="../slideLayouts/slideLayout134.xml"/><Relationship Id="rId9" Type="http://schemas.openxmlformats.org/officeDocument/2006/relationships/tags" Target="../tags/tag392.xml"/><Relationship Id="rId14" Type="http://schemas.openxmlformats.org/officeDocument/2006/relationships/tags" Target="../tags/tag397.xml"/><Relationship Id="rId22" Type="http://schemas.openxmlformats.org/officeDocument/2006/relationships/tags" Target="../tags/tag405.xml"/><Relationship Id="rId27" Type="http://schemas.openxmlformats.org/officeDocument/2006/relationships/image" Target="../media/image1.emf"/></Relationships>
</file>

<file path=ppt/slideMasters/_rels/slideMaster24.xml.rels><?xml version="1.0" encoding="UTF-8" standalone="yes"?>
<Relationships xmlns="http://schemas.openxmlformats.org/package/2006/relationships"><Relationship Id="rId8" Type="http://schemas.openxmlformats.org/officeDocument/2006/relationships/theme" Target="../theme/theme24.xml"/><Relationship Id="rId13" Type="http://schemas.openxmlformats.org/officeDocument/2006/relationships/tags" Target="../tags/tag412.xml"/><Relationship Id="rId18" Type="http://schemas.openxmlformats.org/officeDocument/2006/relationships/tags" Target="../tags/tag417.xml"/><Relationship Id="rId26" Type="http://schemas.openxmlformats.org/officeDocument/2006/relationships/tags" Target="../tags/tag425.xml"/><Relationship Id="rId3" Type="http://schemas.openxmlformats.org/officeDocument/2006/relationships/slideLayout" Target="../slideLayouts/slideLayout139.xml"/><Relationship Id="rId21" Type="http://schemas.openxmlformats.org/officeDocument/2006/relationships/tags" Target="../tags/tag420.xml"/><Relationship Id="rId7" Type="http://schemas.openxmlformats.org/officeDocument/2006/relationships/slideLayout" Target="../slideLayouts/slideLayout143.xml"/><Relationship Id="rId12" Type="http://schemas.openxmlformats.org/officeDocument/2006/relationships/tags" Target="../tags/tag411.xml"/><Relationship Id="rId17" Type="http://schemas.openxmlformats.org/officeDocument/2006/relationships/tags" Target="../tags/tag416.xml"/><Relationship Id="rId25" Type="http://schemas.openxmlformats.org/officeDocument/2006/relationships/tags" Target="../tags/tag424.xml"/><Relationship Id="rId2" Type="http://schemas.openxmlformats.org/officeDocument/2006/relationships/slideLayout" Target="../slideLayouts/slideLayout138.xml"/><Relationship Id="rId16" Type="http://schemas.openxmlformats.org/officeDocument/2006/relationships/tags" Target="../tags/tag415.xml"/><Relationship Id="rId20" Type="http://schemas.openxmlformats.org/officeDocument/2006/relationships/tags" Target="../tags/tag419.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tags" Target="../tags/tag410.xml"/><Relationship Id="rId24" Type="http://schemas.openxmlformats.org/officeDocument/2006/relationships/tags" Target="../tags/tag423.xml"/><Relationship Id="rId5" Type="http://schemas.openxmlformats.org/officeDocument/2006/relationships/slideLayout" Target="../slideLayouts/slideLayout141.xml"/><Relationship Id="rId15" Type="http://schemas.openxmlformats.org/officeDocument/2006/relationships/tags" Target="../tags/tag414.xml"/><Relationship Id="rId23" Type="http://schemas.openxmlformats.org/officeDocument/2006/relationships/tags" Target="../tags/tag422.xml"/><Relationship Id="rId28" Type="http://schemas.openxmlformats.org/officeDocument/2006/relationships/image" Target="../media/image1.emf"/><Relationship Id="rId10" Type="http://schemas.openxmlformats.org/officeDocument/2006/relationships/tags" Target="../tags/tag409.xml"/><Relationship Id="rId19" Type="http://schemas.openxmlformats.org/officeDocument/2006/relationships/tags" Target="../tags/tag418.xml"/><Relationship Id="rId4" Type="http://schemas.openxmlformats.org/officeDocument/2006/relationships/slideLayout" Target="../slideLayouts/slideLayout140.xml"/><Relationship Id="rId9" Type="http://schemas.openxmlformats.org/officeDocument/2006/relationships/vmlDrawing" Target="../drawings/vmlDrawing25.vml"/><Relationship Id="rId14" Type="http://schemas.openxmlformats.org/officeDocument/2006/relationships/tags" Target="../tags/tag413.xml"/><Relationship Id="rId22" Type="http://schemas.openxmlformats.org/officeDocument/2006/relationships/tags" Target="../tags/tag421.xml"/><Relationship Id="rId27" Type="http://schemas.openxmlformats.org/officeDocument/2006/relationships/oleObject" Target="../embeddings/oleObject25.bin"/></Relationships>
</file>

<file path=ppt/slideMasters/_rels/slideMaster25.xml.rels><?xml version="1.0" encoding="UTF-8" standalone="yes"?>
<Relationships xmlns="http://schemas.openxmlformats.org/package/2006/relationships"><Relationship Id="rId8" Type="http://schemas.openxmlformats.org/officeDocument/2006/relationships/vmlDrawing" Target="../drawings/vmlDrawing26.vml"/><Relationship Id="rId13" Type="http://schemas.openxmlformats.org/officeDocument/2006/relationships/tags" Target="../tags/tag430.xml"/><Relationship Id="rId18" Type="http://schemas.openxmlformats.org/officeDocument/2006/relationships/tags" Target="../tags/tag435.xml"/><Relationship Id="rId26" Type="http://schemas.openxmlformats.org/officeDocument/2006/relationships/oleObject" Target="../embeddings/oleObject26.bin"/><Relationship Id="rId3" Type="http://schemas.openxmlformats.org/officeDocument/2006/relationships/slideLayout" Target="../slideLayouts/slideLayout146.xml"/><Relationship Id="rId21" Type="http://schemas.openxmlformats.org/officeDocument/2006/relationships/tags" Target="../tags/tag438.xml"/><Relationship Id="rId7" Type="http://schemas.openxmlformats.org/officeDocument/2006/relationships/theme" Target="../theme/theme25.xml"/><Relationship Id="rId12" Type="http://schemas.openxmlformats.org/officeDocument/2006/relationships/tags" Target="../tags/tag429.xml"/><Relationship Id="rId17" Type="http://schemas.openxmlformats.org/officeDocument/2006/relationships/tags" Target="../tags/tag434.xml"/><Relationship Id="rId25" Type="http://schemas.openxmlformats.org/officeDocument/2006/relationships/tags" Target="../tags/tag442.xml"/><Relationship Id="rId2" Type="http://schemas.openxmlformats.org/officeDocument/2006/relationships/slideLayout" Target="../slideLayouts/slideLayout145.xml"/><Relationship Id="rId16" Type="http://schemas.openxmlformats.org/officeDocument/2006/relationships/tags" Target="../tags/tag433.xml"/><Relationship Id="rId20" Type="http://schemas.openxmlformats.org/officeDocument/2006/relationships/tags" Target="../tags/tag437.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tags" Target="../tags/tag428.xml"/><Relationship Id="rId24" Type="http://schemas.openxmlformats.org/officeDocument/2006/relationships/tags" Target="../tags/tag441.xml"/><Relationship Id="rId5" Type="http://schemas.openxmlformats.org/officeDocument/2006/relationships/slideLayout" Target="../slideLayouts/slideLayout148.xml"/><Relationship Id="rId15" Type="http://schemas.openxmlformats.org/officeDocument/2006/relationships/tags" Target="../tags/tag432.xml"/><Relationship Id="rId23" Type="http://schemas.openxmlformats.org/officeDocument/2006/relationships/tags" Target="../tags/tag440.xml"/><Relationship Id="rId10" Type="http://schemas.openxmlformats.org/officeDocument/2006/relationships/tags" Target="../tags/tag427.xml"/><Relationship Id="rId19" Type="http://schemas.openxmlformats.org/officeDocument/2006/relationships/tags" Target="../tags/tag436.xml"/><Relationship Id="rId4" Type="http://schemas.openxmlformats.org/officeDocument/2006/relationships/slideLayout" Target="../slideLayouts/slideLayout147.xml"/><Relationship Id="rId9" Type="http://schemas.openxmlformats.org/officeDocument/2006/relationships/tags" Target="../tags/tag426.xml"/><Relationship Id="rId14" Type="http://schemas.openxmlformats.org/officeDocument/2006/relationships/tags" Target="../tags/tag431.xml"/><Relationship Id="rId22" Type="http://schemas.openxmlformats.org/officeDocument/2006/relationships/tags" Target="../tags/tag439.xml"/><Relationship Id="rId27" Type="http://schemas.openxmlformats.org/officeDocument/2006/relationships/image" Target="../media/image1.emf"/></Relationships>
</file>

<file path=ppt/slideMasters/_rels/slideMaster26.xml.rels><?xml version="1.0" encoding="UTF-8" standalone="yes"?>
<Relationships xmlns="http://schemas.openxmlformats.org/package/2006/relationships"><Relationship Id="rId8" Type="http://schemas.openxmlformats.org/officeDocument/2006/relationships/theme" Target="../theme/theme26.xml"/><Relationship Id="rId13" Type="http://schemas.openxmlformats.org/officeDocument/2006/relationships/tags" Target="../tags/tag446.xml"/><Relationship Id="rId18" Type="http://schemas.openxmlformats.org/officeDocument/2006/relationships/tags" Target="../tags/tag451.xml"/><Relationship Id="rId26" Type="http://schemas.openxmlformats.org/officeDocument/2006/relationships/tags" Target="../tags/tag459.xml"/><Relationship Id="rId3" Type="http://schemas.openxmlformats.org/officeDocument/2006/relationships/slideLayout" Target="../slideLayouts/slideLayout152.xml"/><Relationship Id="rId21" Type="http://schemas.openxmlformats.org/officeDocument/2006/relationships/tags" Target="../tags/tag454.xml"/><Relationship Id="rId7" Type="http://schemas.openxmlformats.org/officeDocument/2006/relationships/slideLayout" Target="../slideLayouts/slideLayout156.xml"/><Relationship Id="rId12" Type="http://schemas.openxmlformats.org/officeDocument/2006/relationships/tags" Target="../tags/tag445.xml"/><Relationship Id="rId17" Type="http://schemas.openxmlformats.org/officeDocument/2006/relationships/tags" Target="../tags/tag450.xml"/><Relationship Id="rId25" Type="http://schemas.openxmlformats.org/officeDocument/2006/relationships/tags" Target="../tags/tag458.xml"/><Relationship Id="rId2" Type="http://schemas.openxmlformats.org/officeDocument/2006/relationships/slideLayout" Target="../slideLayouts/slideLayout151.xml"/><Relationship Id="rId16" Type="http://schemas.openxmlformats.org/officeDocument/2006/relationships/tags" Target="../tags/tag449.xml"/><Relationship Id="rId20" Type="http://schemas.openxmlformats.org/officeDocument/2006/relationships/tags" Target="../tags/tag453.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tags" Target="../tags/tag444.xml"/><Relationship Id="rId24" Type="http://schemas.openxmlformats.org/officeDocument/2006/relationships/tags" Target="../tags/tag457.xml"/><Relationship Id="rId5" Type="http://schemas.openxmlformats.org/officeDocument/2006/relationships/slideLayout" Target="../slideLayouts/slideLayout154.xml"/><Relationship Id="rId15" Type="http://schemas.openxmlformats.org/officeDocument/2006/relationships/tags" Target="../tags/tag448.xml"/><Relationship Id="rId23" Type="http://schemas.openxmlformats.org/officeDocument/2006/relationships/tags" Target="../tags/tag456.xml"/><Relationship Id="rId28" Type="http://schemas.openxmlformats.org/officeDocument/2006/relationships/image" Target="../media/image1.emf"/><Relationship Id="rId10" Type="http://schemas.openxmlformats.org/officeDocument/2006/relationships/tags" Target="../tags/tag443.xml"/><Relationship Id="rId19" Type="http://schemas.openxmlformats.org/officeDocument/2006/relationships/tags" Target="../tags/tag452.xml"/><Relationship Id="rId4" Type="http://schemas.openxmlformats.org/officeDocument/2006/relationships/slideLayout" Target="../slideLayouts/slideLayout153.xml"/><Relationship Id="rId9" Type="http://schemas.openxmlformats.org/officeDocument/2006/relationships/vmlDrawing" Target="../drawings/vmlDrawing27.vml"/><Relationship Id="rId14" Type="http://schemas.openxmlformats.org/officeDocument/2006/relationships/tags" Target="../tags/tag447.xml"/><Relationship Id="rId22" Type="http://schemas.openxmlformats.org/officeDocument/2006/relationships/tags" Target="../tags/tag455.xml"/><Relationship Id="rId27" Type="http://schemas.openxmlformats.org/officeDocument/2006/relationships/oleObject" Target="../embeddings/oleObject27.bin"/></Relationships>
</file>

<file path=ppt/slideMasters/_rels/slideMaster27.xml.rels><?xml version="1.0" encoding="UTF-8" standalone="yes"?>
<Relationships xmlns="http://schemas.openxmlformats.org/package/2006/relationships"><Relationship Id="rId8" Type="http://schemas.openxmlformats.org/officeDocument/2006/relationships/theme" Target="../theme/theme27.xml"/><Relationship Id="rId13" Type="http://schemas.openxmlformats.org/officeDocument/2006/relationships/tags" Target="../tags/tag463.xml"/><Relationship Id="rId18" Type="http://schemas.openxmlformats.org/officeDocument/2006/relationships/tags" Target="../tags/tag468.xml"/><Relationship Id="rId26" Type="http://schemas.openxmlformats.org/officeDocument/2006/relationships/tags" Target="../tags/tag476.xml"/><Relationship Id="rId3" Type="http://schemas.openxmlformats.org/officeDocument/2006/relationships/slideLayout" Target="../slideLayouts/slideLayout159.xml"/><Relationship Id="rId21" Type="http://schemas.openxmlformats.org/officeDocument/2006/relationships/tags" Target="../tags/tag471.xml"/><Relationship Id="rId7" Type="http://schemas.openxmlformats.org/officeDocument/2006/relationships/slideLayout" Target="../slideLayouts/slideLayout163.xml"/><Relationship Id="rId12" Type="http://schemas.openxmlformats.org/officeDocument/2006/relationships/tags" Target="../tags/tag462.xml"/><Relationship Id="rId17" Type="http://schemas.openxmlformats.org/officeDocument/2006/relationships/tags" Target="../tags/tag467.xml"/><Relationship Id="rId25" Type="http://schemas.openxmlformats.org/officeDocument/2006/relationships/tags" Target="../tags/tag475.xml"/><Relationship Id="rId2" Type="http://schemas.openxmlformats.org/officeDocument/2006/relationships/slideLayout" Target="../slideLayouts/slideLayout158.xml"/><Relationship Id="rId16" Type="http://schemas.openxmlformats.org/officeDocument/2006/relationships/tags" Target="../tags/tag466.xml"/><Relationship Id="rId20" Type="http://schemas.openxmlformats.org/officeDocument/2006/relationships/tags" Target="../tags/tag470.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tags" Target="../tags/tag461.xml"/><Relationship Id="rId24" Type="http://schemas.openxmlformats.org/officeDocument/2006/relationships/tags" Target="../tags/tag474.xml"/><Relationship Id="rId5" Type="http://schemas.openxmlformats.org/officeDocument/2006/relationships/slideLayout" Target="../slideLayouts/slideLayout161.xml"/><Relationship Id="rId15" Type="http://schemas.openxmlformats.org/officeDocument/2006/relationships/tags" Target="../tags/tag465.xml"/><Relationship Id="rId23" Type="http://schemas.openxmlformats.org/officeDocument/2006/relationships/tags" Target="../tags/tag473.xml"/><Relationship Id="rId28" Type="http://schemas.openxmlformats.org/officeDocument/2006/relationships/image" Target="../media/image1.emf"/><Relationship Id="rId10" Type="http://schemas.openxmlformats.org/officeDocument/2006/relationships/tags" Target="../tags/tag460.xml"/><Relationship Id="rId19" Type="http://schemas.openxmlformats.org/officeDocument/2006/relationships/tags" Target="../tags/tag469.xml"/><Relationship Id="rId4" Type="http://schemas.openxmlformats.org/officeDocument/2006/relationships/slideLayout" Target="../slideLayouts/slideLayout160.xml"/><Relationship Id="rId9" Type="http://schemas.openxmlformats.org/officeDocument/2006/relationships/vmlDrawing" Target="../drawings/vmlDrawing28.vml"/><Relationship Id="rId14" Type="http://schemas.openxmlformats.org/officeDocument/2006/relationships/tags" Target="../tags/tag464.xml"/><Relationship Id="rId22" Type="http://schemas.openxmlformats.org/officeDocument/2006/relationships/tags" Target="../tags/tag472.xml"/><Relationship Id="rId27" Type="http://schemas.openxmlformats.org/officeDocument/2006/relationships/oleObject" Target="../embeddings/oleObject28.bin"/></Relationships>
</file>

<file path=ppt/slideMasters/_rels/slideMaster28.xml.rels><?xml version="1.0" encoding="UTF-8" standalone="yes"?>
<Relationships xmlns="http://schemas.openxmlformats.org/package/2006/relationships"><Relationship Id="rId8" Type="http://schemas.openxmlformats.org/officeDocument/2006/relationships/vmlDrawing" Target="../drawings/vmlDrawing29.vml"/><Relationship Id="rId13" Type="http://schemas.openxmlformats.org/officeDocument/2006/relationships/tags" Target="../tags/tag481.xml"/><Relationship Id="rId18" Type="http://schemas.openxmlformats.org/officeDocument/2006/relationships/tags" Target="../tags/tag486.xml"/><Relationship Id="rId26" Type="http://schemas.openxmlformats.org/officeDocument/2006/relationships/oleObject" Target="../embeddings/oleObject29.bin"/><Relationship Id="rId3" Type="http://schemas.openxmlformats.org/officeDocument/2006/relationships/slideLayout" Target="../slideLayouts/slideLayout166.xml"/><Relationship Id="rId21" Type="http://schemas.openxmlformats.org/officeDocument/2006/relationships/tags" Target="../tags/tag489.xml"/><Relationship Id="rId7" Type="http://schemas.openxmlformats.org/officeDocument/2006/relationships/theme" Target="../theme/theme28.xml"/><Relationship Id="rId12" Type="http://schemas.openxmlformats.org/officeDocument/2006/relationships/tags" Target="../tags/tag480.xml"/><Relationship Id="rId17" Type="http://schemas.openxmlformats.org/officeDocument/2006/relationships/tags" Target="../tags/tag485.xml"/><Relationship Id="rId25" Type="http://schemas.openxmlformats.org/officeDocument/2006/relationships/tags" Target="../tags/tag493.xml"/><Relationship Id="rId2" Type="http://schemas.openxmlformats.org/officeDocument/2006/relationships/slideLayout" Target="../slideLayouts/slideLayout165.xml"/><Relationship Id="rId16" Type="http://schemas.openxmlformats.org/officeDocument/2006/relationships/tags" Target="../tags/tag484.xml"/><Relationship Id="rId20" Type="http://schemas.openxmlformats.org/officeDocument/2006/relationships/tags" Target="../tags/tag488.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1" Type="http://schemas.openxmlformats.org/officeDocument/2006/relationships/tags" Target="../tags/tag479.xml"/><Relationship Id="rId24" Type="http://schemas.openxmlformats.org/officeDocument/2006/relationships/tags" Target="../tags/tag492.xml"/><Relationship Id="rId5" Type="http://schemas.openxmlformats.org/officeDocument/2006/relationships/slideLayout" Target="../slideLayouts/slideLayout168.xml"/><Relationship Id="rId15" Type="http://schemas.openxmlformats.org/officeDocument/2006/relationships/tags" Target="../tags/tag483.xml"/><Relationship Id="rId23" Type="http://schemas.openxmlformats.org/officeDocument/2006/relationships/tags" Target="../tags/tag491.xml"/><Relationship Id="rId10" Type="http://schemas.openxmlformats.org/officeDocument/2006/relationships/tags" Target="../tags/tag478.xml"/><Relationship Id="rId19" Type="http://schemas.openxmlformats.org/officeDocument/2006/relationships/tags" Target="../tags/tag487.xml"/><Relationship Id="rId4" Type="http://schemas.openxmlformats.org/officeDocument/2006/relationships/slideLayout" Target="../slideLayouts/slideLayout167.xml"/><Relationship Id="rId9" Type="http://schemas.openxmlformats.org/officeDocument/2006/relationships/tags" Target="../tags/tag477.xml"/><Relationship Id="rId14" Type="http://schemas.openxmlformats.org/officeDocument/2006/relationships/tags" Target="../tags/tag482.xml"/><Relationship Id="rId22" Type="http://schemas.openxmlformats.org/officeDocument/2006/relationships/tags" Target="../tags/tag490.xml"/><Relationship Id="rId27" Type="http://schemas.openxmlformats.org/officeDocument/2006/relationships/image" Target="../media/image1.emf"/></Relationships>
</file>

<file path=ppt/slideMasters/_rels/slideMaster29.xml.rels><?xml version="1.0" encoding="UTF-8" standalone="yes"?>
<Relationships xmlns="http://schemas.openxmlformats.org/package/2006/relationships"><Relationship Id="rId8" Type="http://schemas.openxmlformats.org/officeDocument/2006/relationships/vmlDrawing" Target="../drawings/vmlDrawing30.vml"/><Relationship Id="rId13" Type="http://schemas.openxmlformats.org/officeDocument/2006/relationships/tags" Target="../tags/tag498.xml"/><Relationship Id="rId18" Type="http://schemas.openxmlformats.org/officeDocument/2006/relationships/tags" Target="../tags/tag503.xml"/><Relationship Id="rId26" Type="http://schemas.openxmlformats.org/officeDocument/2006/relationships/image" Target="../media/image1.emf"/><Relationship Id="rId3" Type="http://schemas.openxmlformats.org/officeDocument/2006/relationships/slideLayout" Target="../slideLayouts/slideLayout172.xml"/><Relationship Id="rId21" Type="http://schemas.openxmlformats.org/officeDocument/2006/relationships/tags" Target="../tags/tag506.xml"/><Relationship Id="rId7" Type="http://schemas.openxmlformats.org/officeDocument/2006/relationships/theme" Target="../theme/theme29.xml"/><Relationship Id="rId12" Type="http://schemas.openxmlformats.org/officeDocument/2006/relationships/tags" Target="../tags/tag497.xml"/><Relationship Id="rId17" Type="http://schemas.openxmlformats.org/officeDocument/2006/relationships/tags" Target="../tags/tag502.xml"/><Relationship Id="rId25" Type="http://schemas.openxmlformats.org/officeDocument/2006/relationships/oleObject" Target="../embeddings/oleObject30.bin"/><Relationship Id="rId2" Type="http://schemas.openxmlformats.org/officeDocument/2006/relationships/slideLayout" Target="../slideLayouts/slideLayout171.xml"/><Relationship Id="rId16" Type="http://schemas.openxmlformats.org/officeDocument/2006/relationships/tags" Target="../tags/tag501.xml"/><Relationship Id="rId20" Type="http://schemas.openxmlformats.org/officeDocument/2006/relationships/tags" Target="../tags/tag505.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tags" Target="../tags/tag496.xml"/><Relationship Id="rId24" Type="http://schemas.openxmlformats.org/officeDocument/2006/relationships/tags" Target="../tags/tag509.xml"/><Relationship Id="rId5" Type="http://schemas.openxmlformats.org/officeDocument/2006/relationships/slideLayout" Target="../slideLayouts/slideLayout174.xml"/><Relationship Id="rId15" Type="http://schemas.openxmlformats.org/officeDocument/2006/relationships/tags" Target="../tags/tag500.xml"/><Relationship Id="rId23" Type="http://schemas.openxmlformats.org/officeDocument/2006/relationships/tags" Target="../tags/tag508.xml"/><Relationship Id="rId10" Type="http://schemas.openxmlformats.org/officeDocument/2006/relationships/tags" Target="../tags/tag495.xml"/><Relationship Id="rId19" Type="http://schemas.openxmlformats.org/officeDocument/2006/relationships/tags" Target="../tags/tag504.xml"/><Relationship Id="rId4" Type="http://schemas.openxmlformats.org/officeDocument/2006/relationships/slideLayout" Target="../slideLayouts/slideLayout173.xml"/><Relationship Id="rId9" Type="http://schemas.openxmlformats.org/officeDocument/2006/relationships/tags" Target="../tags/tag494.xml"/><Relationship Id="rId14" Type="http://schemas.openxmlformats.org/officeDocument/2006/relationships/tags" Target="../tags/tag499.xml"/><Relationship Id="rId22" Type="http://schemas.openxmlformats.org/officeDocument/2006/relationships/tags" Target="../tags/tag507.xml"/><Relationship Id="rId27"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13" Type="http://schemas.openxmlformats.org/officeDocument/2006/relationships/tags" Target="../tags/tag39.xml"/><Relationship Id="rId18" Type="http://schemas.openxmlformats.org/officeDocument/2006/relationships/tags" Target="../tags/tag44.xml"/><Relationship Id="rId26" Type="http://schemas.openxmlformats.org/officeDocument/2006/relationships/tags" Target="../tags/tag52.xml"/><Relationship Id="rId3" Type="http://schemas.openxmlformats.org/officeDocument/2006/relationships/slideLayout" Target="../slideLayouts/slideLayout16.xml"/><Relationship Id="rId21" Type="http://schemas.openxmlformats.org/officeDocument/2006/relationships/tags" Target="../tags/tag47.xml"/><Relationship Id="rId7" Type="http://schemas.openxmlformats.org/officeDocument/2006/relationships/slideLayout" Target="../slideLayouts/slideLayout20.xml"/><Relationship Id="rId12" Type="http://schemas.openxmlformats.org/officeDocument/2006/relationships/tags" Target="../tags/tag38.xml"/><Relationship Id="rId17" Type="http://schemas.openxmlformats.org/officeDocument/2006/relationships/tags" Target="../tags/tag43.xml"/><Relationship Id="rId25" Type="http://schemas.openxmlformats.org/officeDocument/2006/relationships/tags" Target="../tags/tag51.xml"/><Relationship Id="rId2" Type="http://schemas.openxmlformats.org/officeDocument/2006/relationships/slideLayout" Target="../slideLayouts/slideLayout15.xml"/><Relationship Id="rId16" Type="http://schemas.openxmlformats.org/officeDocument/2006/relationships/tags" Target="../tags/tag42.xml"/><Relationship Id="rId20" Type="http://schemas.openxmlformats.org/officeDocument/2006/relationships/tags" Target="../tags/tag46.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ags" Target="../tags/tag37.xml"/><Relationship Id="rId24" Type="http://schemas.openxmlformats.org/officeDocument/2006/relationships/tags" Target="../tags/tag50.xml"/><Relationship Id="rId5" Type="http://schemas.openxmlformats.org/officeDocument/2006/relationships/slideLayout" Target="../slideLayouts/slideLayout18.xml"/><Relationship Id="rId15" Type="http://schemas.openxmlformats.org/officeDocument/2006/relationships/tags" Target="../tags/tag41.xml"/><Relationship Id="rId23" Type="http://schemas.openxmlformats.org/officeDocument/2006/relationships/tags" Target="../tags/tag49.xml"/><Relationship Id="rId28" Type="http://schemas.openxmlformats.org/officeDocument/2006/relationships/image" Target="../media/image1.emf"/><Relationship Id="rId10" Type="http://schemas.openxmlformats.org/officeDocument/2006/relationships/tags" Target="../tags/tag36.xml"/><Relationship Id="rId19" Type="http://schemas.openxmlformats.org/officeDocument/2006/relationships/tags" Target="../tags/tag45.xml"/><Relationship Id="rId4" Type="http://schemas.openxmlformats.org/officeDocument/2006/relationships/slideLayout" Target="../slideLayouts/slideLayout17.xml"/><Relationship Id="rId9" Type="http://schemas.openxmlformats.org/officeDocument/2006/relationships/vmlDrawing" Target="../drawings/vmlDrawing3.vml"/><Relationship Id="rId14" Type="http://schemas.openxmlformats.org/officeDocument/2006/relationships/tags" Target="../tags/tag40.xml"/><Relationship Id="rId22" Type="http://schemas.openxmlformats.org/officeDocument/2006/relationships/tags" Target="../tags/tag48.xml"/><Relationship Id="rId27" Type="http://schemas.openxmlformats.org/officeDocument/2006/relationships/oleObject" Target="../embeddings/oleObject3.bin"/></Relationships>
</file>

<file path=ppt/slideMasters/_rels/slideMaster30.xml.rels><?xml version="1.0" encoding="UTF-8" standalone="yes"?>
<Relationships xmlns="http://schemas.openxmlformats.org/package/2006/relationships"><Relationship Id="rId8" Type="http://schemas.openxmlformats.org/officeDocument/2006/relationships/theme" Target="../theme/theme30.xml"/><Relationship Id="rId13" Type="http://schemas.openxmlformats.org/officeDocument/2006/relationships/tags" Target="../tags/tag515.xml"/><Relationship Id="rId18" Type="http://schemas.openxmlformats.org/officeDocument/2006/relationships/tags" Target="../tags/tag520.xml"/><Relationship Id="rId26" Type="http://schemas.openxmlformats.org/officeDocument/2006/relationships/oleObject" Target="../embeddings/oleObject33.bin"/><Relationship Id="rId3" Type="http://schemas.openxmlformats.org/officeDocument/2006/relationships/slideLayout" Target="../slideLayouts/slideLayout178.xml"/><Relationship Id="rId21" Type="http://schemas.openxmlformats.org/officeDocument/2006/relationships/tags" Target="../tags/tag523.xml"/><Relationship Id="rId7" Type="http://schemas.openxmlformats.org/officeDocument/2006/relationships/slideLayout" Target="../slideLayouts/slideLayout182.xml"/><Relationship Id="rId12" Type="http://schemas.openxmlformats.org/officeDocument/2006/relationships/tags" Target="../tags/tag514.xml"/><Relationship Id="rId17" Type="http://schemas.openxmlformats.org/officeDocument/2006/relationships/tags" Target="../tags/tag519.xml"/><Relationship Id="rId25" Type="http://schemas.openxmlformats.org/officeDocument/2006/relationships/tags" Target="../tags/tag527.xml"/><Relationship Id="rId2" Type="http://schemas.openxmlformats.org/officeDocument/2006/relationships/slideLayout" Target="../slideLayouts/slideLayout177.xml"/><Relationship Id="rId16" Type="http://schemas.openxmlformats.org/officeDocument/2006/relationships/tags" Target="../tags/tag518.xml"/><Relationship Id="rId20" Type="http://schemas.openxmlformats.org/officeDocument/2006/relationships/tags" Target="../tags/tag522.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tags" Target="../tags/tag513.xml"/><Relationship Id="rId24" Type="http://schemas.openxmlformats.org/officeDocument/2006/relationships/tags" Target="../tags/tag526.xml"/><Relationship Id="rId5" Type="http://schemas.openxmlformats.org/officeDocument/2006/relationships/slideLayout" Target="../slideLayouts/slideLayout180.xml"/><Relationship Id="rId15" Type="http://schemas.openxmlformats.org/officeDocument/2006/relationships/tags" Target="../tags/tag517.xml"/><Relationship Id="rId23" Type="http://schemas.openxmlformats.org/officeDocument/2006/relationships/tags" Target="../tags/tag525.xml"/><Relationship Id="rId28" Type="http://schemas.openxmlformats.org/officeDocument/2006/relationships/image" Target="../media/image2.png"/><Relationship Id="rId10" Type="http://schemas.openxmlformats.org/officeDocument/2006/relationships/tags" Target="../tags/tag512.xml"/><Relationship Id="rId19" Type="http://schemas.openxmlformats.org/officeDocument/2006/relationships/tags" Target="../tags/tag521.xml"/><Relationship Id="rId4" Type="http://schemas.openxmlformats.org/officeDocument/2006/relationships/slideLayout" Target="../slideLayouts/slideLayout179.xml"/><Relationship Id="rId9" Type="http://schemas.openxmlformats.org/officeDocument/2006/relationships/vmlDrawing" Target="../drawings/vmlDrawing33.vml"/><Relationship Id="rId14" Type="http://schemas.openxmlformats.org/officeDocument/2006/relationships/tags" Target="../tags/tag516.xml"/><Relationship Id="rId22" Type="http://schemas.openxmlformats.org/officeDocument/2006/relationships/tags" Target="../tags/tag524.xml"/><Relationship Id="rId27" Type="http://schemas.openxmlformats.org/officeDocument/2006/relationships/image" Target="../media/image1.emf"/></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190.xml"/><Relationship Id="rId13" Type="http://schemas.openxmlformats.org/officeDocument/2006/relationships/tags" Target="../tags/tag531.xml"/><Relationship Id="rId18" Type="http://schemas.openxmlformats.org/officeDocument/2006/relationships/tags" Target="../tags/tag536.xml"/><Relationship Id="rId26" Type="http://schemas.openxmlformats.org/officeDocument/2006/relationships/tags" Target="../tags/tag544.xml"/><Relationship Id="rId3" Type="http://schemas.openxmlformats.org/officeDocument/2006/relationships/slideLayout" Target="../slideLayouts/slideLayout185.xml"/><Relationship Id="rId21" Type="http://schemas.openxmlformats.org/officeDocument/2006/relationships/tags" Target="../tags/tag539.xml"/><Relationship Id="rId7" Type="http://schemas.openxmlformats.org/officeDocument/2006/relationships/slideLayout" Target="../slideLayouts/slideLayout189.xml"/><Relationship Id="rId12" Type="http://schemas.openxmlformats.org/officeDocument/2006/relationships/tags" Target="../tags/tag530.xml"/><Relationship Id="rId17" Type="http://schemas.openxmlformats.org/officeDocument/2006/relationships/tags" Target="../tags/tag535.xml"/><Relationship Id="rId25" Type="http://schemas.openxmlformats.org/officeDocument/2006/relationships/tags" Target="../tags/tag543.xml"/><Relationship Id="rId2" Type="http://schemas.openxmlformats.org/officeDocument/2006/relationships/slideLayout" Target="../slideLayouts/slideLayout184.xml"/><Relationship Id="rId16" Type="http://schemas.openxmlformats.org/officeDocument/2006/relationships/tags" Target="../tags/tag534.xml"/><Relationship Id="rId20" Type="http://schemas.openxmlformats.org/officeDocument/2006/relationships/tags" Target="../tags/tag538.xml"/><Relationship Id="rId29" Type="http://schemas.openxmlformats.org/officeDocument/2006/relationships/image" Target="../media/image2.png"/><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tags" Target="../tags/tag529.xml"/><Relationship Id="rId24" Type="http://schemas.openxmlformats.org/officeDocument/2006/relationships/tags" Target="../tags/tag542.xml"/><Relationship Id="rId5" Type="http://schemas.openxmlformats.org/officeDocument/2006/relationships/slideLayout" Target="../slideLayouts/slideLayout187.xml"/><Relationship Id="rId15" Type="http://schemas.openxmlformats.org/officeDocument/2006/relationships/tags" Target="../tags/tag533.xml"/><Relationship Id="rId23" Type="http://schemas.openxmlformats.org/officeDocument/2006/relationships/tags" Target="../tags/tag541.xml"/><Relationship Id="rId28" Type="http://schemas.openxmlformats.org/officeDocument/2006/relationships/image" Target="../media/image1.emf"/><Relationship Id="rId10" Type="http://schemas.openxmlformats.org/officeDocument/2006/relationships/vmlDrawing" Target="../drawings/vmlDrawing35.vml"/><Relationship Id="rId19" Type="http://schemas.openxmlformats.org/officeDocument/2006/relationships/tags" Target="../tags/tag537.xml"/><Relationship Id="rId4" Type="http://schemas.openxmlformats.org/officeDocument/2006/relationships/slideLayout" Target="../slideLayouts/slideLayout186.xml"/><Relationship Id="rId9" Type="http://schemas.openxmlformats.org/officeDocument/2006/relationships/theme" Target="../theme/theme31.xml"/><Relationship Id="rId14" Type="http://schemas.openxmlformats.org/officeDocument/2006/relationships/tags" Target="../tags/tag532.xml"/><Relationship Id="rId22" Type="http://schemas.openxmlformats.org/officeDocument/2006/relationships/tags" Target="../tags/tag540.xml"/><Relationship Id="rId27" Type="http://schemas.openxmlformats.org/officeDocument/2006/relationships/oleObject" Target="../embeddings/oleObject35.bin"/></Relationships>
</file>

<file path=ppt/slideMasters/_rels/slideMaster32.xml.rels><?xml version="1.0" encoding="UTF-8" standalone="yes"?>
<Relationships xmlns="http://schemas.openxmlformats.org/package/2006/relationships"><Relationship Id="rId8" Type="http://schemas.openxmlformats.org/officeDocument/2006/relationships/theme" Target="../theme/theme32.xml"/><Relationship Id="rId13" Type="http://schemas.openxmlformats.org/officeDocument/2006/relationships/tags" Target="../tags/tag549.xml"/><Relationship Id="rId18" Type="http://schemas.openxmlformats.org/officeDocument/2006/relationships/tags" Target="../tags/tag554.xml"/><Relationship Id="rId26" Type="http://schemas.openxmlformats.org/officeDocument/2006/relationships/oleObject" Target="../embeddings/oleObject37.bin"/><Relationship Id="rId3" Type="http://schemas.openxmlformats.org/officeDocument/2006/relationships/slideLayout" Target="../slideLayouts/slideLayout193.xml"/><Relationship Id="rId21" Type="http://schemas.openxmlformats.org/officeDocument/2006/relationships/tags" Target="../tags/tag557.xml"/><Relationship Id="rId7" Type="http://schemas.openxmlformats.org/officeDocument/2006/relationships/slideLayout" Target="../slideLayouts/slideLayout197.xml"/><Relationship Id="rId12" Type="http://schemas.openxmlformats.org/officeDocument/2006/relationships/tags" Target="../tags/tag548.xml"/><Relationship Id="rId17" Type="http://schemas.openxmlformats.org/officeDocument/2006/relationships/tags" Target="../tags/tag553.xml"/><Relationship Id="rId25" Type="http://schemas.openxmlformats.org/officeDocument/2006/relationships/tags" Target="../tags/tag561.xml"/><Relationship Id="rId2" Type="http://schemas.openxmlformats.org/officeDocument/2006/relationships/slideLayout" Target="../slideLayouts/slideLayout192.xml"/><Relationship Id="rId16" Type="http://schemas.openxmlformats.org/officeDocument/2006/relationships/tags" Target="../tags/tag552.xml"/><Relationship Id="rId20" Type="http://schemas.openxmlformats.org/officeDocument/2006/relationships/tags" Target="../tags/tag556.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tags" Target="../tags/tag547.xml"/><Relationship Id="rId24" Type="http://schemas.openxmlformats.org/officeDocument/2006/relationships/tags" Target="../tags/tag560.xml"/><Relationship Id="rId5" Type="http://schemas.openxmlformats.org/officeDocument/2006/relationships/slideLayout" Target="../slideLayouts/slideLayout195.xml"/><Relationship Id="rId15" Type="http://schemas.openxmlformats.org/officeDocument/2006/relationships/tags" Target="../tags/tag551.xml"/><Relationship Id="rId23" Type="http://schemas.openxmlformats.org/officeDocument/2006/relationships/tags" Target="../tags/tag559.xml"/><Relationship Id="rId28" Type="http://schemas.openxmlformats.org/officeDocument/2006/relationships/image" Target="../media/image2.png"/><Relationship Id="rId10" Type="http://schemas.openxmlformats.org/officeDocument/2006/relationships/tags" Target="../tags/tag546.xml"/><Relationship Id="rId19" Type="http://schemas.openxmlformats.org/officeDocument/2006/relationships/tags" Target="../tags/tag555.xml"/><Relationship Id="rId4" Type="http://schemas.openxmlformats.org/officeDocument/2006/relationships/slideLayout" Target="../slideLayouts/slideLayout194.xml"/><Relationship Id="rId9" Type="http://schemas.openxmlformats.org/officeDocument/2006/relationships/vmlDrawing" Target="../drawings/vmlDrawing37.vml"/><Relationship Id="rId14" Type="http://schemas.openxmlformats.org/officeDocument/2006/relationships/tags" Target="../tags/tag550.xml"/><Relationship Id="rId22" Type="http://schemas.openxmlformats.org/officeDocument/2006/relationships/tags" Target="../tags/tag558.xml"/><Relationship Id="rId27" Type="http://schemas.openxmlformats.org/officeDocument/2006/relationships/image" Target="../media/image1.emf"/></Relationships>
</file>

<file path=ppt/slideMasters/_rels/slideMaster33.xml.rels><?xml version="1.0" encoding="UTF-8" standalone="yes"?>
<Relationships xmlns="http://schemas.openxmlformats.org/package/2006/relationships"><Relationship Id="rId8" Type="http://schemas.openxmlformats.org/officeDocument/2006/relationships/theme" Target="../theme/theme33.xml"/><Relationship Id="rId13" Type="http://schemas.openxmlformats.org/officeDocument/2006/relationships/tags" Target="../tags/tag566.xml"/><Relationship Id="rId18" Type="http://schemas.openxmlformats.org/officeDocument/2006/relationships/tags" Target="../tags/tag571.xml"/><Relationship Id="rId26" Type="http://schemas.openxmlformats.org/officeDocument/2006/relationships/oleObject" Target="../embeddings/oleObject39.bin"/><Relationship Id="rId3" Type="http://schemas.openxmlformats.org/officeDocument/2006/relationships/slideLayout" Target="../slideLayouts/slideLayout200.xml"/><Relationship Id="rId21" Type="http://schemas.openxmlformats.org/officeDocument/2006/relationships/tags" Target="../tags/tag574.xml"/><Relationship Id="rId7" Type="http://schemas.openxmlformats.org/officeDocument/2006/relationships/slideLayout" Target="../slideLayouts/slideLayout204.xml"/><Relationship Id="rId12" Type="http://schemas.openxmlformats.org/officeDocument/2006/relationships/tags" Target="../tags/tag565.xml"/><Relationship Id="rId17" Type="http://schemas.openxmlformats.org/officeDocument/2006/relationships/tags" Target="../tags/tag570.xml"/><Relationship Id="rId25" Type="http://schemas.openxmlformats.org/officeDocument/2006/relationships/tags" Target="../tags/tag578.xml"/><Relationship Id="rId2" Type="http://schemas.openxmlformats.org/officeDocument/2006/relationships/slideLayout" Target="../slideLayouts/slideLayout199.xml"/><Relationship Id="rId16" Type="http://schemas.openxmlformats.org/officeDocument/2006/relationships/tags" Target="../tags/tag569.xml"/><Relationship Id="rId20" Type="http://schemas.openxmlformats.org/officeDocument/2006/relationships/tags" Target="../tags/tag573.xml"/><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tags" Target="../tags/tag564.xml"/><Relationship Id="rId24" Type="http://schemas.openxmlformats.org/officeDocument/2006/relationships/tags" Target="../tags/tag577.xml"/><Relationship Id="rId5" Type="http://schemas.openxmlformats.org/officeDocument/2006/relationships/slideLayout" Target="../slideLayouts/slideLayout202.xml"/><Relationship Id="rId15" Type="http://schemas.openxmlformats.org/officeDocument/2006/relationships/tags" Target="../tags/tag568.xml"/><Relationship Id="rId23" Type="http://schemas.openxmlformats.org/officeDocument/2006/relationships/tags" Target="../tags/tag576.xml"/><Relationship Id="rId28" Type="http://schemas.openxmlformats.org/officeDocument/2006/relationships/image" Target="../media/image2.png"/><Relationship Id="rId10" Type="http://schemas.openxmlformats.org/officeDocument/2006/relationships/tags" Target="../tags/tag563.xml"/><Relationship Id="rId19" Type="http://schemas.openxmlformats.org/officeDocument/2006/relationships/tags" Target="../tags/tag572.xml"/><Relationship Id="rId4" Type="http://schemas.openxmlformats.org/officeDocument/2006/relationships/slideLayout" Target="../slideLayouts/slideLayout201.xml"/><Relationship Id="rId9" Type="http://schemas.openxmlformats.org/officeDocument/2006/relationships/vmlDrawing" Target="../drawings/vmlDrawing39.vml"/><Relationship Id="rId14" Type="http://schemas.openxmlformats.org/officeDocument/2006/relationships/tags" Target="../tags/tag567.xml"/><Relationship Id="rId22" Type="http://schemas.openxmlformats.org/officeDocument/2006/relationships/tags" Target="../tags/tag575.xml"/><Relationship Id="rId27" Type="http://schemas.openxmlformats.org/officeDocument/2006/relationships/image" Target="../media/image1.emf"/></Relationships>
</file>

<file path=ppt/slideMasters/_rels/slideMaster34.xml.rels><?xml version="1.0" encoding="UTF-8" standalone="yes"?>
<Relationships xmlns="http://schemas.openxmlformats.org/package/2006/relationships"><Relationship Id="rId8" Type="http://schemas.openxmlformats.org/officeDocument/2006/relationships/theme" Target="../theme/theme34.xml"/><Relationship Id="rId13" Type="http://schemas.openxmlformats.org/officeDocument/2006/relationships/tags" Target="../tags/tag583.xml"/><Relationship Id="rId18" Type="http://schemas.openxmlformats.org/officeDocument/2006/relationships/tags" Target="../tags/tag588.xml"/><Relationship Id="rId26" Type="http://schemas.openxmlformats.org/officeDocument/2006/relationships/oleObject" Target="../embeddings/oleObject41.bin"/><Relationship Id="rId3" Type="http://schemas.openxmlformats.org/officeDocument/2006/relationships/slideLayout" Target="../slideLayouts/slideLayout207.xml"/><Relationship Id="rId21" Type="http://schemas.openxmlformats.org/officeDocument/2006/relationships/tags" Target="../tags/tag591.xml"/><Relationship Id="rId7" Type="http://schemas.openxmlformats.org/officeDocument/2006/relationships/slideLayout" Target="../slideLayouts/slideLayout211.xml"/><Relationship Id="rId12" Type="http://schemas.openxmlformats.org/officeDocument/2006/relationships/tags" Target="../tags/tag582.xml"/><Relationship Id="rId17" Type="http://schemas.openxmlformats.org/officeDocument/2006/relationships/tags" Target="../tags/tag587.xml"/><Relationship Id="rId25" Type="http://schemas.openxmlformats.org/officeDocument/2006/relationships/tags" Target="../tags/tag595.xml"/><Relationship Id="rId2" Type="http://schemas.openxmlformats.org/officeDocument/2006/relationships/slideLayout" Target="../slideLayouts/slideLayout206.xml"/><Relationship Id="rId16" Type="http://schemas.openxmlformats.org/officeDocument/2006/relationships/tags" Target="../tags/tag586.xml"/><Relationship Id="rId20" Type="http://schemas.openxmlformats.org/officeDocument/2006/relationships/tags" Target="../tags/tag590.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tags" Target="../tags/tag581.xml"/><Relationship Id="rId24" Type="http://schemas.openxmlformats.org/officeDocument/2006/relationships/tags" Target="../tags/tag594.xml"/><Relationship Id="rId5" Type="http://schemas.openxmlformats.org/officeDocument/2006/relationships/slideLayout" Target="../slideLayouts/slideLayout209.xml"/><Relationship Id="rId15" Type="http://schemas.openxmlformats.org/officeDocument/2006/relationships/tags" Target="../tags/tag585.xml"/><Relationship Id="rId23" Type="http://schemas.openxmlformats.org/officeDocument/2006/relationships/tags" Target="../tags/tag593.xml"/><Relationship Id="rId28" Type="http://schemas.openxmlformats.org/officeDocument/2006/relationships/image" Target="../media/image2.png"/><Relationship Id="rId10" Type="http://schemas.openxmlformats.org/officeDocument/2006/relationships/tags" Target="../tags/tag580.xml"/><Relationship Id="rId19" Type="http://schemas.openxmlformats.org/officeDocument/2006/relationships/tags" Target="../tags/tag589.xml"/><Relationship Id="rId4" Type="http://schemas.openxmlformats.org/officeDocument/2006/relationships/slideLayout" Target="../slideLayouts/slideLayout208.xml"/><Relationship Id="rId9" Type="http://schemas.openxmlformats.org/officeDocument/2006/relationships/vmlDrawing" Target="../drawings/vmlDrawing41.vml"/><Relationship Id="rId14" Type="http://schemas.openxmlformats.org/officeDocument/2006/relationships/tags" Target="../tags/tag584.xml"/><Relationship Id="rId22" Type="http://schemas.openxmlformats.org/officeDocument/2006/relationships/tags" Target="../tags/tag592.xml"/><Relationship Id="rId27" Type="http://schemas.openxmlformats.org/officeDocument/2006/relationships/image" Target="../media/image1.emf"/></Relationships>
</file>

<file path=ppt/slideMasters/_rels/slideMaster35.xml.rels><?xml version="1.0" encoding="UTF-8" standalone="yes"?>
<Relationships xmlns="http://schemas.openxmlformats.org/package/2006/relationships"><Relationship Id="rId8" Type="http://schemas.openxmlformats.org/officeDocument/2006/relationships/theme" Target="../theme/theme35.xml"/><Relationship Id="rId13" Type="http://schemas.openxmlformats.org/officeDocument/2006/relationships/tags" Target="../tags/tag600.xml"/><Relationship Id="rId18" Type="http://schemas.openxmlformats.org/officeDocument/2006/relationships/tags" Target="../tags/tag605.xml"/><Relationship Id="rId26" Type="http://schemas.openxmlformats.org/officeDocument/2006/relationships/oleObject" Target="../embeddings/oleObject43.bin"/><Relationship Id="rId3" Type="http://schemas.openxmlformats.org/officeDocument/2006/relationships/slideLayout" Target="../slideLayouts/slideLayout214.xml"/><Relationship Id="rId21" Type="http://schemas.openxmlformats.org/officeDocument/2006/relationships/tags" Target="../tags/tag608.xml"/><Relationship Id="rId7" Type="http://schemas.openxmlformats.org/officeDocument/2006/relationships/slideLayout" Target="../slideLayouts/slideLayout218.xml"/><Relationship Id="rId12" Type="http://schemas.openxmlformats.org/officeDocument/2006/relationships/tags" Target="../tags/tag599.xml"/><Relationship Id="rId17" Type="http://schemas.openxmlformats.org/officeDocument/2006/relationships/tags" Target="../tags/tag604.xml"/><Relationship Id="rId25" Type="http://schemas.openxmlformats.org/officeDocument/2006/relationships/tags" Target="../tags/tag612.xml"/><Relationship Id="rId2" Type="http://schemas.openxmlformats.org/officeDocument/2006/relationships/slideLayout" Target="../slideLayouts/slideLayout213.xml"/><Relationship Id="rId16" Type="http://schemas.openxmlformats.org/officeDocument/2006/relationships/tags" Target="../tags/tag603.xml"/><Relationship Id="rId20" Type="http://schemas.openxmlformats.org/officeDocument/2006/relationships/tags" Target="../tags/tag607.xml"/><Relationship Id="rId1" Type="http://schemas.openxmlformats.org/officeDocument/2006/relationships/slideLayout" Target="../slideLayouts/slideLayout212.xml"/><Relationship Id="rId6" Type="http://schemas.openxmlformats.org/officeDocument/2006/relationships/slideLayout" Target="../slideLayouts/slideLayout217.xml"/><Relationship Id="rId11" Type="http://schemas.openxmlformats.org/officeDocument/2006/relationships/tags" Target="../tags/tag598.xml"/><Relationship Id="rId24" Type="http://schemas.openxmlformats.org/officeDocument/2006/relationships/tags" Target="../tags/tag611.xml"/><Relationship Id="rId5" Type="http://schemas.openxmlformats.org/officeDocument/2006/relationships/slideLayout" Target="../slideLayouts/slideLayout216.xml"/><Relationship Id="rId15" Type="http://schemas.openxmlformats.org/officeDocument/2006/relationships/tags" Target="../tags/tag602.xml"/><Relationship Id="rId23" Type="http://schemas.openxmlformats.org/officeDocument/2006/relationships/tags" Target="../tags/tag610.xml"/><Relationship Id="rId28" Type="http://schemas.openxmlformats.org/officeDocument/2006/relationships/image" Target="../media/image2.png"/><Relationship Id="rId10" Type="http://schemas.openxmlformats.org/officeDocument/2006/relationships/tags" Target="../tags/tag597.xml"/><Relationship Id="rId19" Type="http://schemas.openxmlformats.org/officeDocument/2006/relationships/tags" Target="../tags/tag606.xml"/><Relationship Id="rId4" Type="http://schemas.openxmlformats.org/officeDocument/2006/relationships/slideLayout" Target="../slideLayouts/slideLayout215.xml"/><Relationship Id="rId9" Type="http://schemas.openxmlformats.org/officeDocument/2006/relationships/vmlDrawing" Target="../drawings/vmlDrawing43.vml"/><Relationship Id="rId14" Type="http://schemas.openxmlformats.org/officeDocument/2006/relationships/tags" Target="../tags/tag601.xml"/><Relationship Id="rId22" Type="http://schemas.openxmlformats.org/officeDocument/2006/relationships/tags" Target="../tags/tag609.xml"/><Relationship Id="rId27" Type="http://schemas.openxmlformats.org/officeDocument/2006/relationships/image" Target="../media/image1.emf"/></Relationships>
</file>

<file path=ppt/slideMasters/_rels/slideMaster36.xml.rels><?xml version="1.0" encoding="UTF-8" standalone="yes"?>
<Relationships xmlns="http://schemas.openxmlformats.org/package/2006/relationships"><Relationship Id="rId8" Type="http://schemas.openxmlformats.org/officeDocument/2006/relationships/theme" Target="../theme/theme36.xml"/><Relationship Id="rId13" Type="http://schemas.openxmlformats.org/officeDocument/2006/relationships/tags" Target="../tags/tag617.xml"/><Relationship Id="rId18" Type="http://schemas.openxmlformats.org/officeDocument/2006/relationships/tags" Target="../tags/tag622.xml"/><Relationship Id="rId26" Type="http://schemas.openxmlformats.org/officeDocument/2006/relationships/oleObject" Target="../embeddings/oleObject45.bin"/><Relationship Id="rId3" Type="http://schemas.openxmlformats.org/officeDocument/2006/relationships/slideLayout" Target="../slideLayouts/slideLayout221.xml"/><Relationship Id="rId21" Type="http://schemas.openxmlformats.org/officeDocument/2006/relationships/tags" Target="../tags/tag625.xml"/><Relationship Id="rId7" Type="http://schemas.openxmlformats.org/officeDocument/2006/relationships/slideLayout" Target="../slideLayouts/slideLayout225.xml"/><Relationship Id="rId12" Type="http://schemas.openxmlformats.org/officeDocument/2006/relationships/tags" Target="../tags/tag616.xml"/><Relationship Id="rId17" Type="http://schemas.openxmlformats.org/officeDocument/2006/relationships/tags" Target="../tags/tag621.xml"/><Relationship Id="rId25" Type="http://schemas.openxmlformats.org/officeDocument/2006/relationships/tags" Target="../tags/tag629.xml"/><Relationship Id="rId2" Type="http://schemas.openxmlformats.org/officeDocument/2006/relationships/slideLayout" Target="../slideLayouts/slideLayout220.xml"/><Relationship Id="rId16" Type="http://schemas.openxmlformats.org/officeDocument/2006/relationships/tags" Target="../tags/tag620.xml"/><Relationship Id="rId20" Type="http://schemas.openxmlformats.org/officeDocument/2006/relationships/tags" Target="../tags/tag624.xml"/><Relationship Id="rId1" Type="http://schemas.openxmlformats.org/officeDocument/2006/relationships/slideLayout" Target="../slideLayouts/slideLayout219.xml"/><Relationship Id="rId6" Type="http://schemas.openxmlformats.org/officeDocument/2006/relationships/slideLayout" Target="../slideLayouts/slideLayout224.xml"/><Relationship Id="rId11" Type="http://schemas.openxmlformats.org/officeDocument/2006/relationships/tags" Target="../tags/tag615.xml"/><Relationship Id="rId24" Type="http://schemas.openxmlformats.org/officeDocument/2006/relationships/tags" Target="../tags/tag628.xml"/><Relationship Id="rId5" Type="http://schemas.openxmlformats.org/officeDocument/2006/relationships/slideLayout" Target="../slideLayouts/slideLayout223.xml"/><Relationship Id="rId15" Type="http://schemas.openxmlformats.org/officeDocument/2006/relationships/tags" Target="../tags/tag619.xml"/><Relationship Id="rId23" Type="http://schemas.openxmlformats.org/officeDocument/2006/relationships/tags" Target="../tags/tag627.xml"/><Relationship Id="rId28" Type="http://schemas.openxmlformats.org/officeDocument/2006/relationships/image" Target="../media/image2.png"/><Relationship Id="rId10" Type="http://schemas.openxmlformats.org/officeDocument/2006/relationships/tags" Target="../tags/tag614.xml"/><Relationship Id="rId19" Type="http://schemas.openxmlformats.org/officeDocument/2006/relationships/tags" Target="../tags/tag623.xml"/><Relationship Id="rId4" Type="http://schemas.openxmlformats.org/officeDocument/2006/relationships/slideLayout" Target="../slideLayouts/slideLayout222.xml"/><Relationship Id="rId9" Type="http://schemas.openxmlformats.org/officeDocument/2006/relationships/vmlDrawing" Target="../drawings/vmlDrawing45.vml"/><Relationship Id="rId14" Type="http://schemas.openxmlformats.org/officeDocument/2006/relationships/tags" Target="../tags/tag618.xml"/><Relationship Id="rId22" Type="http://schemas.openxmlformats.org/officeDocument/2006/relationships/tags" Target="../tags/tag626.xml"/><Relationship Id="rId27" Type="http://schemas.openxmlformats.org/officeDocument/2006/relationships/image" Target="../media/image1.emf"/></Relationships>
</file>

<file path=ppt/slideMasters/_rels/slideMaster37.xml.rels><?xml version="1.0" encoding="UTF-8" standalone="yes"?>
<Relationships xmlns="http://schemas.openxmlformats.org/package/2006/relationships"><Relationship Id="rId8" Type="http://schemas.openxmlformats.org/officeDocument/2006/relationships/theme" Target="../theme/theme37.xml"/><Relationship Id="rId13" Type="http://schemas.openxmlformats.org/officeDocument/2006/relationships/tags" Target="../tags/tag634.xml"/><Relationship Id="rId18" Type="http://schemas.openxmlformats.org/officeDocument/2006/relationships/tags" Target="../tags/tag639.xml"/><Relationship Id="rId26" Type="http://schemas.openxmlformats.org/officeDocument/2006/relationships/oleObject" Target="../embeddings/oleObject47.bin"/><Relationship Id="rId3" Type="http://schemas.openxmlformats.org/officeDocument/2006/relationships/slideLayout" Target="../slideLayouts/slideLayout228.xml"/><Relationship Id="rId21" Type="http://schemas.openxmlformats.org/officeDocument/2006/relationships/tags" Target="../tags/tag642.xml"/><Relationship Id="rId7" Type="http://schemas.openxmlformats.org/officeDocument/2006/relationships/slideLayout" Target="../slideLayouts/slideLayout232.xml"/><Relationship Id="rId12" Type="http://schemas.openxmlformats.org/officeDocument/2006/relationships/tags" Target="../tags/tag633.xml"/><Relationship Id="rId17" Type="http://schemas.openxmlformats.org/officeDocument/2006/relationships/tags" Target="../tags/tag638.xml"/><Relationship Id="rId25" Type="http://schemas.openxmlformats.org/officeDocument/2006/relationships/tags" Target="../tags/tag646.xml"/><Relationship Id="rId2" Type="http://schemas.openxmlformats.org/officeDocument/2006/relationships/slideLayout" Target="../slideLayouts/slideLayout227.xml"/><Relationship Id="rId16" Type="http://schemas.openxmlformats.org/officeDocument/2006/relationships/tags" Target="../tags/tag637.xml"/><Relationship Id="rId20" Type="http://schemas.openxmlformats.org/officeDocument/2006/relationships/tags" Target="../tags/tag641.xml"/><Relationship Id="rId1" Type="http://schemas.openxmlformats.org/officeDocument/2006/relationships/slideLayout" Target="../slideLayouts/slideLayout226.xml"/><Relationship Id="rId6" Type="http://schemas.openxmlformats.org/officeDocument/2006/relationships/slideLayout" Target="../slideLayouts/slideLayout231.xml"/><Relationship Id="rId11" Type="http://schemas.openxmlformats.org/officeDocument/2006/relationships/tags" Target="../tags/tag632.xml"/><Relationship Id="rId24" Type="http://schemas.openxmlformats.org/officeDocument/2006/relationships/tags" Target="../tags/tag645.xml"/><Relationship Id="rId5" Type="http://schemas.openxmlformats.org/officeDocument/2006/relationships/slideLayout" Target="../slideLayouts/slideLayout230.xml"/><Relationship Id="rId15" Type="http://schemas.openxmlformats.org/officeDocument/2006/relationships/tags" Target="../tags/tag636.xml"/><Relationship Id="rId23" Type="http://schemas.openxmlformats.org/officeDocument/2006/relationships/tags" Target="../tags/tag644.xml"/><Relationship Id="rId28" Type="http://schemas.openxmlformats.org/officeDocument/2006/relationships/image" Target="../media/image2.png"/><Relationship Id="rId10" Type="http://schemas.openxmlformats.org/officeDocument/2006/relationships/tags" Target="../tags/tag631.xml"/><Relationship Id="rId19" Type="http://schemas.openxmlformats.org/officeDocument/2006/relationships/tags" Target="../tags/tag640.xml"/><Relationship Id="rId4" Type="http://schemas.openxmlformats.org/officeDocument/2006/relationships/slideLayout" Target="../slideLayouts/slideLayout229.xml"/><Relationship Id="rId9" Type="http://schemas.openxmlformats.org/officeDocument/2006/relationships/vmlDrawing" Target="../drawings/vmlDrawing47.vml"/><Relationship Id="rId14" Type="http://schemas.openxmlformats.org/officeDocument/2006/relationships/tags" Target="../tags/tag635.xml"/><Relationship Id="rId22" Type="http://schemas.openxmlformats.org/officeDocument/2006/relationships/tags" Target="../tags/tag643.xml"/><Relationship Id="rId27" Type="http://schemas.openxmlformats.org/officeDocument/2006/relationships/image" Target="../media/image1.emf"/></Relationships>
</file>

<file path=ppt/slideMasters/_rels/slideMaster38.xml.rels><?xml version="1.0" encoding="UTF-8" standalone="yes"?>
<Relationships xmlns="http://schemas.openxmlformats.org/package/2006/relationships"><Relationship Id="rId8" Type="http://schemas.openxmlformats.org/officeDocument/2006/relationships/theme" Target="../theme/theme38.xml"/><Relationship Id="rId13" Type="http://schemas.openxmlformats.org/officeDocument/2006/relationships/tags" Target="../tags/tag651.xml"/><Relationship Id="rId18" Type="http://schemas.openxmlformats.org/officeDocument/2006/relationships/tags" Target="../tags/tag656.xml"/><Relationship Id="rId26" Type="http://schemas.openxmlformats.org/officeDocument/2006/relationships/oleObject" Target="../embeddings/oleObject49.bin"/><Relationship Id="rId3" Type="http://schemas.openxmlformats.org/officeDocument/2006/relationships/slideLayout" Target="../slideLayouts/slideLayout235.xml"/><Relationship Id="rId21" Type="http://schemas.openxmlformats.org/officeDocument/2006/relationships/tags" Target="../tags/tag659.xml"/><Relationship Id="rId7" Type="http://schemas.openxmlformats.org/officeDocument/2006/relationships/slideLayout" Target="../slideLayouts/slideLayout239.xml"/><Relationship Id="rId12" Type="http://schemas.openxmlformats.org/officeDocument/2006/relationships/tags" Target="../tags/tag650.xml"/><Relationship Id="rId17" Type="http://schemas.openxmlformats.org/officeDocument/2006/relationships/tags" Target="../tags/tag655.xml"/><Relationship Id="rId25" Type="http://schemas.openxmlformats.org/officeDocument/2006/relationships/tags" Target="../tags/tag663.xml"/><Relationship Id="rId2" Type="http://schemas.openxmlformats.org/officeDocument/2006/relationships/slideLayout" Target="../slideLayouts/slideLayout234.xml"/><Relationship Id="rId16" Type="http://schemas.openxmlformats.org/officeDocument/2006/relationships/tags" Target="../tags/tag654.xml"/><Relationship Id="rId20" Type="http://schemas.openxmlformats.org/officeDocument/2006/relationships/tags" Target="../tags/tag658.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tags" Target="../tags/tag649.xml"/><Relationship Id="rId24" Type="http://schemas.openxmlformats.org/officeDocument/2006/relationships/tags" Target="../tags/tag662.xml"/><Relationship Id="rId5" Type="http://schemas.openxmlformats.org/officeDocument/2006/relationships/slideLayout" Target="../slideLayouts/slideLayout237.xml"/><Relationship Id="rId15" Type="http://schemas.openxmlformats.org/officeDocument/2006/relationships/tags" Target="../tags/tag653.xml"/><Relationship Id="rId23" Type="http://schemas.openxmlformats.org/officeDocument/2006/relationships/tags" Target="../tags/tag661.xml"/><Relationship Id="rId28" Type="http://schemas.openxmlformats.org/officeDocument/2006/relationships/image" Target="../media/image2.png"/><Relationship Id="rId10" Type="http://schemas.openxmlformats.org/officeDocument/2006/relationships/tags" Target="../tags/tag648.xml"/><Relationship Id="rId19" Type="http://schemas.openxmlformats.org/officeDocument/2006/relationships/tags" Target="../tags/tag657.xml"/><Relationship Id="rId4" Type="http://schemas.openxmlformats.org/officeDocument/2006/relationships/slideLayout" Target="../slideLayouts/slideLayout236.xml"/><Relationship Id="rId9" Type="http://schemas.openxmlformats.org/officeDocument/2006/relationships/vmlDrawing" Target="../drawings/vmlDrawing49.vml"/><Relationship Id="rId14" Type="http://schemas.openxmlformats.org/officeDocument/2006/relationships/tags" Target="../tags/tag652.xml"/><Relationship Id="rId22" Type="http://schemas.openxmlformats.org/officeDocument/2006/relationships/tags" Target="../tags/tag660.xml"/><Relationship Id="rId27" Type="http://schemas.openxmlformats.org/officeDocument/2006/relationships/image" Target="../media/image1.emf"/></Relationships>
</file>

<file path=ppt/slideMasters/_rels/slideMaster39.xml.rels><?xml version="1.0" encoding="UTF-8" standalone="yes"?>
<Relationships xmlns="http://schemas.openxmlformats.org/package/2006/relationships"><Relationship Id="rId8" Type="http://schemas.openxmlformats.org/officeDocument/2006/relationships/theme" Target="../theme/theme39.xml"/><Relationship Id="rId13" Type="http://schemas.openxmlformats.org/officeDocument/2006/relationships/tags" Target="../tags/tag668.xml"/><Relationship Id="rId18" Type="http://schemas.openxmlformats.org/officeDocument/2006/relationships/tags" Target="../tags/tag673.xml"/><Relationship Id="rId26" Type="http://schemas.openxmlformats.org/officeDocument/2006/relationships/oleObject" Target="../embeddings/oleObject51.bin"/><Relationship Id="rId3" Type="http://schemas.openxmlformats.org/officeDocument/2006/relationships/slideLayout" Target="../slideLayouts/slideLayout242.xml"/><Relationship Id="rId21" Type="http://schemas.openxmlformats.org/officeDocument/2006/relationships/tags" Target="../tags/tag676.xml"/><Relationship Id="rId7" Type="http://schemas.openxmlformats.org/officeDocument/2006/relationships/slideLayout" Target="../slideLayouts/slideLayout246.xml"/><Relationship Id="rId12" Type="http://schemas.openxmlformats.org/officeDocument/2006/relationships/tags" Target="../tags/tag667.xml"/><Relationship Id="rId17" Type="http://schemas.openxmlformats.org/officeDocument/2006/relationships/tags" Target="../tags/tag672.xml"/><Relationship Id="rId25" Type="http://schemas.openxmlformats.org/officeDocument/2006/relationships/tags" Target="../tags/tag680.xml"/><Relationship Id="rId2" Type="http://schemas.openxmlformats.org/officeDocument/2006/relationships/slideLayout" Target="../slideLayouts/slideLayout241.xml"/><Relationship Id="rId16" Type="http://schemas.openxmlformats.org/officeDocument/2006/relationships/tags" Target="../tags/tag671.xml"/><Relationship Id="rId20" Type="http://schemas.openxmlformats.org/officeDocument/2006/relationships/tags" Target="../tags/tag675.xml"/><Relationship Id="rId1" Type="http://schemas.openxmlformats.org/officeDocument/2006/relationships/slideLayout" Target="../slideLayouts/slideLayout240.xml"/><Relationship Id="rId6" Type="http://schemas.openxmlformats.org/officeDocument/2006/relationships/slideLayout" Target="../slideLayouts/slideLayout245.xml"/><Relationship Id="rId11" Type="http://schemas.openxmlformats.org/officeDocument/2006/relationships/tags" Target="../tags/tag666.xml"/><Relationship Id="rId24" Type="http://schemas.openxmlformats.org/officeDocument/2006/relationships/tags" Target="../tags/tag679.xml"/><Relationship Id="rId5" Type="http://schemas.openxmlformats.org/officeDocument/2006/relationships/slideLayout" Target="../slideLayouts/slideLayout244.xml"/><Relationship Id="rId15" Type="http://schemas.openxmlformats.org/officeDocument/2006/relationships/tags" Target="../tags/tag670.xml"/><Relationship Id="rId23" Type="http://schemas.openxmlformats.org/officeDocument/2006/relationships/tags" Target="../tags/tag678.xml"/><Relationship Id="rId28" Type="http://schemas.openxmlformats.org/officeDocument/2006/relationships/image" Target="../media/image2.png"/><Relationship Id="rId10" Type="http://schemas.openxmlformats.org/officeDocument/2006/relationships/tags" Target="../tags/tag665.xml"/><Relationship Id="rId19" Type="http://schemas.openxmlformats.org/officeDocument/2006/relationships/tags" Target="../tags/tag674.xml"/><Relationship Id="rId4" Type="http://schemas.openxmlformats.org/officeDocument/2006/relationships/slideLayout" Target="../slideLayouts/slideLayout243.xml"/><Relationship Id="rId9" Type="http://schemas.openxmlformats.org/officeDocument/2006/relationships/vmlDrawing" Target="../drawings/vmlDrawing51.vml"/><Relationship Id="rId14" Type="http://schemas.openxmlformats.org/officeDocument/2006/relationships/tags" Target="../tags/tag669.xml"/><Relationship Id="rId22" Type="http://schemas.openxmlformats.org/officeDocument/2006/relationships/tags" Target="../tags/tag677.xml"/><Relationship Id="rId27"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vmlDrawing" Target="../drawings/vmlDrawing4.vml"/><Relationship Id="rId13" Type="http://schemas.openxmlformats.org/officeDocument/2006/relationships/tags" Target="../tags/tag57.xml"/><Relationship Id="rId18" Type="http://schemas.openxmlformats.org/officeDocument/2006/relationships/tags" Target="../tags/tag62.xml"/><Relationship Id="rId26" Type="http://schemas.openxmlformats.org/officeDocument/2006/relationships/oleObject" Target="../embeddings/oleObject4.bin"/><Relationship Id="rId3" Type="http://schemas.openxmlformats.org/officeDocument/2006/relationships/slideLayout" Target="../slideLayouts/slideLayout23.xml"/><Relationship Id="rId21" Type="http://schemas.openxmlformats.org/officeDocument/2006/relationships/tags" Target="../tags/tag65.xml"/><Relationship Id="rId7" Type="http://schemas.openxmlformats.org/officeDocument/2006/relationships/theme" Target="../theme/theme4.xml"/><Relationship Id="rId12" Type="http://schemas.openxmlformats.org/officeDocument/2006/relationships/tags" Target="../tags/tag56.xml"/><Relationship Id="rId17" Type="http://schemas.openxmlformats.org/officeDocument/2006/relationships/tags" Target="../tags/tag61.xml"/><Relationship Id="rId25" Type="http://schemas.openxmlformats.org/officeDocument/2006/relationships/tags" Target="../tags/tag69.xml"/><Relationship Id="rId2" Type="http://schemas.openxmlformats.org/officeDocument/2006/relationships/slideLayout" Target="../slideLayouts/slideLayout22.xml"/><Relationship Id="rId16" Type="http://schemas.openxmlformats.org/officeDocument/2006/relationships/tags" Target="../tags/tag60.xml"/><Relationship Id="rId20" Type="http://schemas.openxmlformats.org/officeDocument/2006/relationships/tags" Target="../tags/tag64.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ags" Target="../tags/tag55.xml"/><Relationship Id="rId24" Type="http://schemas.openxmlformats.org/officeDocument/2006/relationships/tags" Target="../tags/tag68.xml"/><Relationship Id="rId5" Type="http://schemas.openxmlformats.org/officeDocument/2006/relationships/slideLayout" Target="../slideLayouts/slideLayout25.xml"/><Relationship Id="rId15" Type="http://schemas.openxmlformats.org/officeDocument/2006/relationships/tags" Target="../tags/tag59.xml"/><Relationship Id="rId23" Type="http://schemas.openxmlformats.org/officeDocument/2006/relationships/tags" Target="../tags/tag67.xml"/><Relationship Id="rId10" Type="http://schemas.openxmlformats.org/officeDocument/2006/relationships/tags" Target="../tags/tag54.xml"/><Relationship Id="rId19" Type="http://schemas.openxmlformats.org/officeDocument/2006/relationships/tags" Target="../tags/tag63.xml"/><Relationship Id="rId4" Type="http://schemas.openxmlformats.org/officeDocument/2006/relationships/slideLayout" Target="../slideLayouts/slideLayout24.xml"/><Relationship Id="rId9" Type="http://schemas.openxmlformats.org/officeDocument/2006/relationships/tags" Target="../tags/tag53.xml"/><Relationship Id="rId14" Type="http://schemas.openxmlformats.org/officeDocument/2006/relationships/tags" Target="../tags/tag58.xml"/><Relationship Id="rId22" Type="http://schemas.openxmlformats.org/officeDocument/2006/relationships/tags" Target="../tags/tag66.xml"/><Relationship Id="rId27" Type="http://schemas.openxmlformats.org/officeDocument/2006/relationships/image" Target="../media/image1.emf"/></Relationships>
</file>

<file path=ppt/slideMasters/_rels/slideMaster40.xml.rels><?xml version="1.0" encoding="UTF-8" standalone="yes"?>
<Relationships xmlns="http://schemas.openxmlformats.org/package/2006/relationships"><Relationship Id="rId8" Type="http://schemas.openxmlformats.org/officeDocument/2006/relationships/theme" Target="../theme/theme40.xml"/><Relationship Id="rId13" Type="http://schemas.openxmlformats.org/officeDocument/2006/relationships/tags" Target="../tags/tag685.xml"/><Relationship Id="rId18" Type="http://schemas.openxmlformats.org/officeDocument/2006/relationships/tags" Target="../tags/tag690.xml"/><Relationship Id="rId26" Type="http://schemas.openxmlformats.org/officeDocument/2006/relationships/oleObject" Target="../embeddings/oleObject53.bin"/><Relationship Id="rId3" Type="http://schemas.openxmlformats.org/officeDocument/2006/relationships/slideLayout" Target="../slideLayouts/slideLayout249.xml"/><Relationship Id="rId21" Type="http://schemas.openxmlformats.org/officeDocument/2006/relationships/tags" Target="../tags/tag693.xml"/><Relationship Id="rId7" Type="http://schemas.openxmlformats.org/officeDocument/2006/relationships/slideLayout" Target="../slideLayouts/slideLayout253.xml"/><Relationship Id="rId12" Type="http://schemas.openxmlformats.org/officeDocument/2006/relationships/tags" Target="../tags/tag684.xml"/><Relationship Id="rId17" Type="http://schemas.openxmlformats.org/officeDocument/2006/relationships/tags" Target="../tags/tag689.xml"/><Relationship Id="rId25" Type="http://schemas.openxmlformats.org/officeDocument/2006/relationships/tags" Target="../tags/tag697.xml"/><Relationship Id="rId2" Type="http://schemas.openxmlformats.org/officeDocument/2006/relationships/slideLayout" Target="../slideLayouts/slideLayout248.xml"/><Relationship Id="rId16" Type="http://schemas.openxmlformats.org/officeDocument/2006/relationships/tags" Target="../tags/tag688.xml"/><Relationship Id="rId20" Type="http://schemas.openxmlformats.org/officeDocument/2006/relationships/tags" Target="../tags/tag692.xml"/><Relationship Id="rId1" Type="http://schemas.openxmlformats.org/officeDocument/2006/relationships/slideLayout" Target="../slideLayouts/slideLayout247.xml"/><Relationship Id="rId6" Type="http://schemas.openxmlformats.org/officeDocument/2006/relationships/slideLayout" Target="../slideLayouts/slideLayout252.xml"/><Relationship Id="rId11" Type="http://schemas.openxmlformats.org/officeDocument/2006/relationships/tags" Target="../tags/tag683.xml"/><Relationship Id="rId24" Type="http://schemas.openxmlformats.org/officeDocument/2006/relationships/tags" Target="../tags/tag696.xml"/><Relationship Id="rId5" Type="http://schemas.openxmlformats.org/officeDocument/2006/relationships/slideLayout" Target="../slideLayouts/slideLayout251.xml"/><Relationship Id="rId15" Type="http://schemas.openxmlformats.org/officeDocument/2006/relationships/tags" Target="../tags/tag687.xml"/><Relationship Id="rId23" Type="http://schemas.openxmlformats.org/officeDocument/2006/relationships/tags" Target="../tags/tag695.xml"/><Relationship Id="rId28" Type="http://schemas.openxmlformats.org/officeDocument/2006/relationships/image" Target="../media/image2.png"/><Relationship Id="rId10" Type="http://schemas.openxmlformats.org/officeDocument/2006/relationships/tags" Target="../tags/tag682.xml"/><Relationship Id="rId19" Type="http://schemas.openxmlformats.org/officeDocument/2006/relationships/tags" Target="../tags/tag691.xml"/><Relationship Id="rId4" Type="http://schemas.openxmlformats.org/officeDocument/2006/relationships/slideLayout" Target="../slideLayouts/slideLayout250.xml"/><Relationship Id="rId9" Type="http://schemas.openxmlformats.org/officeDocument/2006/relationships/vmlDrawing" Target="../drawings/vmlDrawing53.vml"/><Relationship Id="rId14" Type="http://schemas.openxmlformats.org/officeDocument/2006/relationships/tags" Target="../tags/tag686.xml"/><Relationship Id="rId22" Type="http://schemas.openxmlformats.org/officeDocument/2006/relationships/tags" Target="../tags/tag694.xml"/><Relationship Id="rId27" Type="http://schemas.openxmlformats.org/officeDocument/2006/relationships/image" Target="../media/image1.emf"/></Relationships>
</file>

<file path=ppt/slideMasters/_rels/slideMaster41.xml.rels><?xml version="1.0" encoding="UTF-8" standalone="yes"?>
<Relationships xmlns="http://schemas.openxmlformats.org/package/2006/relationships"><Relationship Id="rId8" Type="http://schemas.openxmlformats.org/officeDocument/2006/relationships/vmlDrawing" Target="../drawings/vmlDrawing55.vml"/><Relationship Id="rId13" Type="http://schemas.openxmlformats.org/officeDocument/2006/relationships/tags" Target="../tags/tag703.xml"/><Relationship Id="rId18" Type="http://schemas.openxmlformats.org/officeDocument/2006/relationships/tags" Target="../tags/tag708.xml"/><Relationship Id="rId26" Type="http://schemas.openxmlformats.org/officeDocument/2006/relationships/image" Target="../media/image1.emf"/><Relationship Id="rId3" Type="http://schemas.openxmlformats.org/officeDocument/2006/relationships/slideLayout" Target="../slideLayouts/slideLayout256.xml"/><Relationship Id="rId21" Type="http://schemas.openxmlformats.org/officeDocument/2006/relationships/tags" Target="../tags/tag711.xml"/><Relationship Id="rId7" Type="http://schemas.openxmlformats.org/officeDocument/2006/relationships/theme" Target="../theme/theme41.xml"/><Relationship Id="rId12" Type="http://schemas.openxmlformats.org/officeDocument/2006/relationships/tags" Target="../tags/tag702.xml"/><Relationship Id="rId17" Type="http://schemas.openxmlformats.org/officeDocument/2006/relationships/tags" Target="../tags/tag707.xml"/><Relationship Id="rId25" Type="http://schemas.openxmlformats.org/officeDocument/2006/relationships/oleObject" Target="../embeddings/oleObject55.bin"/><Relationship Id="rId2" Type="http://schemas.openxmlformats.org/officeDocument/2006/relationships/slideLayout" Target="../slideLayouts/slideLayout255.xml"/><Relationship Id="rId16" Type="http://schemas.openxmlformats.org/officeDocument/2006/relationships/tags" Target="../tags/tag706.xml"/><Relationship Id="rId20" Type="http://schemas.openxmlformats.org/officeDocument/2006/relationships/tags" Target="../tags/tag710.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tags" Target="../tags/tag701.xml"/><Relationship Id="rId24" Type="http://schemas.openxmlformats.org/officeDocument/2006/relationships/tags" Target="../tags/tag714.xml"/><Relationship Id="rId5" Type="http://schemas.openxmlformats.org/officeDocument/2006/relationships/slideLayout" Target="../slideLayouts/slideLayout258.xml"/><Relationship Id="rId15" Type="http://schemas.openxmlformats.org/officeDocument/2006/relationships/tags" Target="../tags/tag705.xml"/><Relationship Id="rId23" Type="http://schemas.openxmlformats.org/officeDocument/2006/relationships/tags" Target="../tags/tag713.xml"/><Relationship Id="rId10" Type="http://schemas.openxmlformats.org/officeDocument/2006/relationships/tags" Target="../tags/tag700.xml"/><Relationship Id="rId19" Type="http://schemas.openxmlformats.org/officeDocument/2006/relationships/tags" Target="../tags/tag709.xml"/><Relationship Id="rId4" Type="http://schemas.openxmlformats.org/officeDocument/2006/relationships/slideLayout" Target="../slideLayouts/slideLayout257.xml"/><Relationship Id="rId9" Type="http://schemas.openxmlformats.org/officeDocument/2006/relationships/tags" Target="../tags/tag699.xml"/><Relationship Id="rId14" Type="http://schemas.openxmlformats.org/officeDocument/2006/relationships/tags" Target="../tags/tag704.xml"/><Relationship Id="rId22" Type="http://schemas.openxmlformats.org/officeDocument/2006/relationships/tags" Target="../tags/tag712.xml"/><Relationship Id="rId27" Type="http://schemas.openxmlformats.org/officeDocument/2006/relationships/image" Target="../media/image2.png"/></Relationships>
</file>

<file path=ppt/slideMasters/_rels/slideMaster42.xml.rels><?xml version="1.0" encoding="UTF-8" standalone="yes"?>
<Relationships xmlns="http://schemas.openxmlformats.org/package/2006/relationships"><Relationship Id="rId8" Type="http://schemas.openxmlformats.org/officeDocument/2006/relationships/theme" Target="../theme/theme42.xml"/><Relationship Id="rId13" Type="http://schemas.openxmlformats.org/officeDocument/2006/relationships/tags" Target="../tags/tag719.xml"/><Relationship Id="rId18" Type="http://schemas.openxmlformats.org/officeDocument/2006/relationships/tags" Target="../tags/tag724.xml"/><Relationship Id="rId26" Type="http://schemas.openxmlformats.org/officeDocument/2006/relationships/oleObject" Target="../embeddings/oleObject57.bin"/><Relationship Id="rId3" Type="http://schemas.openxmlformats.org/officeDocument/2006/relationships/slideLayout" Target="../slideLayouts/slideLayout262.xml"/><Relationship Id="rId21" Type="http://schemas.openxmlformats.org/officeDocument/2006/relationships/tags" Target="../tags/tag727.xml"/><Relationship Id="rId7" Type="http://schemas.openxmlformats.org/officeDocument/2006/relationships/slideLayout" Target="../slideLayouts/slideLayout266.xml"/><Relationship Id="rId12" Type="http://schemas.openxmlformats.org/officeDocument/2006/relationships/tags" Target="../tags/tag718.xml"/><Relationship Id="rId17" Type="http://schemas.openxmlformats.org/officeDocument/2006/relationships/tags" Target="../tags/tag723.xml"/><Relationship Id="rId25" Type="http://schemas.openxmlformats.org/officeDocument/2006/relationships/tags" Target="../tags/tag731.xml"/><Relationship Id="rId2" Type="http://schemas.openxmlformats.org/officeDocument/2006/relationships/slideLayout" Target="../slideLayouts/slideLayout261.xml"/><Relationship Id="rId16" Type="http://schemas.openxmlformats.org/officeDocument/2006/relationships/tags" Target="../tags/tag722.xml"/><Relationship Id="rId20" Type="http://schemas.openxmlformats.org/officeDocument/2006/relationships/tags" Target="../tags/tag726.xml"/><Relationship Id="rId1" Type="http://schemas.openxmlformats.org/officeDocument/2006/relationships/slideLayout" Target="../slideLayouts/slideLayout260.xml"/><Relationship Id="rId6" Type="http://schemas.openxmlformats.org/officeDocument/2006/relationships/slideLayout" Target="../slideLayouts/slideLayout265.xml"/><Relationship Id="rId11" Type="http://schemas.openxmlformats.org/officeDocument/2006/relationships/tags" Target="../tags/tag717.xml"/><Relationship Id="rId24" Type="http://schemas.openxmlformats.org/officeDocument/2006/relationships/tags" Target="../tags/tag730.xml"/><Relationship Id="rId5" Type="http://schemas.openxmlformats.org/officeDocument/2006/relationships/slideLayout" Target="../slideLayouts/slideLayout264.xml"/><Relationship Id="rId15" Type="http://schemas.openxmlformats.org/officeDocument/2006/relationships/tags" Target="../tags/tag721.xml"/><Relationship Id="rId23" Type="http://schemas.openxmlformats.org/officeDocument/2006/relationships/tags" Target="../tags/tag729.xml"/><Relationship Id="rId28" Type="http://schemas.openxmlformats.org/officeDocument/2006/relationships/image" Target="../media/image2.png"/><Relationship Id="rId10" Type="http://schemas.openxmlformats.org/officeDocument/2006/relationships/tags" Target="../tags/tag716.xml"/><Relationship Id="rId19" Type="http://schemas.openxmlformats.org/officeDocument/2006/relationships/tags" Target="../tags/tag725.xml"/><Relationship Id="rId4" Type="http://schemas.openxmlformats.org/officeDocument/2006/relationships/slideLayout" Target="../slideLayouts/slideLayout263.xml"/><Relationship Id="rId9" Type="http://schemas.openxmlformats.org/officeDocument/2006/relationships/vmlDrawing" Target="../drawings/vmlDrawing57.vml"/><Relationship Id="rId14" Type="http://schemas.openxmlformats.org/officeDocument/2006/relationships/tags" Target="../tags/tag720.xml"/><Relationship Id="rId22" Type="http://schemas.openxmlformats.org/officeDocument/2006/relationships/tags" Target="../tags/tag728.xml"/><Relationship Id="rId27" Type="http://schemas.openxmlformats.org/officeDocument/2006/relationships/image" Target="../media/image1.emf"/></Relationships>
</file>

<file path=ppt/slideMasters/_rels/slideMaster43.xml.rels><?xml version="1.0" encoding="UTF-8" standalone="yes"?>
<Relationships xmlns="http://schemas.openxmlformats.org/package/2006/relationships"><Relationship Id="rId8" Type="http://schemas.openxmlformats.org/officeDocument/2006/relationships/vmlDrawing" Target="../drawings/vmlDrawing59.vml"/><Relationship Id="rId13" Type="http://schemas.openxmlformats.org/officeDocument/2006/relationships/tags" Target="../tags/tag737.xml"/><Relationship Id="rId18" Type="http://schemas.openxmlformats.org/officeDocument/2006/relationships/tags" Target="../tags/tag742.xml"/><Relationship Id="rId26" Type="http://schemas.openxmlformats.org/officeDocument/2006/relationships/image" Target="../media/image1.emf"/><Relationship Id="rId3" Type="http://schemas.openxmlformats.org/officeDocument/2006/relationships/slideLayout" Target="../slideLayouts/slideLayout269.xml"/><Relationship Id="rId21" Type="http://schemas.openxmlformats.org/officeDocument/2006/relationships/tags" Target="../tags/tag745.xml"/><Relationship Id="rId7" Type="http://schemas.openxmlformats.org/officeDocument/2006/relationships/theme" Target="../theme/theme43.xml"/><Relationship Id="rId12" Type="http://schemas.openxmlformats.org/officeDocument/2006/relationships/tags" Target="../tags/tag736.xml"/><Relationship Id="rId17" Type="http://schemas.openxmlformats.org/officeDocument/2006/relationships/tags" Target="../tags/tag741.xml"/><Relationship Id="rId25" Type="http://schemas.openxmlformats.org/officeDocument/2006/relationships/oleObject" Target="../embeddings/oleObject59.bin"/><Relationship Id="rId2" Type="http://schemas.openxmlformats.org/officeDocument/2006/relationships/slideLayout" Target="../slideLayouts/slideLayout268.xml"/><Relationship Id="rId16" Type="http://schemas.openxmlformats.org/officeDocument/2006/relationships/tags" Target="../tags/tag740.xml"/><Relationship Id="rId20" Type="http://schemas.openxmlformats.org/officeDocument/2006/relationships/tags" Target="../tags/tag744.xml"/><Relationship Id="rId1" Type="http://schemas.openxmlformats.org/officeDocument/2006/relationships/slideLayout" Target="../slideLayouts/slideLayout267.xml"/><Relationship Id="rId6" Type="http://schemas.openxmlformats.org/officeDocument/2006/relationships/slideLayout" Target="../slideLayouts/slideLayout272.xml"/><Relationship Id="rId11" Type="http://schemas.openxmlformats.org/officeDocument/2006/relationships/tags" Target="../tags/tag735.xml"/><Relationship Id="rId24" Type="http://schemas.openxmlformats.org/officeDocument/2006/relationships/tags" Target="../tags/tag748.xml"/><Relationship Id="rId5" Type="http://schemas.openxmlformats.org/officeDocument/2006/relationships/slideLayout" Target="../slideLayouts/slideLayout271.xml"/><Relationship Id="rId15" Type="http://schemas.openxmlformats.org/officeDocument/2006/relationships/tags" Target="../tags/tag739.xml"/><Relationship Id="rId23" Type="http://schemas.openxmlformats.org/officeDocument/2006/relationships/tags" Target="../tags/tag747.xml"/><Relationship Id="rId10" Type="http://schemas.openxmlformats.org/officeDocument/2006/relationships/tags" Target="../tags/tag734.xml"/><Relationship Id="rId19" Type="http://schemas.openxmlformats.org/officeDocument/2006/relationships/tags" Target="../tags/tag743.xml"/><Relationship Id="rId4" Type="http://schemas.openxmlformats.org/officeDocument/2006/relationships/slideLayout" Target="../slideLayouts/slideLayout270.xml"/><Relationship Id="rId9" Type="http://schemas.openxmlformats.org/officeDocument/2006/relationships/tags" Target="../tags/tag733.xml"/><Relationship Id="rId14" Type="http://schemas.openxmlformats.org/officeDocument/2006/relationships/tags" Target="../tags/tag738.xml"/><Relationship Id="rId22" Type="http://schemas.openxmlformats.org/officeDocument/2006/relationships/tags" Target="../tags/tag746.xml"/><Relationship Id="rId27" Type="http://schemas.openxmlformats.org/officeDocument/2006/relationships/image" Target="../media/image2.png"/></Relationships>
</file>

<file path=ppt/slideMasters/_rels/slideMaster44.xml.rels><?xml version="1.0" encoding="UTF-8" standalone="yes"?>
<Relationships xmlns="http://schemas.openxmlformats.org/package/2006/relationships"><Relationship Id="rId8" Type="http://schemas.openxmlformats.org/officeDocument/2006/relationships/theme" Target="../theme/theme44.xml"/><Relationship Id="rId13" Type="http://schemas.openxmlformats.org/officeDocument/2006/relationships/tags" Target="../tags/tag754.xml"/><Relationship Id="rId18" Type="http://schemas.openxmlformats.org/officeDocument/2006/relationships/tags" Target="../tags/tag759.xml"/><Relationship Id="rId26" Type="http://schemas.openxmlformats.org/officeDocument/2006/relationships/oleObject" Target="../embeddings/oleObject62.bin"/><Relationship Id="rId3" Type="http://schemas.openxmlformats.org/officeDocument/2006/relationships/slideLayout" Target="../slideLayouts/slideLayout275.xml"/><Relationship Id="rId21" Type="http://schemas.openxmlformats.org/officeDocument/2006/relationships/tags" Target="../tags/tag762.xml"/><Relationship Id="rId7" Type="http://schemas.openxmlformats.org/officeDocument/2006/relationships/slideLayout" Target="../slideLayouts/slideLayout279.xml"/><Relationship Id="rId12" Type="http://schemas.openxmlformats.org/officeDocument/2006/relationships/tags" Target="../tags/tag753.xml"/><Relationship Id="rId17" Type="http://schemas.openxmlformats.org/officeDocument/2006/relationships/tags" Target="../tags/tag758.xml"/><Relationship Id="rId25" Type="http://schemas.openxmlformats.org/officeDocument/2006/relationships/tags" Target="../tags/tag766.xml"/><Relationship Id="rId2" Type="http://schemas.openxmlformats.org/officeDocument/2006/relationships/slideLayout" Target="../slideLayouts/slideLayout274.xml"/><Relationship Id="rId16" Type="http://schemas.openxmlformats.org/officeDocument/2006/relationships/tags" Target="../tags/tag757.xml"/><Relationship Id="rId20" Type="http://schemas.openxmlformats.org/officeDocument/2006/relationships/tags" Target="../tags/tag761.xml"/><Relationship Id="rId1" Type="http://schemas.openxmlformats.org/officeDocument/2006/relationships/slideLayout" Target="../slideLayouts/slideLayout273.xml"/><Relationship Id="rId6" Type="http://schemas.openxmlformats.org/officeDocument/2006/relationships/slideLayout" Target="../slideLayouts/slideLayout278.xml"/><Relationship Id="rId11" Type="http://schemas.openxmlformats.org/officeDocument/2006/relationships/tags" Target="../tags/tag752.xml"/><Relationship Id="rId24" Type="http://schemas.openxmlformats.org/officeDocument/2006/relationships/tags" Target="../tags/tag765.xml"/><Relationship Id="rId5" Type="http://schemas.openxmlformats.org/officeDocument/2006/relationships/slideLayout" Target="../slideLayouts/slideLayout277.xml"/><Relationship Id="rId15" Type="http://schemas.openxmlformats.org/officeDocument/2006/relationships/tags" Target="../tags/tag756.xml"/><Relationship Id="rId23" Type="http://schemas.openxmlformats.org/officeDocument/2006/relationships/tags" Target="../tags/tag764.xml"/><Relationship Id="rId28" Type="http://schemas.openxmlformats.org/officeDocument/2006/relationships/image" Target="../media/image2.png"/><Relationship Id="rId10" Type="http://schemas.openxmlformats.org/officeDocument/2006/relationships/tags" Target="../tags/tag751.xml"/><Relationship Id="rId19" Type="http://schemas.openxmlformats.org/officeDocument/2006/relationships/tags" Target="../tags/tag760.xml"/><Relationship Id="rId4" Type="http://schemas.openxmlformats.org/officeDocument/2006/relationships/slideLayout" Target="../slideLayouts/slideLayout276.xml"/><Relationship Id="rId9" Type="http://schemas.openxmlformats.org/officeDocument/2006/relationships/vmlDrawing" Target="../drawings/vmlDrawing62.vml"/><Relationship Id="rId14" Type="http://schemas.openxmlformats.org/officeDocument/2006/relationships/tags" Target="../tags/tag755.xml"/><Relationship Id="rId22" Type="http://schemas.openxmlformats.org/officeDocument/2006/relationships/tags" Target="../tags/tag763.xml"/><Relationship Id="rId27" Type="http://schemas.openxmlformats.org/officeDocument/2006/relationships/image" Target="../media/image1.emf"/></Relationships>
</file>

<file path=ppt/slideMasters/_rels/slideMaster45.xml.rels><?xml version="1.0" encoding="UTF-8" standalone="yes"?>
<Relationships xmlns="http://schemas.openxmlformats.org/package/2006/relationships"><Relationship Id="rId8" Type="http://schemas.openxmlformats.org/officeDocument/2006/relationships/theme" Target="../theme/theme45.xml"/><Relationship Id="rId13" Type="http://schemas.openxmlformats.org/officeDocument/2006/relationships/tags" Target="../tags/tag771.xml"/><Relationship Id="rId18" Type="http://schemas.openxmlformats.org/officeDocument/2006/relationships/tags" Target="../tags/tag776.xml"/><Relationship Id="rId26" Type="http://schemas.openxmlformats.org/officeDocument/2006/relationships/oleObject" Target="../embeddings/oleObject64.bin"/><Relationship Id="rId3" Type="http://schemas.openxmlformats.org/officeDocument/2006/relationships/slideLayout" Target="../slideLayouts/slideLayout282.xml"/><Relationship Id="rId21" Type="http://schemas.openxmlformats.org/officeDocument/2006/relationships/tags" Target="../tags/tag779.xml"/><Relationship Id="rId7" Type="http://schemas.openxmlformats.org/officeDocument/2006/relationships/slideLayout" Target="../slideLayouts/slideLayout286.xml"/><Relationship Id="rId12" Type="http://schemas.openxmlformats.org/officeDocument/2006/relationships/tags" Target="../tags/tag770.xml"/><Relationship Id="rId17" Type="http://schemas.openxmlformats.org/officeDocument/2006/relationships/tags" Target="../tags/tag775.xml"/><Relationship Id="rId25" Type="http://schemas.openxmlformats.org/officeDocument/2006/relationships/tags" Target="../tags/tag783.xml"/><Relationship Id="rId2" Type="http://schemas.openxmlformats.org/officeDocument/2006/relationships/slideLayout" Target="../slideLayouts/slideLayout281.xml"/><Relationship Id="rId16" Type="http://schemas.openxmlformats.org/officeDocument/2006/relationships/tags" Target="../tags/tag774.xml"/><Relationship Id="rId20" Type="http://schemas.openxmlformats.org/officeDocument/2006/relationships/tags" Target="../tags/tag778.xml"/><Relationship Id="rId1" Type="http://schemas.openxmlformats.org/officeDocument/2006/relationships/slideLayout" Target="../slideLayouts/slideLayout280.xml"/><Relationship Id="rId6" Type="http://schemas.openxmlformats.org/officeDocument/2006/relationships/slideLayout" Target="../slideLayouts/slideLayout285.xml"/><Relationship Id="rId11" Type="http://schemas.openxmlformats.org/officeDocument/2006/relationships/tags" Target="../tags/tag769.xml"/><Relationship Id="rId24" Type="http://schemas.openxmlformats.org/officeDocument/2006/relationships/tags" Target="../tags/tag782.xml"/><Relationship Id="rId5" Type="http://schemas.openxmlformats.org/officeDocument/2006/relationships/slideLayout" Target="../slideLayouts/slideLayout284.xml"/><Relationship Id="rId15" Type="http://schemas.openxmlformats.org/officeDocument/2006/relationships/tags" Target="../tags/tag773.xml"/><Relationship Id="rId23" Type="http://schemas.openxmlformats.org/officeDocument/2006/relationships/tags" Target="../tags/tag781.xml"/><Relationship Id="rId28" Type="http://schemas.openxmlformats.org/officeDocument/2006/relationships/image" Target="../media/image2.png"/><Relationship Id="rId10" Type="http://schemas.openxmlformats.org/officeDocument/2006/relationships/tags" Target="../tags/tag768.xml"/><Relationship Id="rId19" Type="http://schemas.openxmlformats.org/officeDocument/2006/relationships/tags" Target="../tags/tag777.xml"/><Relationship Id="rId4" Type="http://schemas.openxmlformats.org/officeDocument/2006/relationships/slideLayout" Target="../slideLayouts/slideLayout283.xml"/><Relationship Id="rId9" Type="http://schemas.openxmlformats.org/officeDocument/2006/relationships/vmlDrawing" Target="../drawings/vmlDrawing64.vml"/><Relationship Id="rId14" Type="http://schemas.openxmlformats.org/officeDocument/2006/relationships/tags" Target="../tags/tag772.xml"/><Relationship Id="rId22" Type="http://schemas.openxmlformats.org/officeDocument/2006/relationships/tags" Target="../tags/tag780.xml"/><Relationship Id="rId27" Type="http://schemas.openxmlformats.org/officeDocument/2006/relationships/image" Target="../media/image1.emf"/></Relationships>
</file>

<file path=ppt/slideMasters/_rels/slideMaster46.xml.rels><?xml version="1.0" encoding="UTF-8" standalone="yes"?>
<Relationships xmlns="http://schemas.openxmlformats.org/package/2006/relationships"><Relationship Id="rId8" Type="http://schemas.openxmlformats.org/officeDocument/2006/relationships/vmlDrawing" Target="../drawings/vmlDrawing66.vml"/><Relationship Id="rId13" Type="http://schemas.openxmlformats.org/officeDocument/2006/relationships/tags" Target="../tags/tag789.xml"/><Relationship Id="rId18" Type="http://schemas.openxmlformats.org/officeDocument/2006/relationships/tags" Target="../tags/tag794.xml"/><Relationship Id="rId26" Type="http://schemas.openxmlformats.org/officeDocument/2006/relationships/image" Target="../media/image1.emf"/><Relationship Id="rId3" Type="http://schemas.openxmlformats.org/officeDocument/2006/relationships/slideLayout" Target="../slideLayouts/slideLayout289.xml"/><Relationship Id="rId21" Type="http://schemas.openxmlformats.org/officeDocument/2006/relationships/tags" Target="../tags/tag797.xml"/><Relationship Id="rId7" Type="http://schemas.openxmlformats.org/officeDocument/2006/relationships/theme" Target="../theme/theme46.xml"/><Relationship Id="rId12" Type="http://schemas.openxmlformats.org/officeDocument/2006/relationships/tags" Target="../tags/tag788.xml"/><Relationship Id="rId17" Type="http://schemas.openxmlformats.org/officeDocument/2006/relationships/tags" Target="../tags/tag793.xml"/><Relationship Id="rId25" Type="http://schemas.openxmlformats.org/officeDocument/2006/relationships/oleObject" Target="../embeddings/oleObject66.bin"/><Relationship Id="rId2" Type="http://schemas.openxmlformats.org/officeDocument/2006/relationships/slideLayout" Target="../slideLayouts/slideLayout288.xml"/><Relationship Id="rId16" Type="http://schemas.openxmlformats.org/officeDocument/2006/relationships/tags" Target="../tags/tag792.xml"/><Relationship Id="rId20" Type="http://schemas.openxmlformats.org/officeDocument/2006/relationships/tags" Target="../tags/tag796.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tags" Target="../tags/tag787.xml"/><Relationship Id="rId24" Type="http://schemas.openxmlformats.org/officeDocument/2006/relationships/tags" Target="../tags/tag800.xml"/><Relationship Id="rId5" Type="http://schemas.openxmlformats.org/officeDocument/2006/relationships/slideLayout" Target="../slideLayouts/slideLayout291.xml"/><Relationship Id="rId15" Type="http://schemas.openxmlformats.org/officeDocument/2006/relationships/tags" Target="../tags/tag791.xml"/><Relationship Id="rId23" Type="http://schemas.openxmlformats.org/officeDocument/2006/relationships/tags" Target="../tags/tag799.xml"/><Relationship Id="rId10" Type="http://schemas.openxmlformats.org/officeDocument/2006/relationships/tags" Target="../tags/tag786.xml"/><Relationship Id="rId19" Type="http://schemas.openxmlformats.org/officeDocument/2006/relationships/tags" Target="../tags/tag795.xml"/><Relationship Id="rId4" Type="http://schemas.openxmlformats.org/officeDocument/2006/relationships/slideLayout" Target="../slideLayouts/slideLayout290.xml"/><Relationship Id="rId9" Type="http://schemas.openxmlformats.org/officeDocument/2006/relationships/tags" Target="../tags/tag785.xml"/><Relationship Id="rId14" Type="http://schemas.openxmlformats.org/officeDocument/2006/relationships/tags" Target="../tags/tag790.xml"/><Relationship Id="rId22" Type="http://schemas.openxmlformats.org/officeDocument/2006/relationships/tags" Target="../tags/tag798.xml"/><Relationship Id="rId27" Type="http://schemas.openxmlformats.org/officeDocument/2006/relationships/image" Target="../media/image2.png"/></Relationships>
</file>

<file path=ppt/slideMasters/_rels/slideMaster47.xml.rels><?xml version="1.0" encoding="UTF-8" standalone="yes"?>
<Relationships xmlns="http://schemas.openxmlformats.org/package/2006/relationships"><Relationship Id="rId8" Type="http://schemas.openxmlformats.org/officeDocument/2006/relationships/theme" Target="../theme/theme47.xml"/><Relationship Id="rId13" Type="http://schemas.openxmlformats.org/officeDocument/2006/relationships/tags" Target="../tags/tag805.xml"/><Relationship Id="rId18" Type="http://schemas.openxmlformats.org/officeDocument/2006/relationships/tags" Target="../tags/tag810.xml"/><Relationship Id="rId26" Type="http://schemas.openxmlformats.org/officeDocument/2006/relationships/oleObject" Target="../embeddings/oleObject68.bin"/><Relationship Id="rId3" Type="http://schemas.openxmlformats.org/officeDocument/2006/relationships/slideLayout" Target="../slideLayouts/slideLayout295.xml"/><Relationship Id="rId21" Type="http://schemas.openxmlformats.org/officeDocument/2006/relationships/tags" Target="../tags/tag813.xml"/><Relationship Id="rId7" Type="http://schemas.openxmlformats.org/officeDocument/2006/relationships/slideLayout" Target="../slideLayouts/slideLayout299.xml"/><Relationship Id="rId12" Type="http://schemas.openxmlformats.org/officeDocument/2006/relationships/tags" Target="../tags/tag804.xml"/><Relationship Id="rId17" Type="http://schemas.openxmlformats.org/officeDocument/2006/relationships/tags" Target="../tags/tag809.xml"/><Relationship Id="rId25" Type="http://schemas.openxmlformats.org/officeDocument/2006/relationships/tags" Target="../tags/tag817.xml"/><Relationship Id="rId2" Type="http://schemas.openxmlformats.org/officeDocument/2006/relationships/slideLayout" Target="../slideLayouts/slideLayout294.xml"/><Relationship Id="rId16" Type="http://schemas.openxmlformats.org/officeDocument/2006/relationships/tags" Target="../tags/tag808.xml"/><Relationship Id="rId20" Type="http://schemas.openxmlformats.org/officeDocument/2006/relationships/tags" Target="../tags/tag812.xml"/><Relationship Id="rId1" Type="http://schemas.openxmlformats.org/officeDocument/2006/relationships/slideLayout" Target="../slideLayouts/slideLayout293.xml"/><Relationship Id="rId6" Type="http://schemas.openxmlformats.org/officeDocument/2006/relationships/slideLayout" Target="../slideLayouts/slideLayout298.xml"/><Relationship Id="rId11" Type="http://schemas.openxmlformats.org/officeDocument/2006/relationships/tags" Target="../tags/tag803.xml"/><Relationship Id="rId24" Type="http://schemas.openxmlformats.org/officeDocument/2006/relationships/tags" Target="../tags/tag816.xml"/><Relationship Id="rId5" Type="http://schemas.openxmlformats.org/officeDocument/2006/relationships/slideLayout" Target="../slideLayouts/slideLayout297.xml"/><Relationship Id="rId15" Type="http://schemas.openxmlformats.org/officeDocument/2006/relationships/tags" Target="../tags/tag807.xml"/><Relationship Id="rId23" Type="http://schemas.openxmlformats.org/officeDocument/2006/relationships/tags" Target="../tags/tag815.xml"/><Relationship Id="rId28" Type="http://schemas.openxmlformats.org/officeDocument/2006/relationships/image" Target="../media/image2.png"/><Relationship Id="rId10" Type="http://schemas.openxmlformats.org/officeDocument/2006/relationships/tags" Target="../tags/tag802.xml"/><Relationship Id="rId19" Type="http://schemas.openxmlformats.org/officeDocument/2006/relationships/tags" Target="../tags/tag811.xml"/><Relationship Id="rId4" Type="http://schemas.openxmlformats.org/officeDocument/2006/relationships/slideLayout" Target="../slideLayouts/slideLayout296.xml"/><Relationship Id="rId9" Type="http://schemas.openxmlformats.org/officeDocument/2006/relationships/vmlDrawing" Target="../drawings/vmlDrawing68.vml"/><Relationship Id="rId14" Type="http://schemas.openxmlformats.org/officeDocument/2006/relationships/tags" Target="../tags/tag806.xml"/><Relationship Id="rId22" Type="http://schemas.openxmlformats.org/officeDocument/2006/relationships/tags" Target="../tags/tag814.xml"/><Relationship Id="rId27" Type="http://schemas.openxmlformats.org/officeDocument/2006/relationships/image" Target="../media/image1.emf"/></Relationships>
</file>

<file path=ppt/slideMasters/_rels/slideMaster48.xml.rels><?xml version="1.0" encoding="UTF-8" standalone="yes"?>
<Relationships xmlns="http://schemas.openxmlformats.org/package/2006/relationships"><Relationship Id="rId8" Type="http://schemas.openxmlformats.org/officeDocument/2006/relationships/theme" Target="../theme/theme48.xml"/><Relationship Id="rId13" Type="http://schemas.openxmlformats.org/officeDocument/2006/relationships/tags" Target="../tags/tag822.xml"/><Relationship Id="rId18" Type="http://schemas.openxmlformats.org/officeDocument/2006/relationships/tags" Target="../tags/tag827.xml"/><Relationship Id="rId26" Type="http://schemas.openxmlformats.org/officeDocument/2006/relationships/oleObject" Target="../embeddings/oleObject70.bin"/><Relationship Id="rId3" Type="http://schemas.openxmlformats.org/officeDocument/2006/relationships/slideLayout" Target="../slideLayouts/slideLayout302.xml"/><Relationship Id="rId21" Type="http://schemas.openxmlformats.org/officeDocument/2006/relationships/tags" Target="../tags/tag830.xml"/><Relationship Id="rId7" Type="http://schemas.openxmlformats.org/officeDocument/2006/relationships/slideLayout" Target="../slideLayouts/slideLayout306.xml"/><Relationship Id="rId12" Type="http://schemas.openxmlformats.org/officeDocument/2006/relationships/tags" Target="../tags/tag821.xml"/><Relationship Id="rId17" Type="http://schemas.openxmlformats.org/officeDocument/2006/relationships/tags" Target="../tags/tag826.xml"/><Relationship Id="rId25" Type="http://schemas.openxmlformats.org/officeDocument/2006/relationships/tags" Target="../tags/tag834.xml"/><Relationship Id="rId2" Type="http://schemas.openxmlformats.org/officeDocument/2006/relationships/slideLayout" Target="../slideLayouts/slideLayout301.xml"/><Relationship Id="rId16" Type="http://schemas.openxmlformats.org/officeDocument/2006/relationships/tags" Target="../tags/tag825.xml"/><Relationship Id="rId20" Type="http://schemas.openxmlformats.org/officeDocument/2006/relationships/tags" Target="../tags/tag829.xml"/><Relationship Id="rId1" Type="http://schemas.openxmlformats.org/officeDocument/2006/relationships/slideLayout" Target="../slideLayouts/slideLayout300.xml"/><Relationship Id="rId6" Type="http://schemas.openxmlformats.org/officeDocument/2006/relationships/slideLayout" Target="../slideLayouts/slideLayout305.xml"/><Relationship Id="rId11" Type="http://schemas.openxmlformats.org/officeDocument/2006/relationships/tags" Target="../tags/tag820.xml"/><Relationship Id="rId24" Type="http://schemas.openxmlformats.org/officeDocument/2006/relationships/tags" Target="../tags/tag833.xml"/><Relationship Id="rId5" Type="http://schemas.openxmlformats.org/officeDocument/2006/relationships/slideLayout" Target="../slideLayouts/slideLayout304.xml"/><Relationship Id="rId15" Type="http://schemas.openxmlformats.org/officeDocument/2006/relationships/tags" Target="../tags/tag824.xml"/><Relationship Id="rId23" Type="http://schemas.openxmlformats.org/officeDocument/2006/relationships/tags" Target="../tags/tag832.xml"/><Relationship Id="rId28" Type="http://schemas.openxmlformats.org/officeDocument/2006/relationships/image" Target="../media/image2.png"/><Relationship Id="rId10" Type="http://schemas.openxmlformats.org/officeDocument/2006/relationships/tags" Target="../tags/tag819.xml"/><Relationship Id="rId19" Type="http://schemas.openxmlformats.org/officeDocument/2006/relationships/tags" Target="../tags/tag828.xml"/><Relationship Id="rId4" Type="http://schemas.openxmlformats.org/officeDocument/2006/relationships/slideLayout" Target="../slideLayouts/slideLayout303.xml"/><Relationship Id="rId9" Type="http://schemas.openxmlformats.org/officeDocument/2006/relationships/vmlDrawing" Target="../drawings/vmlDrawing70.vml"/><Relationship Id="rId14" Type="http://schemas.openxmlformats.org/officeDocument/2006/relationships/tags" Target="../tags/tag823.xml"/><Relationship Id="rId22" Type="http://schemas.openxmlformats.org/officeDocument/2006/relationships/tags" Target="../tags/tag831.xml"/><Relationship Id="rId27" Type="http://schemas.openxmlformats.org/officeDocument/2006/relationships/image" Target="../media/image1.emf"/></Relationships>
</file>

<file path=ppt/slideMasters/_rels/slideMaster49.xml.rels><?xml version="1.0" encoding="UTF-8" standalone="yes"?>
<Relationships xmlns="http://schemas.openxmlformats.org/package/2006/relationships"><Relationship Id="rId8" Type="http://schemas.openxmlformats.org/officeDocument/2006/relationships/theme" Target="../theme/theme49.xml"/><Relationship Id="rId13" Type="http://schemas.openxmlformats.org/officeDocument/2006/relationships/tags" Target="../tags/tag839.xml"/><Relationship Id="rId18" Type="http://schemas.openxmlformats.org/officeDocument/2006/relationships/tags" Target="../tags/tag844.xml"/><Relationship Id="rId26" Type="http://schemas.openxmlformats.org/officeDocument/2006/relationships/oleObject" Target="../embeddings/oleObject72.bin"/><Relationship Id="rId3" Type="http://schemas.openxmlformats.org/officeDocument/2006/relationships/slideLayout" Target="../slideLayouts/slideLayout309.xml"/><Relationship Id="rId21" Type="http://schemas.openxmlformats.org/officeDocument/2006/relationships/tags" Target="../tags/tag847.xml"/><Relationship Id="rId7" Type="http://schemas.openxmlformats.org/officeDocument/2006/relationships/slideLayout" Target="../slideLayouts/slideLayout313.xml"/><Relationship Id="rId12" Type="http://schemas.openxmlformats.org/officeDocument/2006/relationships/tags" Target="../tags/tag838.xml"/><Relationship Id="rId17" Type="http://schemas.openxmlformats.org/officeDocument/2006/relationships/tags" Target="../tags/tag843.xml"/><Relationship Id="rId25" Type="http://schemas.openxmlformats.org/officeDocument/2006/relationships/tags" Target="../tags/tag851.xml"/><Relationship Id="rId2" Type="http://schemas.openxmlformats.org/officeDocument/2006/relationships/slideLayout" Target="../slideLayouts/slideLayout308.xml"/><Relationship Id="rId16" Type="http://schemas.openxmlformats.org/officeDocument/2006/relationships/tags" Target="../tags/tag842.xml"/><Relationship Id="rId20" Type="http://schemas.openxmlformats.org/officeDocument/2006/relationships/tags" Target="../tags/tag846.xml"/><Relationship Id="rId1" Type="http://schemas.openxmlformats.org/officeDocument/2006/relationships/slideLayout" Target="../slideLayouts/slideLayout307.xml"/><Relationship Id="rId6" Type="http://schemas.openxmlformats.org/officeDocument/2006/relationships/slideLayout" Target="../slideLayouts/slideLayout312.xml"/><Relationship Id="rId11" Type="http://schemas.openxmlformats.org/officeDocument/2006/relationships/tags" Target="../tags/tag837.xml"/><Relationship Id="rId24" Type="http://schemas.openxmlformats.org/officeDocument/2006/relationships/tags" Target="../tags/tag850.xml"/><Relationship Id="rId5" Type="http://schemas.openxmlformats.org/officeDocument/2006/relationships/slideLayout" Target="../slideLayouts/slideLayout311.xml"/><Relationship Id="rId15" Type="http://schemas.openxmlformats.org/officeDocument/2006/relationships/tags" Target="../tags/tag841.xml"/><Relationship Id="rId23" Type="http://schemas.openxmlformats.org/officeDocument/2006/relationships/tags" Target="../tags/tag849.xml"/><Relationship Id="rId28" Type="http://schemas.openxmlformats.org/officeDocument/2006/relationships/image" Target="../media/image2.png"/><Relationship Id="rId10" Type="http://schemas.openxmlformats.org/officeDocument/2006/relationships/tags" Target="../tags/tag836.xml"/><Relationship Id="rId19" Type="http://schemas.openxmlformats.org/officeDocument/2006/relationships/tags" Target="../tags/tag845.xml"/><Relationship Id="rId4" Type="http://schemas.openxmlformats.org/officeDocument/2006/relationships/slideLayout" Target="../slideLayouts/slideLayout310.xml"/><Relationship Id="rId9" Type="http://schemas.openxmlformats.org/officeDocument/2006/relationships/vmlDrawing" Target="../drawings/vmlDrawing72.vml"/><Relationship Id="rId14" Type="http://schemas.openxmlformats.org/officeDocument/2006/relationships/tags" Target="../tags/tag840.xml"/><Relationship Id="rId22" Type="http://schemas.openxmlformats.org/officeDocument/2006/relationships/tags" Target="../tags/tag848.xml"/><Relationship Id="rId27"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8" Type="http://schemas.openxmlformats.org/officeDocument/2006/relationships/vmlDrawing" Target="../drawings/vmlDrawing5.vml"/><Relationship Id="rId13" Type="http://schemas.openxmlformats.org/officeDocument/2006/relationships/tags" Target="../tags/tag74.xml"/><Relationship Id="rId18" Type="http://schemas.openxmlformats.org/officeDocument/2006/relationships/tags" Target="../tags/tag79.xml"/><Relationship Id="rId26" Type="http://schemas.openxmlformats.org/officeDocument/2006/relationships/oleObject" Target="../embeddings/oleObject5.bin"/><Relationship Id="rId3" Type="http://schemas.openxmlformats.org/officeDocument/2006/relationships/slideLayout" Target="../slideLayouts/slideLayout29.xml"/><Relationship Id="rId21" Type="http://schemas.openxmlformats.org/officeDocument/2006/relationships/tags" Target="../tags/tag82.xml"/><Relationship Id="rId7" Type="http://schemas.openxmlformats.org/officeDocument/2006/relationships/theme" Target="../theme/theme5.xml"/><Relationship Id="rId12" Type="http://schemas.openxmlformats.org/officeDocument/2006/relationships/tags" Target="../tags/tag73.xml"/><Relationship Id="rId17" Type="http://schemas.openxmlformats.org/officeDocument/2006/relationships/tags" Target="../tags/tag78.xml"/><Relationship Id="rId25" Type="http://schemas.openxmlformats.org/officeDocument/2006/relationships/tags" Target="../tags/tag86.xml"/><Relationship Id="rId2" Type="http://schemas.openxmlformats.org/officeDocument/2006/relationships/slideLayout" Target="../slideLayouts/slideLayout28.xml"/><Relationship Id="rId16" Type="http://schemas.openxmlformats.org/officeDocument/2006/relationships/tags" Target="../tags/tag77.xml"/><Relationship Id="rId20" Type="http://schemas.openxmlformats.org/officeDocument/2006/relationships/tags" Target="../tags/tag81.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tags" Target="../tags/tag72.xml"/><Relationship Id="rId24" Type="http://schemas.openxmlformats.org/officeDocument/2006/relationships/tags" Target="../tags/tag85.xml"/><Relationship Id="rId5" Type="http://schemas.openxmlformats.org/officeDocument/2006/relationships/slideLayout" Target="../slideLayouts/slideLayout31.xml"/><Relationship Id="rId15" Type="http://schemas.openxmlformats.org/officeDocument/2006/relationships/tags" Target="../tags/tag76.xml"/><Relationship Id="rId23" Type="http://schemas.openxmlformats.org/officeDocument/2006/relationships/tags" Target="../tags/tag84.xml"/><Relationship Id="rId10" Type="http://schemas.openxmlformats.org/officeDocument/2006/relationships/tags" Target="../tags/tag71.xml"/><Relationship Id="rId19" Type="http://schemas.openxmlformats.org/officeDocument/2006/relationships/tags" Target="../tags/tag80.xml"/><Relationship Id="rId4" Type="http://schemas.openxmlformats.org/officeDocument/2006/relationships/slideLayout" Target="../slideLayouts/slideLayout30.xml"/><Relationship Id="rId9" Type="http://schemas.openxmlformats.org/officeDocument/2006/relationships/tags" Target="../tags/tag70.xml"/><Relationship Id="rId14" Type="http://schemas.openxmlformats.org/officeDocument/2006/relationships/tags" Target="../tags/tag75.xml"/><Relationship Id="rId22" Type="http://schemas.openxmlformats.org/officeDocument/2006/relationships/tags" Target="../tags/tag83.xml"/><Relationship Id="rId27" Type="http://schemas.openxmlformats.org/officeDocument/2006/relationships/image" Target="../media/image1.emf"/></Relationships>
</file>

<file path=ppt/slideMasters/_rels/slideMaster50.xml.rels><?xml version="1.0" encoding="UTF-8" standalone="yes"?>
<Relationships xmlns="http://schemas.openxmlformats.org/package/2006/relationships"><Relationship Id="rId8" Type="http://schemas.openxmlformats.org/officeDocument/2006/relationships/theme" Target="../theme/theme50.xml"/><Relationship Id="rId13" Type="http://schemas.openxmlformats.org/officeDocument/2006/relationships/tags" Target="../tags/tag856.xml"/><Relationship Id="rId18" Type="http://schemas.openxmlformats.org/officeDocument/2006/relationships/tags" Target="../tags/tag861.xml"/><Relationship Id="rId26" Type="http://schemas.openxmlformats.org/officeDocument/2006/relationships/oleObject" Target="../embeddings/oleObject74.bin"/><Relationship Id="rId3" Type="http://schemas.openxmlformats.org/officeDocument/2006/relationships/slideLayout" Target="../slideLayouts/slideLayout316.xml"/><Relationship Id="rId21" Type="http://schemas.openxmlformats.org/officeDocument/2006/relationships/tags" Target="../tags/tag864.xml"/><Relationship Id="rId7" Type="http://schemas.openxmlformats.org/officeDocument/2006/relationships/slideLayout" Target="../slideLayouts/slideLayout320.xml"/><Relationship Id="rId12" Type="http://schemas.openxmlformats.org/officeDocument/2006/relationships/tags" Target="../tags/tag855.xml"/><Relationship Id="rId17" Type="http://schemas.openxmlformats.org/officeDocument/2006/relationships/tags" Target="../tags/tag860.xml"/><Relationship Id="rId25" Type="http://schemas.openxmlformats.org/officeDocument/2006/relationships/tags" Target="../tags/tag868.xml"/><Relationship Id="rId2" Type="http://schemas.openxmlformats.org/officeDocument/2006/relationships/slideLayout" Target="../slideLayouts/slideLayout315.xml"/><Relationship Id="rId16" Type="http://schemas.openxmlformats.org/officeDocument/2006/relationships/tags" Target="../tags/tag859.xml"/><Relationship Id="rId20" Type="http://schemas.openxmlformats.org/officeDocument/2006/relationships/tags" Target="../tags/tag863.xml"/><Relationship Id="rId1" Type="http://schemas.openxmlformats.org/officeDocument/2006/relationships/slideLayout" Target="../slideLayouts/slideLayout314.xml"/><Relationship Id="rId6" Type="http://schemas.openxmlformats.org/officeDocument/2006/relationships/slideLayout" Target="../slideLayouts/slideLayout319.xml"/><Relationship Id="rId11" Type="http://schemas.openxmlformats.org/officeDocument/2006/relationships/tags" Target="../tags/tag854.xml"/><Relationship Id="rId24" Type="http://schemas.openxmlformats.org/officeDocument/2006/relationships/tags" Target="../tags/tag867.xml"/><Relationship Id="rId5" Type="http://schemas.openxmlformats.org/officeDocument/2006/relationships/slideLayout" Target="../slideLayouts/slideLayout318.xml"/><Relationship Id="rId15" Type="http://schemas.openxmlformats.org/officeDocument/2006/relationships/tags" Target="../tags/tag858.xml"/><Relationship Id="rId23" Type="http://schemas.openxmlformats.org/officeDocument/2006/relationships/tags" Target="../tags/tag866.xml"/><Relationship Id="rId28" Type="http://schemas.openxmlformats.org/officeDocument/2006/relationships/image" Target="../media/image2.png"/><Relationship Id="rId10" Type="http://schemas.openxmlformats.org/officeDocument/2006/relationships/tags" Target="../tags/tag853.xml"/><Relationship Id="rId19" Type="http://schemas.openxmlformats.org/officeDocument/2006/relationships/tags" Target="../tags/tag862.xml"/><Relationship Id="rId4" Type="http://schemas.openxmlformats.org/officeDocument/2006/relationships/slideLayout" Target="../slideLayouts/slideLayout317.xml"/><Relationship Id="rId9" Type="http://schemas.openxmlformats.org/officeDocument/2006/relationships/vmlDrawing" Target="../drawings/vmlDrawing74.vml"/><Relationship Id="rId14" Type="http://schemas.openxmlformats.org/officeDocument/2006/relationships/tags" Target="../tags/tag857.xml"/><Relationship Id="rId22" Type="http://schemas.openxmlformats.org/officeDocument/2006/relationships/tags" Target="../tags/tag865.xml"/><Relationship Id="rId27" Type="http://schemas.openxmlformats.org/officeDocument/2006/relationships/image" Target="../media/image1.emf"/></Relationships>
</file>

<file path=ppt/slideMasters/_rels/slideMaster51.xml.rels><?xml version="1.0" encoding="UTF-8" standalone="yes"?>
<Relationships xmlns="http://schemas.openxmlformats.org/package/2006/relationships"><Relationship Id="rId8" Type="http://schemas.openxmlformats.org/officeDocument/2006/relationships/vmlDrawing" Target="../drawings/vmlDrawing76.vml"/><Relationship Id="rId13" Type="http://schemas.openxmlformats.org/officeDocument/2006/relationships/tags" Target="../tags/tag874.xml"/><Relationship Id="rId18" Type="http://schemas.openxmlformats.org/officeDocument/2006/relationships/tags" Target="../tags/tag879.xml"/><Relationship Id="rId26" Type="http://schemas.openxmlformats.org/officeDocument/2006/relationships/image" Target="../media/image1.emf"/><Relationship Id="rId3" Type="http://schemas.openxmlformats.org/officeDocument/2006/relationships/slideLayout" Target="../slideLayouts/slideLayout323.xml"/><Relationship Id="rId21" Type="http://schemas.openxmlformats.org/officeDocument/2006/relationships/tags" Target="../tags/tag882.xml"/><Relationship Id="rId7" Type="http://schemas.openxmlformats.org/officeDocument/2006/relationships/theme" Target="../theme/theme51.xml"/><Relationship Id="rId12" Type="http://schemas.openxmlformats.org/officeDocument/2006/relationships/tags" Target="../tags/tag873.xml"/><Relationship Id="rId17" Type="http://schemas.openxmlformats.org/officeDocument/2006/relationships/tags" Target="../tags/tag878.xml"/><Relationship Id="rId25" Type="http://schemas.openxmlformats.org/officeDocument/2006/relationships/oleObject" Target="../embeddings/oleObject76.bin"/><Relationship Id="rId2" Type="http://schemas.openxmlformats.org/officeDocument/2006/relationships/slideLayout" Target="../slideLayouts/slideLayout322.xml"/><Relationship Id="rId16" Type="http://schemas.openxmlformats.org/officeDocument/2006/relationships/tags" Target="../tags/tag877.xml"/><Relationship Id="rId20" Type="http://schemas.openxmlformats.org/officeDocument/2006/relationships/tags" Target="../tags/tag881.xml"/><Relationship Id="rId1" Type="http://schemas.openxmlformats.org/officeDocument/2006/relationships/slideLayout" Target="../slideLayouts/slideLayout321.xml"/><Relationship Id="rId6" Type="http://schemas.openxmlformats.org/officeDocument/2006/relationships/slideLayout" Target="../slideLayouts/slideLayout326.xml"/><Relationship Id="rId11" Type="http://schemas.openxmlformats.org/officeDocument/2006/relationships/tags" Target="../tags/tag872.xml"/><Relationship Id="rId24" Type="http://schemas.openxmlformats.org/officeDocument/2006/relationships/tags" Target="../tags/tag885.xml"/><Relationship Id="rId5" Type="http://schemas.openxmlformats.org/officeDocument/2006/relationships/slideLayout" Target="../slideLayouts/slideLayout325.xml"/><Relationship Id="rId15" Type="http://schemas.openxmlformats.org/officeDocument/2006/relationships/tags" Target="../tags/tag876.xml"/><Relationship Id="rId23" Type="http://schemas.openxmlformats.org/officeDocument/2006/relationships/tags" Target="../tags/tag884.xml"/><Relationship Id="rId10" Type="http://schemas.openxmlformats.org/officeDocument/2006/relationships/tags" Target="../tags/tag871.xml"/><Relationship Id="rId19" Type="http://schemas.openxmlformats.org/officeDocument/2006/relationships/tags" Target="../tags/tag880.xml"/><Relationship Id="rId4" Type="http://schemas.openxmlformats.org/officeDocument/2006/relationships/slideLayout" Target="../slideLayouts/slideLayout324.xml"/><Relationship Id="rId9" Type="http://schemas.openxmlformats.org/officeDocument/2006/relationships/tags" Target="../tags/tag870.xml"/><Relationship Id="rId14" Type="http://schemas.openxmlformats.org/officeDocument/2006/relationships/tags" Target="../tags/tag875.xml"/><Relationship Id="rId22" Type="http://schemas.openxmlformats.org/officeDocument/2006/relationships/tags" Target="../tags/tag883.xml"/><Relationship Id="rId27" Type="http://schemas.openxmlformats.org/officeDocument/2006/relationships/image" Target="../media/image2.png"/></Relationships>
</file>

<file path=ppt/slideMasters/_rels/slideMaster52.xml.rels><?xml version="1.0" encoding="UTF-8" standalone="yes"?>
<Relationships xmlns="http://schemas.openxmlformats.org/package/2006/relationships"><Relationship Id="rId8" Type="http://schemas.openxmlformats.org/officeDocument/2006/relationships/theme" Target="../theme/theme52.xml"/><Relationship Id="rId13" Type="http://schemas.openxmlformats.org/officeDocument/2006/relationships/tags" Target="../tags/tag890.xml"/><Relationship Id="rId18" Type="http://schemas.openxmlformats.org/officeDocument/2006/relationships/tags" Target="../tags/tag895.xml"/><Relationship Id="rId26" Type="http://schemas.openxmlformats.org/officeDocument/2006/relationships/oleObject" Target="../embeddings/oleObject78.bin"/><Relationship Id="rId3" Type="http://schemas.openxmlformats.org/officeDocument/2006/relationships/slideLayout" Target="../slideLayouts/slideLayout329.xml"/><Relationship Id="rId21" Type="http://schemas.openxmlformats.org/officeDocument/2006/relationships/tags" Target="../tags/tag898.xml"/><Relationship Id="rId7" Type="http://schemas.openxmlformats.org/officeDocument/2006/relationships/slideLayout" Target="../slideLayouts/slideLayout333.xml"/><Relationship Id="rId12" Type="http://schemas.openxmlformats.org/officeDocument/2006/relationships/tags" Target="../tags/tag889.xml"/><Relationship Id="rId17" Type="http://schemas.openxmlformats.org/officeDocument/2006/relationships/tags" Target="../tags/tag894.xml"/><Relationship Id="rId25" Type="http://schemas.openxmlformats.org/officeDocument/2006/relationships/tags" Target="../tags/tag902.xml"/><Relationship Id="rId2" Type="http://schemas.openxmlformats.org/officeDocument/2006/relationships/slideLayout" Target="../slideLayouts/slideLayout328.xml"/><Relationship Id="rId16" Type="http://schemas.openxmlformats.org/officeDocument/2006/relationships/tags" Target="../tags/tag893.xml"/><Relationship Id="rId20" Type="http://schemas.openxmlformats.org/officeDocument/2006/relationships/tags" Target="../tags/tag897.xml"/><Relationship Id="rId1" Type="http://schemas.openxmlformats.org/officeDocument/2006/relationships/slideLayout" Target="../slideLayouts/slideLayout327.xml"/><Relationship Id="rId6" Type="http://schemas.openxmlformats.org/officeDocument/2006/relationships/slideLayout" Target="../slideLayouts/slideLayout332.xml"/><Relationship Id="rId11" Type="http://schemas.openxmlformats.org/officeDocument/2006/relationships/tags" Target="../tags/tag888.xml"/><Relationship Id="rId24" Type="http://schemas.openxmlformats.org/officeDocument/2006/relationships/tags" Target="../tags/tag901.xml"/><Relationship Id="rId5" Type="http://schemas.openxmlformats.org/officeDocument/2006/relationships/slideLayout" Target="../slideLayouts/slideLayout331.xml"/><Relationship Id="rId15" Type="http://schemas.openxmlformats.org/officeDocument/2006/relationships/tags" Target="../tags/tag892.xml"/><Relationship Id="rId23" Type="http://schemas.openxmlformats.org/officeDocument/2006/relationships/tags" Target="../tags/tag900.xml"/><Relationship Id="rId28" Type="http://schemas.openxmlformats.org/officeDocument/2006/relationships/image" Target="../media/image2.png"/><Relationship Id="rId10" Type="http://schemas.openxmlformats.org/officeDocument/2006/relationships/tags" Target="../tags/tag887.xml"/><Relationship Id="rId19" Type="http://schemas.openxmlformats.org/officeDocument/2006/relationships/tags" Target="../tags/tag896.xml"/><Relationship Id="rId4" Type="http://schemas.openxmlformats.org/officeDocument/2006/relationships/slideLayout" Target="../slideLayouts/slideLayout330.xml"/><Relationship Id="rId9" Type="http://schemas.openxmlformats.org/officeDocument/2006/relationships/vmlDrawing" Target="../drawings/vmlDrawing78.vml"/><Relationship Id="rId14" Type="http://schemas.openxmlformats.org/officeDocument/2006/relationships/tags" Target="../tags/tag891.xml"/><Relationship Id="rId22" Type="http://schemas.openxmlformats.org/officeDocument/2006/relationships/tags" Target="../tags/tag899.xml"/><Relationship Id="rId27" Type="http://schemas.openxmlformats.org/officeDocument/2006/relationships/image" Target="../media/image1.emf"/></Relationships>
</file>

<file path=ppt/slideMasters/_rels/slideMaster53.xml.rels><?xml version="1.0" encoding="UTF-8" standalone="yes"?>
<Relationships xmlns="http://schemas.openxmlformats.org/package/2006/relationships"><Relationship Id="rId8" Type="http://schemas.openxmlformats.org/officeDocument/2006/relationships/theme" Target="../theme/theme53.xml"/><Relationship Id="rId13" Type="http://schemas.openxmlformats.org/officeDocument/2006/relationships/tags" Target="../tags/tag907.xml"/><Relationship Id="rId18" Type="http://schemas.openxmlformats.org/officeDocument/2006/relationships/tags" Target="../tags/tag912.xml"/><Relationship Id="rId26" Type="http://schemas.openxmlformats.org/officeDocument/2006/relationships/oleObject" Target="../embeddings/oleObject80.bin"/><Relationship Id="rId3" Type="http://schemas.openxmlformats.org/officeDocument/2006/relationships/slideLayout" Target="../slideLayouts/slideLayout336.xml"/><Relationship Id="rId21" Type="http://schemas.openxmlformats.org/officeDocument/2006/relationships/tags" Target="../tags/tag915.xml"/><Relationship Id="rId7" Type="http://schemas.openxmlformats.org/officeDocument/2006/relationships/slideLayout" Target="../slideLayouts/slideLayout340.xml"/><Relationship Id="rId12" Type="http://schemas.openxmlformats.org/officeDocument/2006/relationships/tags" Target="../tags/tag906.xml"/><Relationship Id="rId17" Type="http://schemas.openxmlformats.org/officeDocument/2006/relationships/tags" Target="../tags/tag911.xml"/><Relationship Id="rId25" Type="http://schemas.openxmlformats.org/officeDocument/2006/relationships/tags" Target="../tags/tag919.xml"/><Relationship Id="rId2" Type="http://schemas.openxmlformats.org/officeDocument/2006/relationships/slideLayout" Target="../slideLayouts/slideLayout335.xml"/><Relationship Id="rId16" Type="http://schemas.openxmlformats.org/officeDocument/2006/relationships/tags" Target="../tags/tag910.xml"/><Relationship Id="rId20" Type="http://schemas.openxmlformats.org/officeDocument/2006/relationships/tags" Target="../tags/tag914.xml"/><Relationship Id="rId1" Type="http://schemas.openxmlformats.org/officeDocument/2006/relationships/slideLayout" Target="../slideLayouts/slideLayout334.xml"/><Relationship Id="rId6" Type="http://schemas.openxmlformats.org/officeDocument/2006/relationships/slideLayout" Target="../slideLayouts/slideLayout339.xml"/><Relationship Id="rId11" Type="http://schemas.openxmlformats.org/officeDocument/2006/relationships/tags" Target="../tags/tag905.xml"/><Relationship Id="rId24" Type="http://schemas.openxmlformats.org/officeDocument/2006/relationships/tags" Target="../tags/tag918.xml"/><Relationship Id="rId5" Type="http://schemas.openxmlformats.org/officeDocument/2006/relationships/slideLayout" Target="../slideLayouts/slideLayout338.xml"/><Relationship Id="rId15" Type="http://schemas.openxmlformats.org/officeDocument/2006/relationships/tags" Target="../tags/tag909.xml"/><Relationship Id="rId23" Type="http://schemas.openxmlformats.org/officeDocument/2006/relationships/tags" Target="../tags/tag917.xml"/><Relationship Id="rId28" Type="http://schemas.openxmlformats.org/officeDocument/2006/relationships/image" Target="../media/image2.png"/><Relationship Id="rId10" Type="http://schemas.openxmlformats.org/officeDocument/2006/relationships/tags" Target="../tags/tag904.xml"/><Relationship Id="rId19" Type="http://schemas.openxmlformats.org/officeDocument/2006/relationships/tags" Target="../tags/tag913.xml"/><Relationship Id="rId4" Type="http://schemas.openxmlformats.org/officeDocument/2006/relationships/slideLayout" Target="../slideLayouts/slideLayout337.xml"/><Relationship Id="rId9" Type="http://schemas.openxmlformats.org/officeDocument/2006/relationships/vmlDrawing" Target="../drawings/vmlDrawing80.vml"/><Relationship Id="rId14" Type="http://schemas.openxmlformats.org/officeDocument/2006/relationships/tags" Target="../tags/tag908.xml"/><Relationship Id="rId22" Type="http://schemas.openxmlformats.org/officeDocument/2006/relationships/tags" Target="../tags/tag916.xml"/><Relationship Id="rId27" Type="http://schemas.openxmlformats.org/officeDocument/2006/relationships/image" Target="../media/image1.emf"/></Relationships>
</file>

<file path=ppt/slideMasters/_rels/slideMaster54.xml.rels><?xml version="1.0" encoding="UTF-8" standalone="yes"?>
<Relationships xmlns="http://schemas.openxmlformats.org/package/2006/relationships"><Relationship Id="rId8" Type="http://schemas.openxmlformats.org/officeDocument/2006/relationships/theme" Target="../theme/theme54.xml"/><Relationship Id="rId13" Type="http://schemas.openxmlformats.org/officeDocument/2006/relationships/tags" Target="../tags/tag924.xml"/><Relationship Id="rId18" Type="http://schemas.openxmlformats.org/officeDocument/2006/relationships/tags" Target="../tags/tag929.xml"/><Relationship Id="rId26" Type="http://schemas.openxmlformats.org/officeDocument/2006/relationships/oleObject" Target="../embeddings/oleObject82.bin"/><Relationship Id="rId3" Type="http://schemas.openxmlformats.org/officeDocument/2006/relationships/slideLayout" Target="../slideLayouts/slideLayout343.xml"/><Relationship Id="rId21" Type="http://schemas.openxmlformats.org/officeDocument/2006/relationships/tags" Target="../tags/tag932.xml"/><Relationship Id="rId7" Type="http://schemas.openxmlformats.org/officeDocument/2006/relationships/slideLayout" Target="../slideLayouts/slideLayout347.xml"/><Relationship Id="rId12" Type="http://schemas.openxmlformats.org/officeDocument/2006/relationships/tags" Target="../tags/tag923.xml"/><Relationship Id="rId17" Type="http://schemas.openxmlformats.org/officeDocument/2006/relationships/tags" Target="../tags/tag928.xml"/><Relationship Id="rId25" Type="http://schemas.openxmlformats.org/officeDocument/2006/relationships/tags" Target="../tags/tag936.xml"/><Relationship Id="rId2" Type="http://schemas.openxmlformats.org/officeDocument/2006/relationships/slideLayout" Target="../slideLayouts/slideLayout342.xml"/><Relationship Id="rId16" Type="http://schemas.openxmlformats.org/officeDocument/2006/relationships/tags" Target="../tags/tag927.xml"/><Relationship Id="rId20" Type="http://schemas.openxmlformats.org/officeDocument/2006/relationships/tags" Target="../tags/tag931.xml"/><Relationship Id="rId1" Type="http://schemas.openxmlformats.org/officeDocument/2006/relationships/slideLayout" Target="../slideLayouts/slideLayout341.xml"/><Relationship Id="rId6" Type="http://schemas.openxmlformats.org/officeDocument/2006/relationships/slideLayout" Target="../slideLayouts/slideLayout346.xml"/><Relationship Id="rId11" Type="http://schemas.openxmlformats.org/officeDocument/2006/relationships/tags" Target="../tags/tag922.xml"/><Relationship Id="rId24" Type="http://schemas.openxmlformats.org/officeDocument/2006/relationships/tags" Target="../tags/tag935.xml"/><Relationship Id="rId5" Type="http://schemas.openxmlformats.org/officeDocument/2006/relationships/slideLayout" Target="../slideLayouts/slideLayout345.xml"/><Relationship Id="rId15" Type="http://schemas.openxmlformats.org/officeDocument/2006/relationships/tags" Target="../tags/tag926.xml"/><Relationship Id="rId23" Type="http://schemas.openxmlformats.org/officeDocument/2006/relationships/tags" Target="../tags/tag934.xml"/><Relationship Id="rId28" Type="http://schemas.openxmlformats.org/officeDocument/2006/relationships/image" Target="../media/image2.png"/><Relationship Id="rId10" Type="http://schemas.openxmlformats.org/officeDocument/2006/relationships/tags" Target="../tags/tag921.xml"/><Relationship Id="rId19" Type="http://schemas.openxmlformats.org/officeDocument/2006/relationships/tags" Target="../tags/tag930.xml"/><Relationship Id="rId4" Type="http://schemas.openxmlformats.org/officeDocument/2006/relationships/slideLayout" Target="../slideLayouts/slideLayout344.xml"/><Relationship Id="rId9" Type="http://schemas.openxmlformats.org/officeDocument/2006/relationships/vmlDrawing" Target="../drawings/vmlDrawing82.vml"/><Relationship Id="rId14" Type="http://schemas.openxmlformats.org/officeDocument/2006/relationships/tags" Target="../tags/tag925.xml"/><Relationship Id="rId22" Type="http://schemas.openxmlformats.org/officeDocument/2006/relationships/tags" Target="../tags/tag933.xml"/><Relationship Id="rId27"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vmlDrawing" Target="../drawings/vmlDrawing6.vml"/><Relationship Id="rId13" Type="http://schemas.openxmlformats.org/officeDocument/2006/relationships/tags" Target="../tags/tag91.xml"/><Relationship Id="rId18" Type="http://schemas.openxmlformats.org/officeDocument/2006/relationships/tags" Target="../tags/tag96.xml"/><Relationship Id="rId26" Type="http://schemas.openxmlformats.org/officeDocument/2006/relationships/oleObject" Target="../embeddings/oleObject6.bin"/><Relationship Id="rId3" Type="http://schemas.openxmlformats.org/officeDocument/2006/relationships/slideLayout" Target="../slideLayouts/slideLayout35.xml"/><Relationship Id="rId21" Type="http://schemas.openxmlformats.org/officeDocument/2006/relationships/tags" Target="../tags/tag99.xml"/><Relationship Id="rId7" Type="http://schemas.openxmlformats.org/officeDocument/2006/relationships/theme" Target="../theme/theme6.xml"/><Relationship Id="rId12" Type="http://schemas.openxmlformats.org/officeDocument/2006/relationships/tags" Target="../tags/tag90.xml"/><Relationship Id="rId17" Type="http://schemas.openxmlformats.org/officeDocument/2006/relationships/tags" Target="../tags/tag95.xml"/><Relationship Id="rId25" Type="http://schemas.openxmlformats.org/officeDocument/2006/relationships/tags" Target="../tags/tag103.xml"/><Relationship Id="rId2" Type="http://schemas.openxmlformats.org/officeDocument/2006/relationships/slideLayout" Target="../slideLayouts/slideLayout34.xml"/><Relationship Id="rId16" Type="http://schemas.openxmlformats.org/officeDocument/2006/relationships/tags" Target="../tags/tag94.xml"/><Relationship Id="rId20" Type="http://schemas.openxmlformats.org/officeDocument/2006/relationships/tags" Target="../tags/tag9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ags" Target="../tags/tag89.xml"/><Relationship Id="rId24" Type="http://schemas.openxmlformats.org/officeDocument/2006/relationships/tags" Target="../tags/tag102.xml"/><Relationship Id="rId5" Type="http://schemas.openxmlformats.org/officeDocument/2006/relationships/slideLayout" Target="../slideLayouts/slideLayout37.xml"/><Relationship Id="rId15" Type="http://schemas.openxmlformats.org/officeDocument/2006/relationships/tags" Target="../tags/tag93.xml"/><Relationship Id="rId23" Type="http://schemas.openxmlformats.org/officeDocument/2006/relationships/tags" Target="../tags/tag101.xml"/><Relationship Id="rId10" Type="http://schemas.openxmlformats.org/officeDocument/2006/relationships/tags" Target="../tags/tag88.xml"/><Relationship Id="rId19" Type="http://schemas.openxmlformats.org/officeDocument/2006/relationships/tags" Target="../tags/tag97.xml"/><Relationship Id="rId4" Type="http://schemas.openxmlformats.org/officeDocument/2006/relationships/slideLayout" Target="../slideLayouts/slideLayout36.xml"/><Relationship Id="rId9" Type="http://schemas.openxmlformats.org/officeDocument/2006/relationships/tags" Target="../tags/tag87.xml"/><Relationship Id="rId14" Type="http://schemas.openxmlformats.org/officeDocument/2006/relationships/tags" Target="../tags/tag92.xml"/><Relationship Id="rId22" Type="http://schemas.openxmlformats.org/officeDocument/2006/relationships/tags" Target="../tags/tag100.xml"/><Relationship Id="rId27" Type="http://schemas.openxmlformats.org/officeDocument/2006/relationships/image" Target="../media/image1.emf"/></Relationships>
</file>

<file path=ppt/slideMasters/_rels/slideMaster7.xml.rels><?xml version="1.0" encoding="UTF-8" standalone="yes"?>
<Relationships xmlns="http://schemas.openxmlformats.org/package/2006/relationships"><Relationship Id="rId8" Type="http://schemas.openxmlformats.org/officeDocument/2006/relationships/vmlDrawing" Target="../drawings/vmlDrawing7.vml"/><Relationship Id="rId13" Type="http://schemas.openxmlformats.org/officeDocument/2006/relationships/tags" Target="../tags/tag108.xml"/><Relationship Id="rId18" Type="http://schemas.openxmlformats.org/officeDocument/2006/relationships/tags" Target="../tags/tag113.xml"/><Relationship Id="rId26" Type="http://schemas.openxmlformats.org/officeDocument/2006/relationships/oleObject" Target="../embeddings/oleObject7.bin"/><Relationship Id="rId3" Type="http://schemas.openxmlformats.org/officeDocument/2006/relationships/slideLayout" Target="../slideLayouts/slideLayout41.xml"/><Relationship Id="rId21" Type="http://schemas.openxmlformats.org/officeDocument/2006/relationships/tags" Target="../tags/tag116.xml"/><Relationship Id="rId7" Type="http://schemas.openxmlformats.org/officeDocument/2006/relationships/theme" Target="../theme/theme7.xml"/><Relationship Id="rId12" Type="http://schemas.openxmlformats.org/officeDocument/2006/relationships/tags" Target="../tags/tag107.xml"/><Relationship Id="rId17" Type="http://schemas.openxmlformats.org/officeDocument/2006/relationships/tags" Target="../tags/tag112.xml"/><Relationship Id="rId25" Type="http://schemas.openxmlformats.org/officeDocument/2006/relationships/tags" Target="../tags/tag120.xml"/><Relationship Id="rId2" Type="http://schemas.openxmlformats.org/officeDocument/2006/relationships/slideLayout" Target="../slideLayouts/slideLayout40.xml"/><Relationship Id="rId16" Type="http://schemas.openxmlformats.org/officeDocument/2006/relationships/tags" Target="../tags/tag111.xml"/><Relationship Id="rId20" Type="http://schemas.openxmlformats.org/officeDocument/2006/relationships/tags" Target="../tags/tag115.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tags" Target="../tags/tag106.xml"/><Relationship Id="rId24" Type="http://schemas.openxmlformats.org/officeDocument/2006/relationships/tags" Target="../tags/tag119.xml"/><Relationship Id="rId5" Type="http://schemas.openxmlformats.org/officeDocument/2006/relationships/slideLayout" Target="../slideLayouts/slideLayout43.xml"/><Relationship Id="rId15" Type="http://schemas.openxmlformats.org/officeDocument/2006/relationships/tags" Target="../tags/tag110.xml"/><Relationship Id="rId23" Type="http://schemas.openxmlformats.org/officeDocument/2006/relationships/tags" Target="../tags/tag118.xml"/><Relationship Id="rId10" Type="http://schemas.openxmlformats.org/officeDocument/2006/relationships/tags" Target="../tags/tag105.xml"/><Relationship Id="rId19" Type="http://schemas.openxmlformats.org/officeDocument/2006/relationships/tags" Target="../tags/tag114.xml"/><Relationship Id="rId4" Type="http://schemas.openxmlformats.org/officeDocument/2006/relationships/slideLayout" Target="../slideLayouts/slideLayout42.xml"/><Relationship Id="rId9" Type="http://schemas.openxmlformats.org/officeDocument/2006/relationships/tags" Target="../tags/tag104.xml"/><Relationship Id="rId14" Type="http://schemas.openxmlformats.org/officeDocument/2006/relationships/tags" Target="../tags/tag109.xml"/><Relationship Id="rId22" Type="http://schemas.openxmlformats.org/officeDocument/2006/relationships/tags" Target="../tags/tag117.xml"/><Relationship Id="rId27" Type="http://schemas.openxmlformats.org/officeDocument/2006/relationships/image" Target="../media/image1.emf"/></Relationships>
</file>

<file path=ppt/slideMasters/_rels/slideMaster8.xml.rels><?xml version="1.0" encoding="UTF-8" standalone="yes"?>
<Relationships xmlns="http://schemas.openxmlformats.org/package/2006/relationships"><Relationship Id="rId8" Type="http://schemas.openxmlformats.org/officeDocument/2006/relationships/vmlDrawing" Target="../drawings/vmlDrawing8.vml"/><Relationship Id="rId13" Type="http://schemas.openxmlformats.org/officeDocument/2006/relationships/tags" Target="../tags/tag125.xml"/><Relationship Id="rId18" Type="http://schemas.openxmlformats.org/officeDocument/2006/relationships/tags" Target="../tags/tag130.xml"/><Relationship Id="rId26" Type="http://schemas.openxmlformats.org/officeDocument/2006/relationships/oleObject" Target="../embeddings/oleObject8.bin"/><Relationship Id="rId3" Type="http://schemas.openxmlformats.org/officeDocument/2006/relationships/slideLayout" Target="../slideLayouts/slideLayout47.xml"/><Relationship Id="rId21" Type="http://schemas.openxmlformats.org/officeDocument/2006/relationships/tags" Target="../tags/tag133.xml"/><Relationship Id="rId7" Type="http://schemas.openxmlformats.org/officeDocument/2006/relationships/theme" Target="../theme/theme8.xml"/><Relationship Id="rId12" Type="http://schemas.openxmlformats.org/officeDocument/2006/relationships/tags" Target="../tags/tag124.xml"/><Relationship Id="rId17" Type="http://schemas.openxmlformats.org/officeDocument/2006/relationships/tags" Target="../tags/tag129.xml"/><Relationship Id="rId25" Type="http://schemas.openxmlformats.org/officeDocument/2006/relationships/tags" Target="../tags/tag137.xml"/><Relationship Id="rId2" Type="http://schemas.openxmlformats.org/officeDocument/2006/relationships/slideLayout" Target="../slideLayouts/slideLayout46.xml"/><Relationship Id="rId16" Type="http://schemas.openxmlformats.org/officeDocument/2006/relationships/tags" Target="../tags/tag128.xml"/><Relationship Id="rId20" Type="http://schemas.openxmlformats.org/officeDocument/2006/relationships/tags" Target="../tags/tag132.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tags" Target="../tags/tag123.xml"/><Relationship Id="rId24" Type="http://schemas.openxmlformats.org/officeDocument/2006/relationships/tags" Target="../tags/tag136.xml"/><Relationship Id="rId5" Type="http://schemas.openxmlformats.org/officeDocument/2006/relationships/slideLayout" Target="../slideLayouts/slideLayout49.xml"/><Relationship Id="rId15" Type="http://schemas.openxmlformats.org/officeDocument/2006/relationships/tags" Target="../tags/tag127.xml"/><Relationship Id="rId23" Type="http://schemas.openxmlformats.org/officeDocument/2006/relationships/tags" Target="../tags/tag135.xml"/><Relationship Id="rId10" Type="http://schemas.openxmlformats.org/officeDocument/2006/relationships/tags" Target="../tags/tag122.xml"/><Relationship Id="rId19" Type="http://schemas.openxmlformats.org/officeDocument/2006/relationships/tags" Target="../tags/tag131.xml"/><Relationship Id="rId4" Type="http://schemas.openxmlformats.org/officeDocument/2006/relationships/slideLayout" Target="../slideLayouts/slideLayout48.xml"/><Relationship Id="rId9" Type="http://schemas.openxmlformats.org/officeDocument/2006/relationships/tags" Target="../tags/tag121.xml"/><Relationship Id="rId14" Type="http://schemas.openxmlformats.org/officeDocument/2006/relationships/tags" Target="../tags/tag126.xml"/><Relationship Id="rId22" Type="http://schemas.openxmlformats.org/officeDocument/2006/relationships/tags" Target="../tags/tag134.xml"/><Relationship Id="rId27" Type="http://schemas.openxmlformats.org/officeDocument/2006/relationships/image" Target="../media/image1.emf"/></Relationships>
</file>

<file path=ppt/slideMasters/_rels/slideMaster9.xml.rels><?xml version="1.0" encoding="UTF-8" standalone="yes"?>
<Relationships xmlns="http://schemas.openxmlformats.org/package/2006/relationships"><Relationship Id="rId8" Type="http://schemas.openxmlformats.org/officeDocument/2006/relationships/tags" Target="../tags/tag141.xml"/><Relationship Id="rId13" Type="http://schemas.openxmlformats.org/officeDocument/2006/relationships/tags" Target="../tags/tag146.xml"/><Relationship Id="rId18" Type="http://schemas.openxmlformats.org/officeDocument/2006/relationships/tags" Target="../tags/tag151.xml"/><Relationship Id="rId3" Type="http://schemas.openxmlformats.org/officeDocument/2006/relationships/theme" Target="../theme/theme9.xml"/><Relationship Id="rId21" Type="http://schemas.openxmlformats.org/officeDocument/2006/relationships/tags" Target="../tags/tag154.xml"/><Relationship Id="rId7" Type="http://schemas.openxmlformats.org/officeDocument/2006/relationships/tags" Target="../tags/tag140.xml"/><Relationship Id="rId12" Type="http://schemas.openxmlformats.org/officeDocument/2006/relationships/tags" Target="../tags/tag145.xml"/><Relationship Id="rId17" Type="http://schemas.openxmlformats.org/officeDocument/2006/relationships/tags" Target="../tags/tag150.xml"/><Relationship Id="rId2" Type="http://schemas.openxmlformats.org/officeDocument/2006/relationships/slideLayout" Target="../slideLayouts/slideLayout52.xml"/><Relationship Id="rId16" Type="http://schemas.openxmlformats.org/officeDocument/2006/relationships/tags" Target="../tags/tag149.xml"/><Relationship Id="rId20" Type="http://schemas.openxmlformats.org/officeDocument/2006/relationships/tags" Target="../tags/tag153.xml"/><Relationship Id="rId1" Type="http://schemas.openxmlformats.org/officeDocument/2006/relationships/slideLayout" Target="../slideLayouts/slideLayout51.xml"/><Relationship Id="rId6" Type="http://schemas.openxmlformats.org/officeDocument/2006/relationships/tags" Target="../tags/tag139.xml"/><Relationship Id="rId11" Type="http://schemas.openxmlformats.org/officeDocument/2006/relationships/tags" Target="../tags/tag144.xml"/><Relationship Id="rId5" Type="http://schemas.openxmlformats.org/officeDocument/2006/relationships/tags" Target="../tags/tag138.xml"/><Relationship Id="rId15" Type="http://schemas.openxmlformats.org/officeDocument/2006/relationships/tags" Target="../tags/tag148.xml"/><Relationship Id="rId23" Type="http://schemas.openxmlformats.org/officeDocument/2006/relationships/image" Target="../media/image1.emf"/><Relationship Id="rId10" Type="http://schemas.openxmlformats.org/officeDocument/2006/relationships/tags" Target="../tags/tag143.xml"/><Relationship Id="rId19" Type="http://schemas.openxmlformats.org/officeDocument/2006/relationships/tags" Target="../tags/tag152.xml"/><Relationship Id="rId4" Type="http://schemas.openxmlformats.org/officeDocument/2006/relationships/vmlDrawing" Target="../drawings/vmlDrawing9.vml"/><Relationship Id="rId9" Type="http://schemas.openxmlformats.org/officeDocument/2006/relationships/tags" Target="../tags/tag142.xml"/><Relationship Id="rId14" Type="http://schemas.openxmlformats.org/officeDocument/2006/relationships/tags" Target="../tags/tag147.xml"/><Relationship Id="rId22" Type="http://schemas.openxmlformats.org/officeDocument/2006/relationships/oleObject" Target="../embeddings/oleObject9.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9"/>
            </p:custDataLst>
            <p:extLst>
              <p:ext uri="{D42A27DB-BD31-4B8C-83A1-F6EECF244321}">
                <p14:modId xmlns:p14="http://schemas.microsoft.com/office/powerpoint/2010/main" val="2540922106"/>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481504" name="think-cell Slide" r:id="rId26" imgW="6350000" imgH="6350000" progId="TCLayout.ActiveDocument.1">
                  <p:embed/>
                </p:oleObj>
              </mc:Choice>
              <mc:Fallback>
                <p:oleObj name="think-cell Slide" r:id="rId26" imgW="6350000" imgH="6350000" progId="TCLayout.ActiveDocument.1">
                  <p:embed/>
                  <p:pic>
                    <p:nvPicPr>
                      <p:cNvPr id="0" name="Picture 8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6" name="Rectangle 286"/>
          <p:cNvSpPr>
            <a:spLocks noGrp="1" noChangeArrowheads="1"/>
          </p:cNvSpPr>
          <p:nvPr>
            <p:ph type="body" idx="1"/>
          </p:nvPr>
        </p:nvSpPr>
        <p:spPr bwMode="auto">
          <a:xfrm>
            <a:off x="2377117" y="2440672"/>
            <a:ext cx="4389768" cy="2512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Text</a:t>
            </a:r>
            <a:endParaRPr lang="en-US" noProof="0" dirty="0"/>
          </a:p>
        </p:txBody>
      </p:sp>
      <p:sp>
        <p:nvSpPr>
          <p:cNvPr id="19" name="Title Placeholder 2"/>
          <p:cNvSpPr>
            <a:spLocks noGrp="1" noChangeArrowheads="1"/>
          </p:cNvSpPr>
          <p:nvPr>
            <p:ph type="title"/>
          </p:nvPr>
        </p:nvSpPr>
        <p:spPr bwMode="auto">
          <a:xfrm>
            <a:off x="121545" y="234863"/>
            <a:ext cx="879411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121488" y="15389"/>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121488" y="532898"/>
            <a:ext cx="4726600"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6" name="McK Slide Elements" hidden="1"/>
          <p:cNvGrpSpPr/>
          <p:nvPr/>
        </p:nvGrpSpPr>
        <p:grpSpPr bwMode="auto">
          <a:xfrm>
            <a:off x="1393471" y="6159598"/>
            <a:ext cx="7522187" cy="527525"/>
            <a:chOff x="1365594" y="6036921"/>
            <a:chExt cx="7372005" cy="517023"/>
          </a:xfrm>
        </p:grpSpPr>
        <p:sp>
          <p:nvSpPr>
            <p:cNvPr id="13" name="McK 4. Footnote"/>
            <p:cNvSpPr txBox="1">
              <a:spLocks noChangeArrowheads="1"/>
            </p:cNvSpPr>
            <p:nvPr/>
          </p:nvSpPr>
          <p:spPr bwMode="auto">
            <a:xfrm>
              <a:off x="1365594" y="6036921"/>
              <a:ext cx="737200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McK 5. Source"/>
            <p:cNvSpPr>
              <a:spLocks noChangeArrowheads="1"/>
            </p:cNvSpPr>
            <p:nvPr/>
          </p:nvSpPr>
          <p:spPr bwMode="auto">
            <a:xfrm>
              <a:off x="1365594" y="6400056"/>
              <a:ext cx="3935069"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476675" indent="-476675" defTabSz="908213" fontAlgn="base">
                <a:spcBef>
                  <a:spcPct val="0"/>
                </a:spcBef>
                <a:spcAft>
                  <a:spcPct val="0"/>
                </a:spcAft>
                <a:tabLst>
                  <a:tab pos="487926" algn="l"/>
                  <a:tab pos="674722" algn="l"/>
                </a:tabLst>
              </a:pPr>
              <a:r>
                <a:rPr lang="en-US" sz="1000" dirty="0">
                  <a:solidFill>
                    <a:srgbClr val="000000"/>
                  </a:solidFill>
                </a:rPr>
                <a:t>Source: Source</a:t>
              </a:r>
            </a:p>
          </p:txBody>
        </p:sp>
      </p:grpSp>
      <p:grpSp>
        <p:nvGrpSpPr>
          <p:cNvPr id="15" name="ACET" hidden="1"/>
          <p:cNvGrpSpPr>
            <a:grpSpLocks/>
          </p:cNvGrpSpPr>
          <p:nvPr/>
        </p:nvGrpSpPr>
        <p:grpSpPr bwMode="auto">
          <a:xfrm>
            <a:off x="2377117" y="1859183"/>
            <a:ext cx="4389768"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0000"/>
                  </a:solidFill>
                </a:rPr>
                <a:t>Title</a:t>
              </a:r>
            </a:p>
            <a:p>
              <a:pPr fontAlgn="base">
                <a:spcBef>
                  <a:spcPct val="0"/>
                </a:spcBef>
                <a:spcAft>
                  <a:spcPct val="0"/>
                </a:spcAft>
              </a:pPr>
              <a:r>
                <a:rPr lang="en-US" sz="1600" dirty="0">
                  <a:solidFill>
                    <a:srgbClr val="808080"/>
                  </a:solidFill>
                </a:rPr>
                <a:t>Unit of measure</a:t>
              </a:r>
            </a:p>
          </p:txBody>
        </p:sp>
      </p:grpSp>
      <p:sp>
        <p:nvSpPr>
          <p:cNvPr id="21" name="SlideLogoSeparator"/>
          <p:cNvSpPr>
            <a:spLocks noChangeArrowheads="1"/>
          </p:cNvSpPr>
          <p:nvPr>
            <p:custDataLst>
              <p:tags r:id="rId10"/>
            </p:custDataLst>
          </p:nvPr>
        </p:nvSpPr>
        <p:spPr bwMode="auto">
          <a:xfrm>
            <a:off x="8608479" y="6623650"/>
            <a:ext cx="40892" cy="18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p>
            <a:pPr algn="r" defTabSz="908213" fontAlgn="base">
              <a:spcBef>
                <a:spcPct val="0"/>
              </a:spcBef>
              <a:spcAft>
                <a:spcPct val="0"/>
              </a:spcAft>
            </a:pPr>
            <a:r>
              <a:rPr lang="en-US" sz="1200" dirty="0">
                <a:solidFill>
                  <a:srgbClr val="000000"/>
                </a:solidFill>
              </a:rPr>
              <a:t>|</a:t>
            </a:r>
          </a:p>
        </p:txBody>
      </p:sp>
      <p:grpSp>
        <p:nvGrpSpPr>
          <p:cNvPr id="25" name="LegendBoxes" hidden="1"/>
          <p:cNvGrpSpPr>
            <a:grpSpLocks/>
          </p:cNvGrpSpPr>
          <p:nvPr/>
        </p:nvGrpSpPr>
        <p:grpSpPr bwMode="auto">
          <a:xfrm>
            <a:off x="8136458" y="296464"/>
            <a:ext cx="779144" cy="1017201"/>
            <a:chOff x="4936" y="176"/>
            <a:chExt cx="481" cy="628"/>
          </a:xfrm>
        </p:grpSpPr>
        <p:sp>
          <p:nvSpPr>
            <p:cNvPr id="26"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28"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30"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32"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34" name="LegendLines" hidden="1"/>
          <p:cNvGrpSpPr>
            <a:grpSpLocks/>
          </p:cNvGrpSpPr>
          <p:nvPr/>
        </p:nvGrpSpPr>
        <p:grpSpPr bwMode="auto">
          <a:xfrm>
            <a:off x="7822266" y="296408"/>
            <a:ext cx="1093393" cy="745084"/>
            <a:chOff x="4750" y="176"/>
            <a:chExt cx="675" cy="460"/>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38"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39"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40"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grpSp>
      <p:grpSp>
        <p:nvGrpSpPr>
          <p:cNvPr id="41" name="McKSticker" hidden="1"/>
          <p:cNvGrpSpPr/>
          <p:nvPr/>
        </p:nvGrpSpPr>
        <p:grpSpPr bwMode="auto">
          <a:xfrm>
            <a:off x="7826992" y="296407"/>
            <a:ext cx="1088630" cy="216680"/>
            <a:chOff x="7673880" y="285750"/>
            <a:chExt cx="1066895" cy="212366"/>
          </a:xfrm>
        </p:grpSpPr>
        <p:sp>
          <p:nvSpPr>
            <p:cNvPr id="42"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08213" fontAlgn="base">
                <a:spcBef>
                  <a:spcPct val="0"/>
                </a:spcBef>
                <a:spcAft>
                  <a:spcPct val="0"/>
                </a:spcAft>
                <a:buClr>
                  <a:srgbClr val="002960"/>
                </a:buClr>
              </a:pPr>
              <a:r>
                <a:rPr lang="en-US" sz="1200" dirty="0">
                  <a:solidFill>
                    <a:srgbClr val="808080"/>
                  </a:solidFill>
                </a:rPr>
                <a:t>PRELIMINARY</a:t>
              </a:r>
            </a:p>
          </p:txBody>
        </p:sp>
        <p:cxnSp>
          <p:nvCxnSpPr>
            <p:cNvPr id="43" name="AutoShape 31"/>
            <p:cNvCxnSpPr>
              <a:cxnSpLocks noChangeShapeType="1"/>
              <a:stCxn id="42" idx="2"/>
              <a:endCxn id="42"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4" name="AutoShape 32"/>
            <p:cNvCxnSpPr>
              <a:cxnSpLocks noChangeShapeType="1"/>
              <a:stCxn id="42" idx="4"/>
              <a:endCxn id="42"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5" name="LegendMoons" hidden="1"/>
          <p:cNvGrpSpPr/>
          <p:nvPr/>
        </p:nvGrpSpPr>
        <p:grpSpPr bwMode="auto">
          <a:xfrm>
            <a:off x="8068268" y="296408"/>
            <a:ext cx="847347" cy="1333054"/>
            <a:chOff x="6655594" y="273840"/>
            <a:chExt cx="830430" cy="1306516"/>
          </a:xfrm>
        </p:grpSpPr>
        <p:grpSp>
          <p:nvGrpSpPr>
            <p:cNvPr id="46" name="MoonLegend1"/>
            <p:cNvGrpSpPr>
              <a:grpSpLocks noChangeAspect="1"/>
            </p:cNvGrpSpPr>
            <p:nvPr>
              <p:custDataLst>
                <p:tags r:id="rId11"/>
              </p:custDataLst>
            </p:nvPr>
          </p:nvGrpSpPr>
          <p:grpSpPr bwMode="auto">
            <a:xfrm>
              <a:off x="6655594" y="273840"/>
              <a:ext cx="209550" cy="209551"/>
              <a:chOff x="4533" y="183"/>
              <a:chExt cx="144" cy="144"/>
            </a:xfrm>
          </p:grpSpPr>
          <p:sp>
            <p:nvSpPr>
              <p:cNvPr id="64" name="Oval 38"/>
              <p:cNvSpPr>
                <a:spLocks noChangeAspect="1" noChangeArrowheads="1"/>
              </p:cNvSpPr>
              <p:nvPr>
                <p:custDataLst>
                  <p:tags r:id="rId24"/>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5" name="Arc 39"/>
              <p:cNvSpPr>
                <a:spLocks noChangeAspect="1"/>
              </p:cNvSpPr>
              <p:nvPr>
                <p:custDataLst>
                  <p:tags r:id="rId25"/>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47" name="MoonLegend2"/>
            <p:cNvGrpSpPr>
              <a:grpSpLocks noChangeAspect="1"/>
            </p:cNvGrpSpPr>
            <p:nvPr>
              <p:custDataLst>
                <p:tags r:id="rId12"/>
              </p:custDataLst>
            </p:nvPr>
          </p:nvGrpSpPr>
          <p:grpSpPr bwMode="auto">
            <a:xfrm>
              <a:off x="6655594" y="548081"/>
              <a:ext cx="209550" cy="209551"/>
              <a:chOff x="1694" y="2044"/>
              <a:chExt cx="160" cy="160"/>
            </a:xfrm>
          </p:grpSpPr>
          <p:sp>
            <p:nvSpPr>
              <p:cNvPr id="62" name="Oval 41"/>
              <p:cNvSpPr>
                <a:spLocks noChangeAspect="1" noChangeArrowheads="1"/>
              </p:cNvSpPr>
              <p:nvPr>
                <p:custDataLst>
                  <p:tags r:id="rId2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3" name="Arc 42"/>
              <p:cNvSpPr>
                <a:spLocks noChangeAspect="1"/>
              </p:cNvSpPr>
              <p:nvPr>
                <p:custDataLst>
                  <p:tags r:id="rId23"/>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48" name="MoonLegend4"/>
            <p:cNvGrpSpPr>
              <a:grpSpLocks noChangeAspect="1"/>
            </p:cNvGrpSpPr>
            <p:nvPr>
              <p:custDataLst>
                <p:tags r:id="rId13"/>
              </p:custDataLst>
            </p:nvPr>
          </p:nvGrpSpPr>
          <p:grpSpPr bwMode="auto">
            <a:xfrm>
              <a:off x="6655594" y="1096563"/>
              <a:ext cx="209550" cy="209551"/>
              <a:chOff x="4495" y="1198"/>
              <a:chExt cx="160" cy="160"/>
            </a:xfrm>
          </p:grpSpPr>
          <p:sp>
            <p:nvSpPr>
              <p:cNvPr id="60"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1" name="Arc 48"/>
              <p:cNvSpPr>
                <a:spLocks noChangeAspect="1"/>
              </p:cNvSpPr>
              <p:nvPr>
                <p:custDataLst>
                  <p:tags r:id="rId21"/>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49" name="MoonLegend5"/>
            <p:cNvGrpSpPr>
              <a:grpSpLocks noChangeAspect="1"/>
            </p:cNvGrpSpPr>
            <p:nvPr>
              <p:custDataLst>
                <p:tags r:id="rId14"/>
              </p:custDataLst>
            </p:nvPr>
          </p:nvGrpSpPr>
          <p:grpSpPr bwMode="auto">
            <a:xfrm>
              <a:off x="6655594" y="1370805"/>
              <a:ext cx="209550" cy="209551"/>
              <a:chOff x="4495" y="1440"/>
              <a:chExt cx="160" cy="160"/>
            </a:xfrm>
          </p:grpSpPr>
          <p:sp>
            <p:nvSpPr>
              <p:cNvPr id="58" name="Oval 50"/>
              <p:cNvSpPr>
                <a:spLocks noChangeAspect="1" noChangeArrowheads="1"/>
              </p:cNvSpPr>
              <p:nvPr>
                <p:custDataLst>
                  <p:tags r:id="rId18"/>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59" name="Oval 51"/>
              <p:cNvSpPr>
                <a:spLocks noChangeAspect="1" noChangeArrowheads="1"/>
              </p:cNvSpPr>
              <p:nvPr>
                <p:custDataLst>
                  <p:tags r:id="rId19"/>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sp>
          <p:nvSpPr>
            <p:cNvPr id="50"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1"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2"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3"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4"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grpSp>
          <p:nvGrpSpPr>
            <p:cNvPr id="55" name="MoonLegend3"/>
            <p:cNvGrpSpPr>
              <a:grpSpLocks noChangeAspect="1"/>
            </p:cNvGrpSpPr>
            <p:nvPr>
              <p:custDataLst>
                <p:tags r:id="rId15"/>
              </p:custDataLst>
            </p:nvPr>
          </p:nvGrpSpPr>
          <p:grpSpPr bwMode="auto">
            <a:xfrm>
              <a:off x="6655594" y="822322"/>
              <a:ext cx="209550" cy="209551"/>
              <a:chOff x="4495" y="1198"/>
              <a:chExt cx="160" cy="160"/>
            </a:xfrm>
          </p:grpSpPr>
          <p:sp>
            <p:nvSpPr>
              <p:cNvPr id="56"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57" name="Arc 48"/>
              <p:cNvSpPr>
                <a:spLocks noChangeAspect="1"/>
              </p:cNvSpPr>
              <p:nvPr>
                <p:custDataLst>
                  <p:tags r:id="rId17"/>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sp>
        <p:nvSpPr>
          <p:cNvPr id="66" name="Slide Number"/>
          <p:cNvSpPr txBox="1">
            <a:spLocks/>
          </p:cNvSpPr>
          <p:nvPr userDrawn="1"/>
        </p:nvSpPr>
        <p:spPr bwMode="auto">
          <a:xfrm>
            <a:off x="8755308" y="6646901"/>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fontAlgn="base">
              <a:spcBef>
                <a:spcPct val="0"/>
              </a:spcBef>
              <a:spcAft>
                <a:spcPct val="0"/>
              </a:spcAft>
            </a:pPr>
            <a:fld id="{42C328C1-A84F-4A39-A664-DBA00541A8C6}" type="slidenum">
              <a:rPr lang="en-US" smtClean="0">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11115647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Lst>
  <p:hf hdr="0" ftr="0" dt="0"/>
  <p:txStyles>
    <p:titleStyle>
      <a:lvl1pPr algn="l" defTabSz="908213" rtl="0" eaLnBrk="1" fontAlgn="base" hangingPunct="1">
        <a:spcBef>
          <a:spcPct val="0"/>
        </a:spcBef>
        <a:spcAft>
          <a:spcPct val="0"/>
        </a:spcAft>
        <a:tabLst>
          <a:tab pos="273752" algn="l"/>
        </a:tabLst>
        <a:defRPr sz="1900" b="1" baseline="0">
          <a:solidFill>
            <a:schemeClr val="tx2"/>
          </a:solidFill>
          <a:latin typeface="+mj-lt"/>
          <a:ea typeface="+mj-ea"/>
          <a:cs typeface="+mj-cs"/>
        </a:defRPr>
      </a:lvl1pPr>
      <a:lvl2pPr algn="l" defTabSz="908213" rtl="0" eaLnBrk="1" fontAlgn="base" hangingPunct="1">
        <a:spcBef>
          <a:spcPct val="0"/>
        </a:spcBef>
        <a:spcAft>
          <a:spcPct val="0"/>
        </a:spcAft>
        <a:defRPr sz="1900" b="1">
          <a:solidFill>
            <a:schemeClr val="tx2"/>
          </a:solidFill>
          <a:latin typeface="Arial" charset="0"/>
        </a:defRPr>
      </a:lvl2pPr>
      <a:lvl3pPr algn="l" defTabSz="908213" rtl="0" eaLnBrk="1" fontAlgn="base" hangingPunct="1">
        <a:spcBef>
          <a:spcPct val="0"/>
        </a:spcBef>
        <a:spcAft>
          <a:spcPct val="0"/>
        </a:spcAft>
        <a:defRPr sz="1900" b="1">
          <a:solidFill>
            <a:schemeClr val="tx2"/>
          </a:solidFill>
          <a:latin typeface="Arial" charset="0"/>
        </a:defRPr>
      </a:lvl3pPr>
      <a:lvl4pPr algn="l" defTabSz="908213" rtl="0" eaLnBrk="1" fontAlgn="base" hangingPunct="1">
        <a:spcBef>
          <a:spcPct val="0"/>
        </a:spcBef>
        <a:spcAft>
          <a:spcPct val="0"/>
        </a:spcAft>
        <a:defRPr sz="1900" b="1">
          <a:solidFill>
            <a:schemeClr val="tx2"/>
          </a:solidFill>
          <a:latin typeface="Arial" charset="0"/>
        </a:defRPr>
      </a:lvl4pPr>
      <a:lvl5pPr algn="l" defTabSz="908213" rtl="0" eaLnBrk="1" fontAlgn="base" hangingPunct="1">
        <a:spcBef>
          <a:spcPct val="0"/>
        </a:spcBef>
        <a:spcAft>
          <a:spcPct val="0"/>
        </a:spcAft>
        <a:defRPr sz="1900" b="1">
          <a:solidFill>
            <a:schemeClr val="tx2"/>
          </a:solidFill>
          <a:latin typeface="Arial" charset="0"/>
        </a:defRPr>
      </a:lvl5pPr>
      <a:lvl6pPr marL="463731" algn="l" defTabSz="908213" rtl="0" eaLnBrk="1" fontAlgn="base" hangingPunct="1">
        <a:spcBef>
          <a:spcPct val="0"/>
        </a:spcBef>
        <a:spcAft>
          <a:spcPct val="0"/>
        </a:spcAft>
        <a:defRPr sz="1900" b="1">
          <a:solidFill>
            <a:schemeClr val="tx2"/>
          </a:solidFill>
          <a:latin typeface="Arial" charset="0"/>
        </a:defRPr>
      </a:lvl6pPr>
      <a:lvl7pPr marL="927534" algn="l" defTabSz="908213" rtl="0" eaLnBrk="1" fontAlgn="base" hangingPunct="1">
        <a:spcBef>
          <a:spcPct val="0"/>
        </a:spcBef>
        <a:spcAft>
          <a:spcPct val="0"/>
        </a:spcAft>
        <a:defRPr sz="1900" b="1">
          <a:solidFill>
            <a:schemeClr val="tx2"/>
          </a:solidFill>
          <a:latin typeface="Arial" charset="0"/>
        </a:defRPr>
      </a:lvl7pPr>
      <a:lvl8pPr marL="1391307" algn="l" defTabSz="908213" rtl="0" eaLnBrk="1" fontAlgn="base" hangingPunct="1">
        <a:spcBef>
          <a:spcPct val="0"/>
        </a:spcBef>
        <a:spcAft>
          <a:spcPct val="0"/>
        </a:spcAft>
        <a:defRPr sz="1900" b="1">
          <a:solidFill>
            <a:schemeClr val="tx2"/>
          </a:solidFill>
          <a:latin typeface="Arial" charset="0"/>
        </a:defRPr>
      </a:lvl8pPr>
      <a:lvl9pPr marL="1855077" algn="l" defTabSz="908213" rtl="0" eaLnBrk="1" fontAlgn="base" hangingPunct="1">
        <a:spcBef>
          <a:spcPct val="0"/>
        </a:spcBef>
        <a:spcAft>
          <a:spcPct val="0"/>
        </a:spcAft>
        <a:defRPr sz="1900" b="1">
          <a:solidFill>
            <a:schemeClr val="tx2"/>
          </a:solidFill>
          <a:latin typeface="Arial" charset="0"/>
        </a:defRPr>
      </a:lvl9pPr>
    </p:titleStyle>
    <p:bodyStyle>
      <a:lvl1pPr marL="0" indent="0" algn="l" defTabSz="908213"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6459" indent="-194851" algn="l" defTabSz="908213"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3731" indent="-265702" algn="l" defTabSz="908213"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3191" indent="-157816" algn="l" defTabSz="908213"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27534" rtl="0" eaLnBrk="1" latinLnBrk="0" hangingPunct="1">
        <a:defRPr sz="1800" kern="1200">
          <a:solidFill>
            <a:schemeClr val="tx1"/>
          </a:solidFill>
          <a:latin typeface="+mn-lt"/>
          <a:ea typeface="+mn-ea"/>
          <a:cs typeface="+mn-cs"/>
        </a:defRPr>
      </a:lvl1pPr>
      <a:lvl2pPr marL="463731" algn="l" defTabSz="927534" rtl="0" eaLnBrk="1" latinLnBrk="0" hangingPunct="1">
        <a:defRPr sz="1800" kern="1200">
          <a:solidFill>
            <a:schemeClr val="tx1"/>
          </a:solidFill>
          <a:latin typeface="+mn-lt"/>
          <a:ea typeface="+mn-ea"/>
          <a:cs typeface="+mn-cs"/>
        </a:defRPr>
      </a:lvl2pPr>
      <a:lvl3pPr marL="927534" algn="l" defTabSz="927534" rtl="0" eaLnBrk="1" latinLnBrk="0" hangingPunct="1">
        <a:defRPr sz="1800" kern="1200">
          <a:solidFill>
            <a:schemeClr val="tx1"/>
          </a:solidFill>
          <a:latin typeface="+mn-lt"/>
          <a:ea typeface="+mn-ea"/>
          <a:cs typeface="+mn-cs"/>
        </a:defRPr>
      </a:lvl3pPr>
      <a:lvl4pPr marL="1391307" algn="l" defTabSz="927534" rtl="0" eaLnBrk="1" latinLnBrk="0" hangingPunct="1">
        <a:defRPr sz="1800" kern="1200">
          <a:solidFill>
            <a:schemeClr val="tx1"/>
          </a:solidFill>
          <a:latin typeface="+mn-lt"/>
          <a:ea typeface="+mn-ea"/>
          <a:cs typeface="+mn-cs"/>
        </a:defRPr>
      </a:lvl4pPr>
      <a:lvl5pPr marL="1855077" algn="l" defTabSz="927534" rtl="0" eaLnBrk="1" latinLnBrk="0" hangingPunct="1">
        <a:defRPr sz="1800" kern="1200">
          <a:solidFill>
            <a:schemeClr val="tx1"/>
          </a:solidFill>
          <a:latin typeface="+mn-lt"/>
          <a:ea typeface="+mn-ea"/>
          <a:cs typeface="+mn-cs"/>
        </a:defRPr>
      </a:lvl5pPr>
      <a:lvl6pPr marL="2318846" algn="l" defTabSz="927534" rtl="0" eaLnBrk="1" latinLnBrk="0" hangingPunct="1">
        <a:defRPr sz="1800" kern="1200">
          <a:solidFill>
            <a:schemeClr val="tx1"/>
          </a:solidFill>
          <a:latin typeface="+mn-lt"/>
          <a:ea typeface="+mn-ea"/>
          <a:cs typeface="+mn-cs"/>
        </a:defRPr>
      </a:lvl6pPr>
      <a:lvl7pPr marL="2782614" algn="l" defTabSz="927534" rtl="0" eaLnBrk="1" latinLnBrk="0" hangingPunct="1">
        <a:defRPr sz="1800" kern="1200">
          <a:solidFill>
            <a:schemeClr val="tx1"/>
          </a:solidFill>
          <a:latin typeface="+mn-lt"/>
          <a:ea typeface="+mn-ea"/>
          <a:cs typeface="+mn-cs"/>
        </a:defRPr>
      </a:lvl7pPr>
      <a:lvl8pPr marL="3246385" algn="l" defTabSz="927534" rtl="0" eaLnBrk="1" latinLnBrk="0" hangingPunct="1">
        <a:defRPr sz="1800" kern="1200">
          <a:solidFill>
            <a:schemeClr val="tx1"/>
          </a:solidFill>
          <a:latin typeface="+mn-lt"/>
          <a:ea typeface="+mn-ea"/>
          <a:cs typeface="+mn-cs"/>
        </a:defRPr>
      </a:lvl8pPr>
      <a:lvl9pPr marL="3710154" algn="l" defTabSz="927534"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9"/>
            </p:custDataLst>
            <p:extLst>
              <p:ext uri="{D42A27DB-BD31-4B8C-83A1-F6EECF244321}">
                <p14:modId xmlns:p14="http://schemas.microsoft.com/office/powerpoint/2010/main" val="2138468496"/>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322508" name="think-cell Slide" r:id="rId26" imgW="6350000" imgH="6350000" progId="TCLayout.ActiveDocument.1">
                  <p:embed/>
                </p:oleObj>
              </mc:Choice>
              <mc:Fallback>
                <p:oleObj name="think-cell Slide" r:id="rId26" imgW="6350000" imgH="6350000" progId="TCLayout.ActiveDocument.1">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6" name="Rectangle 286"/>
          <p:cNvSpPr>
            <a:spLocks noGrp="1" noChangeArrowheads="1"/>
          </p:cNvSpPr>
          <p:nvPr>
            <p:ph type="body" idx="1"/>
          </p:nvPr>
        </p:nvSpPr>
        <p:spPr bwMode="auto">
          <a:xfrm>
            <a:off x="2377117" y="2440672"/>
            <a:ext cx="4389768" cy="2512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Text</a:t>
            </a:r>
            <a:endParaRPr lang="en-US" noProof="0" dirty="0"/>
          </a:p>
        </p:txBody>
      </p:sp>
      <p:sp>
        <p:nvSpPr>
          <p:cNvPr id="19" name="Title Placeholder 2"/>
          <p:cNvSpPr>
            <a:spLocks noGrp="1" noChangeArrowheads="1"/>
          </p:cNvSpPr>
          <p:nvPr>
            <p:ph type="title"/>
          </p:nvPr>
        </p:nvSpPr>
        <p:spPr bwMode="auto">
          <a:xfrm>
            <a:off x="121545" y="234863"/>
            <a:ext cx="879411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121488" y="15389"/>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121488" y="532898"/>
            <a:ext cx="4726600"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6" name="McK Slide Elements" hidden="1"/>
          <p:cNvGrpSpPr/>
          <p:nvPr/>
        </p:nvGrpSpPr>
        <p:grpSpPr bwMode="auto">
          <a:xfrm>
            <a:off x="1393471" y="6159598"/>
            <a:ext cx="7522187" cy="527525"/>
            <a:chOff x="1365594" y="6036921"/>
            <a:chExt cx="7372005" cy="517023"/>
          </a:xfrm>
        </p:grpSpPr>
        <p:sp>
          <p:nvSpPr>
            <p:cNvPr id="13" name="McK 4. Footnote"/>
            <p:cNvSpPr txBox="1">
              <a:spLocks noChangeArrowheads="1"/>
            </p:cNvSpPr>
            <p:nvPr/>
          </p:nvSpPr>
          <p:spPr bwMode="auto">
            <a:xfrm>
              <a:off x="1365594" y="6036921"/>
              <a:ext cx="737200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McK 5. Source"/>
            <p:cNvSpPr>
              <a:spLocks noChangeArrowheads="1"/>
            </p:cNvSpPr>
            <p:nvPr/>
          </p:nvSpPr>
          <p:spPr bwMode="auto">
            <a:xfrm>
              <a:off x="1365594" y="6400056"/>
              <a:ext cx="3935069"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476675" indent="-476675" defTabSz="908213" fontAlgn="base">
                <a:spcBef>
                  <a:spcPct val="0"/>
                </a:spcBef>
                <a:spcAft>
                  <a:spcPct val="0"/>
                </a:spcAft>
                <a:tabLst>
                  <a:tab pos="487926" algn="l"/>
                  <a:tab pos="674722" algn="l"/>
                </a:tabLst>
              </a:pPr>
              <a:r>
                <a:rPr lang="en-US" sz="1000" dirty="0">
                  <a:solidFill>
                    <a:srgbClr val="000000"/>
                  </a:solidFill>
                </a:rPr>
                <a:t>Source: Source</a:t>
              </a:r>
            </a:p>
          </p:txBody>
        </p:sp>
      </p:grpSp>
      <p:grpSp>
        <p:nvGrpSpPr>
          <p:cNvPr id="15" name="ACET" hidden="1"/>
          <p:cNvGrpSpPr>
            <a:grpSpLocks/>
          </p:cNvGrpSpPr>
          <p:nvPr/>
        </p:nvGrpSpPr>
        <p:grpSpPr bwMode="auto">
          <a:xfrm>
            <a:off x="2377117" y="1859183"/>
            <a:ext cx="4389768"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0000"/>
                  </a:solidFill>
                </a:rPr>
                <a:t>Title</a:t>
              </a:r>
            </a:p>
            <a:p>
              <a:pPr fontAlgn="base">
                <a:spcBef>
                  <a:spcPct val="0"/>
                </a:spcBef>
                <a:spcAft>
                  <a:spcPct val="0"/>
                </a:spcAft>
              </a:pPr>
              <a:r>
                <a:rPr lang="en-US" sz="1600" dirty="0">
                  <a:solidFill>
                    <a:srgbClr val="808080"/>
                  </a:solidFill>
                </a:rPr>
                <a:t>Unit of measure</a:t>
              </a:r>
            </a:p>
          </p:txBody>
        </p:sp>
      </p:grpSp>
      <p:sp>
        <p:nvSpPr>
          <p:cNvPr id="21" name="SlideLogoSeparator"/>
          <p:cNvSpPr>
            <a:spLocks noChangeArrowheads="1"/>
          </p:cNvSpPr>
          <p:nvPr>
            <p:custDataLst>
              <p:tags r:id="rId10"/>
            </p:custDataLst>
          </p:nvPr>
        </p:nvSpPr>
        <p:spPr bwMode="auto">
          <a:xfrm>
            <a:off x="8608479" y="6623650"/>
            <a:ext cx="40892" cy="18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p>
            <a:pPr algn="r" defTabSz="908213" fontAlgn="base">
              <a:spcBef>
                <a:spcPct val="0"/>
              </a:spcBef>
              <a:spcAft>
                <a:spcPct val="0"/>
              </a:spcAft>
            </a:pPr>
            <a:r>
              <a:rPr lang="en-US" sz="1200" dirty="0">
                <a:solidFill>
                  <a:srgbClr val="000000"/>
                </a:solidFill>
              </a:rPr>
              <a:t>|</a:t>
            </a:r>
          </a:p>
        </p:txBody>
      </p:sp>
      <p:grpSp>
        <p:nvGrpSpPr>
          <p:cNvPr id="25" name="LegendBoxes" hidden="1"/>
          <p:cNvGrpSpPr>
            <a:grpSpLocks/>
          </p:cNvGrpSpPr>
          <p:nvPr/>
        </p:nvGrpSpPr>
        <p:grpSpPr bwMode="auto">
          <a:xfrm>
            <a:off x="8136458" y="296464"/>
            <a:ext cx="779144" cy="1017201"/>
            <a:chOff x="4936" y="176"/>
            <a:chExt cx="481" cy="628"/>
          </a:xfrm>
        </p:grpSpPr>
        <p:sp>
          <p:nvSpPr>
            <p:cNvPr id="26"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28"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30"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32"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34" name="LegendLines" hidden="1"/>
          <p:cNvGrpSpPr>
            <a:grpSpLocks/>
          </p:cNvGrpSpPr>
          <p:nvPr/>
        </p:nvGrpSpPr>
        <p:grpSpPr bwMode="auto">
          <a:xfrm>
            <a:off x="7822266" y="296408"/>
            <a:ext cx="1093393" cy="745084"/>
            <a:chOff x="4750" y="176"/>
            <a:chExt cx="675" cy="460"/>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38"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39"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40"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grpSp>
      <p:grpSp>
        <p:nvGrpSpPr>
          <p:cNvPr id="41" name="McKSticker" hidden="1"/>
          <p:cNvGrpSpPr/>
          <p:nvPr/>
        </p:nvGrpSpPr>
        <p:grpSpPr bwMode="auto">
          <a:xfrm>
            <a:off x="7826992" y="296407"/>
            <a:ext cx="1088630" cy="216680"/>
            <a:chOff x="7673880" y="285750"/>
            <a:chExt cx="1066895" cy="212366"/>
          </a:xfrm>
        </p:grpSpPr>
        <p:sp>
          <p:nvSpPr>
            <p:cNvPr id="42"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08213" fontAlgn="base">
                <a:spcBef>
                  <a:spcPct val="0"/>
                </a:spcBef>
                <a:spcAft>
                  <a:spcPct val="0"/>
                </a:spcAft>
                <a:buClr>
                  <a:srgbClr val="002960"/>
                </a:buClr>
              </a:pPr>
              <a:r>
                <a:rPr lang="en-US" sz="1200" dirty="0">
                  <a:solidFill>
                    <a:srgbClr val="808080"/>
                  </a:solidFill>
                </a:rPr>
                <a:t>PRELIMINARY</a:t>
              </a:r>
            </a:p>
          </p:txBody>
        </p:sp>
        <p:cxnSp>
          <p:nvCxnSpPr>
            <p:cNvPr id="43" name="AutoShape 31"/>
            <p:cNvCxnSpPr>
              <a:cxnSpLocks noChangeShapeType="1"/>
              <a:stCxn id="42" idx="2"/>
              <a:endCxn id="42"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4" name="AutoShape 32"/>
            <p:cNvCxnSpPr>
              <a:cxnSpLocks noChangeShapeType="1"/>
              <a:stCxn id="42" idx="4"/>
              <a:endCxn id="42"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5" name="LegendMoons" hidden="1"/>
          <p:cNvGrpSpPr/>
          <p:nvPr/>
        </p:nvGrpSpPr>
        <p:grpSpPr bwMode="auto">
          <a:xfrm>
            <a:off x="8068268" y="296408"/>
            <a:ext cx="847347" cy="1333054"/>
            <a:chOff x="6655594" y="273840"/>
            <a:chExt cx="830430" cy="1306516"/>
          </a:xfrm>
        </p:grpSpPr>
        <p:grpSp>
          <p:nvGrpSpPr>
            <p:cNvPr id="46" name="MoonLegend1"/>
            <p:cNvGrpSpPr>
              <a:grpSpLocks noChangeAspect="1"/>
            </p:cNvGrpSpPr>
            <p:nvPr>
              <p:custDataLst>
                <p:tags r:id="rId11"/>
              </p:custDataLst>
            </p:nvPr>
          </p:nvGrpSpPr>
          <p:grpSpPr bwMode="auto">
            <a:xfrm>
              <a:off x="6655594" y="273840"/>
              <a:ext cx="209550" cy="209551"/>
              <a:chOff x="4533" y="183"/>
              <a:chExt cx="144" cy="144"/>
            </a:xfrm>
          </p:grpSpPr>
          <p:sp>
            <p:nvSpPr>
              <p:cNvPr id="64" name="Oval 38"/>
              <p:cNvSpPr>
                <a:spLocks noChangeAspect="1" noChangeArrowheads="1"/>
              </p:cNvSpPr>
              <p:nvPr>
                <p:custDataLst>
                  <p:tags r:id="rId24"/>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5" name="Arc 39"/>
              <p:cNvSpPr>
                <a:spLocks noChangeAspect="1"/>
              </p:cNvSpPr>
              <p:nvPr>
                <p:custDataLst>
                  <p:tags r:id="rId25"/>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47" name="MoonLegend2"/>
            <p:cNvGrpSpPr>
              <a:grpSpLocks noChangeAspect="1"/>
            </p:cNvGrpSpPr>
            <p:nvPr>
              <p:custDataLst>
                <p:tags r:id="rId12"/>
              </p:custDataLst>
            </p:nvPr>
          </p:nvGrpSpPr>
          <p:grpSpPr bwMode="auto">
            <a:xfrm>
              <a:off x="6655594" y="548081"/>
              <a:ext cx="209550" cy="209551"/>
              <a:chOff x="1694" y="2044"/>
              <a:chExt cx="160" cy="160"/>
            </a:xfrm>
          </p:grpSpPr>
          <p:sp>
            <p:nvSpPr>
              <p:cNvPr id="62" name="Oval 41"/>
              <p:cNvSpPr>
                <a:spLocks noChangeAspect="1" noChangeArrowheads="1"/>
              </p:cNvSpPr>
              <p:nvPr>
                <p:custDataLst>
                  <p:tags r:id="rId2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3" name="Arc 42"/>
              <p:cNvSpPr>
                <a:spLocks noChangeAspect="1"/>
              </p:cNvSpPr>
              <p:nvPr>
                <p:custDataLst>
                  <p:tags r:id="rId23"/>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48" name="MoonLegend4"/>
            <p:cNvGrpSpPr>
              <a:grpSpLocks noChangeAspect="1"/>
            </p:cNvGrpSpPr>
            <p:nvPr>
              <p:custDataLst>
                <p:tags r:id="rId13"/>
              </p:custDataLst>
            </p:nvPr>
          </p:nvGrpSpPr>
          <p:grpSpPr bwMode="auto">
            <a:xfrm>
              <a:off x="6655594" y="1096563"/>
              <a:ext cx="209550" cy="209551"/>
              <a:chOff x="4495" y="1198"/>
              <a:chExt cx="160" cy="160"/>
            </a:xfrm>
          </p:grpSpPr>
          <p:sp>
            <p:nvSpPr>
              <p:cNvPr id="60"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1" name="Arc 48"/>
              <p:cNvSpPr>
                <a:spLocks noChangeAspect="1"/>
              </p:cNvSpPr>
              <p:nvPr>
                <p:custDataLst>
                  <p:tags r:id="rId21"/>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49" name="MoonLegend5"/>
            <p:cNvGrpSpPr>
              <a:grpSpLocks noChangeAspect="1"/>
            </p:cNvGrpSpPr>
            <p:nvPr>
              <p:custDataLst>
                <p:tags r:id="rId14"/>
              </p:custDataLst>
            </p:nvPr>
          </p:nvGrpSpPr>
          <p:grpSpPr bwMode="auto">
            <a:xfrm>
              <a:off x="6655594" y="1370805"/>
              <a:ext cx="209550" cy="209551"/>
              <a:chOff x="4495" y="1440"/>
              <a:chExt cx="160" cy="160"/>
            </a:xfrm>
          </p:grpSpPr>
          <p:sp>
            <p:nvSpPr>
              <p:cNvPr id="58" name="Oval 50"/>
              <p:cNvSpPr>
                <a:spLocks noChangeAspect="1" noChangeArrowheads="1"/>
              </p:cNvSpPr>
              <p:nvPr>
                <p:custDataLst>
                  <p:tags r:id="rId18"/>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59" name="Oval 51"/>
              <p:cNvSpPr>
                <a:spLocks noChangeAspect="1" noChangeArrowheads="1"/>
              </p:cNvSpPr>
              <p:nvPr>
                <p:custDataLst>
                  <p:tags r:id="rId19"/>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sp>
          <p:nvSpPr>
            <p:cNvPr id="50"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1"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2"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3"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4"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grpSp>
          <p:nvGrpSpPr>
            <p:cNvPr id="55" name="MoonLegend3"/>
            <p:cNvGrpSpPr>
              <a:grpSpLocks noChangeAspect="1"/>
            </p:cNvGrpSpPr>
            <p:nvPr>
              <p:custDataLst>
                <p:tags r:id="rId15"/>
              </p:custDataLst>
            </p:nvPr>
          </p:nvGrpSpPr>
          <p:grpSpPr bwMode="auto">
            <a:xfrm>
              <a:off x="6655594" y="822322"/>
              <a:ext cx="209550" cy="209551"/>
              <a:chOff x="4495" y="1198"/>
              <a:chExt cx="160" cy="160"/>
            </a:xfrm>
          </p:grpSpPr>
          <p:sp>
            <p:nvSpPr>
              <p:cNvPr id="56"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57" name="Arc 48"/>
              <p:cNvSpPr>
                <a:spLocks noChangeAspect="1"/>
              </p:cNvSpPr>
              <p:nvPr>
                <p:custDataLst>
                  <p:tags r:id="rId17"/>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sp>
        <p:nvSpPr>
          <p:cNvPr id="66" name="Slide Number"/>
          <p:cNvSpPr txBox="1">
            <a:spLocks/>
          </p:cNvSpPr>
          <p:nvPr userDrawn="1"/>
        </p:nvSpPr>
        <p:spPr bwMode="auto">
          <a:xfrm>
            <a:off x="8755308" y="6646901"/>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fontAlgn="base">
              <a:spcBef>
                <a:spcPct val="0"/>
              </a:spcBef>
              <a:spcAft>
                <a:spcPct val="0"/>
              </a:spcAft>
            </a:pPr>
            <a:fld id="{42C328C1-A84F-4A39-A664-DBA00541A8C6}" type="slidenum">
              <a:rPr lang="en-US" smtClean="0">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2824020504"/>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9" r:id="rId5"/>
    <p:sldLayoutId id="2147484010" r:id="rId6"/>
  </p:sldLayoutIdLst>
  <p:hf hdr="0" ftr="0" dt="0"/>
  <p:txStyles>
    <p:titleStyle>
      <a:lvl1pPr algn="l" defTabSz="908213" rtl="0" eaLnBrk="1" fontAlgn="base" hangingPunct="1">
        <a:spcBef>
          <a:spcPct val="0"/>
        </a:spcBef>
        <a:spcAft>
          <a:spcPct val="0"/>
        </a:spcAft>
        <a:tabLst>
          <a:tab pos="273752" algn="l"/>
        </a:tabLst>
        <a:defRPr sz="1900" b="1" baseline="0">
          <a:solidFill>
            <a:schemeClr val="tx2"/>
          </a:solidFill>
          <a:latin typeface="+mj-lt"/>
          <a:ea typeface="+mj-ea"/>
          <a:cs typeface="+mj-cs"/>
        </a:defRPr>
      </a:lvl1pPr>
      <a:lvl2pPr algn="l" defTabSz="908213" rtl="0" eaLnBrk="1" fontAlgn="base" hangingPunct="1">
        <a:spcBef>
          <a:spcPct val="0"/>
        </a:spcBef>
        <a:spcAft>
          <a:spcPct val="0"/>
        </a:spcAft>
        <a:defRPr sz="1900" b="1">
          <a:solidFill>
            <a:schemeClr val="tx2"/>
          </a:solidFill>
          <a:latin typeface="Arial" charset="0"/>
        </a:defRPr>
      </a:lvl2pPr>
      <a:lvl3pPr algn="l" defTabSz="908213" rtl="0" eaLnBrk="1" fontAlgn="base" hangingPunct="1">
        <a:spcBef>
          <a:spcPct val="0"/>
        </a:spcBef>
        <a:spcAft>
          <a:spcPct val="0"/>
        </a:spcAft>
        <a:defRPr sz="1900" b="1">
          <a:solidFill>
            <a:schemeClr val="tx2"/>
          </a:solidFill>
          <a:latin typeface="Arial" charset="0"/>
        </a:defRPr>
      </a:lvl3pPr>
      <a:lvl4pPr algn="l" defTabSz="908213" rtl="0" eaLnBrk="1" fontAlgn="base" hangingPunct="1">
        <a:spcBef>
          <a:spcPct val="0"/>
        </a:spcBef>
        <a:spcAft>
          <a:spcPct val="0"/>
        </a:spcAft>
        <a:defRPr sz="1900" b="1">
          <a:solidFill>
            <a:schemeClr val="tx2"/>
          </a:solidFill>
          <a:latin typeface="Arial" charset="0"/>
        </a:defRPr>
      </a:lvl4pPr>
      <a:lvl5pPr algn="l" defTabSz="908213" rtl="0" eaLnBrk="1" fontAlgn="base" hangingPunct="1">
        <a:spcBef>
          <a:spcPct val="0"/>
        </a:spcBef>
        <a:spcAft>
          <a:spcPct val="0"/>
        </a:spcAft>
        <a:defRPr sz="1900" b="1">
          <a:solidFill>
            <a:schemeClr val="tx2"/>
          </a:solidFill>
          <a:latin typeface="Arial" charset="0"/>
        </a:defRPr>
      </a:lvl5pPr>
      <a:lvl6pPr marL="463731" algn="l" defTabSz="908213" rtl="0" eaLnBrk="1" fontAlgn="base" hangingPunct="1">
        <a:spcBef>
          <a:spcPct val="0"/>
        </a:spcBef>
        <a:spcAft>
          <a:spcPct val="0"/>
        </a:spcAft>
        <a:defRPr sz="1900" b="1">
          <a:solidFill>
            <a:schemeClr val="tx2"/>
          </a:solidFill>
          <a:latin typeface="Arial" charset="0"/>
        </a:defRPr>
      </a:lvl6pPr>
      <a:lvl7pPr marL="927534" algn="l" defTabSz="908213" rtl="0" eaLnBrk="1" fontAlgn="base" hangingPunct="1">
        <a:spcBef>
          <a:spcPct val="0"/>
        </a:spcBef>
        <a:spcAft>
          <a:spcPct val="0"/>
        </a:spcAft>
        <a:defRPr sz="1900" b="1">
          <a:solidFill>
            <a:schemeClr val="tx2"/>
          </a:solidFill>
          <a:latin typeface="Arial" charset="0"/>
        </a:defRPr>
      </a:lvl7pPr>
      <a:lvl8pPr marL="1391307" algn="l" defTabSz="908213" rtl="0" eaLnBrk="1" fontAlgn="base" hangingPunct="1">
        <a:spcBef>
          <a:spcPct val="0"/>
        </a:spcBef>
        <a:spcAft>
          <a:spcPct val="0"/>
        </a:spcAft>
        <a:defRPr sz="1900" b="1">
          <a:solidFill>
            <a:schemeClr val="tx2"/>
          </a:solidFill>
          <a:latin typeface="Arial" charset="0"/>
        </a:defRPr>
      </a:lvl8pPr>
      <a:lvl9pPr marL="1855077" algn="l" defTabSz="908213" rtl="0" eaLnBrk="1" fontAlgn="base" hangingPunct="1">
        <a:spcBef>
          <a:spcPct val="0"/>
        </a:spcBef>
        <a:spcAft>
          <a:spcPct val="0"/>
        </a:spcAft>
        <a:defRPr sz="1900" b="1">
          <a:solidFill>
            <a:schemeClr val="tx2"/>
          </a:solidFill>
          <a:latin typeface="Arial" charset="0"/>
        </a:defRPr>
      </a:lvl9pPr>
    </p:titleStyle>
    <p:bodyStyle>
      <a:lvl1pPr marL="0" indent="0" algn="l" defTabSz="908213"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6459" indent="-194851" algn="l" defTabSz="908213"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3731" indent="-265702" algn="l" defTabSz="908213"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3191" indent="-157816" algn="l" defTabSz="908213"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27534" rtl="0" eaLnBrk="1" latinLnBrk="0" hangingPunct="1">
        <a:defRPr sz="1800" kern="1200">
          <a:solidFill>
            <a:schemeClr val="tx1"/>
          </a:solidFill>
          <a:latin typeface="+mn-lt"/>
          <a:ea typeface="+mn-ea"/>
          <a:cs typeface="+mn-cs"/>
        </a:defRPr>
      </a:lvl1pPr>
      <a:lvl2pPr marL="463731" algn="l" defTabSz="927534" rtl="0" eaLnBrk="1" latinLnBrk="0" hangingPunct="1">
        <a:defRPr sz="1800" kern="1200">
          <a:solidFill>
            <a:schemeClr val="tx1"/>
          </a:solidFill>
          <a:latin typeface="+mn-lt"/>
          <a:ea typeface="+mn-ea"/>
          <a:cs typeface="+mn-cs"/>
        </a:defRPr>
      </a:lvl2pPr>
      <a:lvl3pPr marL="927534" algn="l" defTabSz="927534" rtl="0" eaLnBrk="1" latinLnBrk="0" hangingPunct="1">
        <a:defRPr sz="1800" kern="1200">
          <a:solidFill>
            <a:schemeClr val="tx1"/>
          </a:solidFill>
          <a:latin typeface="+mn-lt"/>
          <a:ea typeface="+mn-ea"/>
          <a:cs typeface="+mn-cs"/>
        </a:defRPr>
      </a:lvl3pPr>
      <a:lvl4pPr marL="1391307" algn="l" defTabSz="927534" rtl="0" eaLnBrk="1" latinLnBrk="0" hangingPunct="1">
        <a:defRPr sz="1800" kern="1200">
          <a:solidFill>
            <a:schemeClr val="tx1"/>
          </a:solidFill>
          <a:latin typeface="+mn-lt"/>
          <a:ea typeface="+mn-ea"/>
          <a:cs typeface="+mn-cs"/>
        </a:defRPr>
      </a:lvl4pPr>
      <a:lvl5pPr marL="1855077" algn="l" defTabSz="927534" rtl="0" eaLnBrk="1" latinLnBrk="0" hangingPunct="1">
        <a:defRPr sz="1800" kern="1200">
          <a:solidFill>
            <a:schemeClr val="tx1"/>
          </a:solidFill>
          <a:latin typeface="+mn-lt"/>
          <a:ea typeface="+mn-ea"/>
          <a:cs typeface="+mn-cs"/>
        </a:defRPr>
      </a:lvl5pPr>
      <a:lvl6pPr marL="2318846" algn="l" defTabSz="927534" rtl="0" eaLnBrk="1" latinLnBrk="0" hangingPunct="1">
        <a:defRPr sz="1800" kern="1200">
          <a:solidFill>
            <a:schemeClr val="tx1"/>
          </a:solidFill>
          <a:latin typeface="+mn-lt"/>
          <a:ea typeface="+mn-ea"/>
          <a:cs typeface="+mn-cs"/>
        </a:defRPr>
      </a:lvl6pPr>
      <a:lvl7pPr marL="2782614" algn="l" defTabSz="927534" rtl="0" eaLnBrk="1" latinLnBrk="0" hangingPunct="1">
        <a:defRPr sz="1800" kern="1200">
          <a:solidFill>
            <a:schemeClr val="tx1"/>
          </a:solidFill>
          <a:latin typeface="+mn-lt"/>
          <a:ea typeface="+mn-ea"/>
          <a:cs typeface="+mn-cs"/>
        </a:defRPr>
      </a:lvl7pPr>
      <a:lvl8pPr marL="3246385" algn="l" defTabSz="927534" rtl="0" eaLnBrk="1" latinLnBrk="0" hangingPunct="1">
        <a:defRPr sz="1800" kern="1200">
          <a:solidFill>
            <a:schemeClr val="tx1"/>
          </a:solidFill>
          <a:latin typeface="+mn-lt"/>
          <a:ea typeface="+mn-ea"/>
          <a:cs typeface="+mn-cs"/>
        </a:defRPr>
      </a:lvl8pPr>
      <a:lvl9pPr marL="3710154" algn="l" defTabSz="927534"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9"/>
            </p:custDataLst>
            <p:extLst>
              <p:ext uri="{D42A27DB-BD31-4B8C-83A1-F6EECF244321}">
                <p14:modId xmlns:p14="http://schemas.microsoft.com/office/powerpoint/2010/main" val="1542147813"/>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325566" name="think-cell Slide" r:id="rId26" imgW="6350000" imgH="6350000" progId="TCLayout.ActiveDocument.1">
                  <p:embed/>
                </p:oleObj>
              </mc:Choice>
              <mc:Fallback>
                <p:oleObj name="think-cell Slide" r:id="rId26" imgW="6350000" imgH="6350000" progId="TCLayout.ActiveDocument.1">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6" name="Rectangle 286"/>
          <p:cNvSpPr>
            <a:spLocks noGrp="1" noChangeArrowheads="1"/>
          </p:cNvSpPr>
          <p:nvPr>
            <p:ph type="body" idx="1"/>
          </p:nvPr>
        </p:nvSpPr>
        <p:spPr bwMode="auto">
          <a:xfrm>
            <a:off x="2377117" y="2440672"/>
            <a:ext cx="4389768" cy="2512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Text</a:t>
            </a:r>
            <a:endParaRPr lang="en-US" noProof="0" dirty="0"/>
          </a:p>
        </p:txBody>
      </p:sp>
      <p:sp>
        <p:nvSpPr>
          <p:cNvPr id="19" name="Title Placeholder 2"/>
          <p:cNvSpPr>
            <a:spLocks noGrp="1" noChangeArrowheads="1"/>
          </p:cNvSpPr>
          <p:nvPr>
            <p:ph type="title"/>
          </p:nvPr>
        </p:nvSpPr>
        <p:spPr bwMode="auto">
          <a:xfrm>
            <a:off x="121545" y="234863"/>
            <a:ext cx="879411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121488" y="15389"/>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121488" y="532898"/>
            <a:ext cx="4726600"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6" name="McK Slide Elements" hidden="1"/>
          <p:cNvGrpSpPr/>
          <p:nvPr/>
        </p:nvGrpSpPr>
        <p:grpSpPr bwMode="auto">
          <a:xfrm>
            <a:off x="1393471" y="6159598"/>
            <a:ext cx="7522187" cy="527525"/>
            <a:chOff x="1365594" y="6036921"/>
            <a:chExt cx="7372005" cy="517023"/>
          </a:xfrm>
        </p:grpSpPr>
        <p:sp>
          <p:nvSpPr>
            <p:cNvPr id="13" name="McK 4. Footnote"/>
            <p:cNvSpPr txBox="1">
              <a:spLocks noChangeArrowheads="1"/>
            </p:cNvSpPr>
            <p:nvPr/>
          </p:nvSpPr>
          <p:spPr bwMode="auto">
            <a:xfrm>
              <a:off x="1365594" y="6036921"/>
              <a:ext cx="737200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McK 5. Source"/>
            <p:cNvSpPr>
              <a:spLocks noChangeArrowheads="1"/>
            </p:cNvSpPr>
            <p:nvPr/>
          </p:nvSpPr>
          <p:spPr bwMode="auto">
            <a:xfrm>
              <a:off x="1365594" y="6400056"/>
              <a:ext cx="3935069"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476675" indent="-476675" defTabSz="908213" fontAlgn="base">
                <a:spcBef>
                  <a:spcPct val="0"/>
                </a:spcBef>
                <a:spcAft>
                  <a:spcPct val="0"/>
                </a:spcAft>
                <a:tabLst>
                  <a:tab pos="487926" algn="l"/>
                  <a:tab pos="674722" algn="l"/>
                </a:tabLst>
              </a:pPr>
              <a:r>
                <a:rPr lang="en-US" sz="1000" dirty="0">
                  <a:solidFill>
                    <a:srgbClr val="000000"/>
                  </a:solidFill>
                </a:rPr>
                <a:t>Source: Source</a:t>
              </a:r>
            </a:p>
          </p:txBody>
        </p:sp>
      </p:grpSp>
      <p:grpSp>
        <p:nvGrpSpPr>
          <p:cNvPr id="15" name="ACET" hidden="1"/>
          <p:cNvGrpSpPr>
            <a:grpSpLocks/>
          </p:cNvGrpSpPr>
          <p:nvPr/>
        </p:nvGrpSpPr>
        <p:grpSpPr bwMode="auto">
          <a:xfrm>
            <a:off x="2377117" y="1859183"/>
            <a:ext cx="4389768"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0000"/>
                  </a:solidFill>
                </a:rPr>
                <a:t>Title</a:t>
              </a:r>
            </a:p>
            <a:p>
              <a:pPr fontAlgn="base">
                <a:spcBef>
                  <a:spcPct val="0"/>
                </a:spcBef>
                <a:spcAft>
                  <a:spcPct val="0"/>
                </a:spcAft>
              </a:pPr>
              <a:r>
                <a:rPr lang="en-US" sz="1600" dirty="0">
                  <a:solidFill>
                    <a:srgbClr val="808080"/>
                  </a:solidFill>
                </a:rPr>
                <a:t>Unit of measure</a:t>
              </a:r>
            </a:p>
          </p:txBody>
        </p:sp>
      </p:grpSp>
      <p:sp>
        <p:nvSpPr>
          <p:cNvPr id="21" name="SlideLogoSeparator"/>
          <p:cNvSpPr>
            <a:spLocks noChangeArrowheads="1"/>
          </p:cNvSpPr>
          <p:nvPr>
            <p:custDataLst>
              <p:tags r:id="rId10"/>
            </p:custDataLst>
          </p:nvPr>
        </p:nvSpPr>
        <p:spPr bwMode="auto">
          <a:xfrm>
            <a:off x="8608479" y="6623650"/>
            <a:ext cx="40892" cy="18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p>
            <a:pPr algn="r" defTabSz="908213" fontAlgn="base">
              <a:spcBef>
                <a:spcPct val="0"/>
              </a:spcBef>
              <a:spcAft>
                <a:spcPct val="0"/>
              </a:spcAft>
            </a:pPr>
            <a:r>
              <a:rPr lang="en-US" sz="1200" dirty="0">
                <a:solidFill>
                  <a:srgbClr val="000000"/>
                </a:solidFill>
              </a:rPr>
              <a:t>|</a:t>
            </a:r>
          </a:p>
        </p:txBody>
      </p:sp>
      <p:grpSp>
        <p:nvGrpSpPr>
          <p:cNvPr id="25" name="LegendBoxes" hidden="1"/>
          <p:cNvGrpSpPr>
            <a:grpSpLocks/>
          </p:cNvGrpSpPr>
          <p:nvPr/>
        </p:nvGrpSpPr>
        <p:grpSpPr bwMode="auto">
          <a:xfrm>
            <a:off x="8136458" y="296464"/>
            <a:ext cx="779144" cy="1017201"/>
            <a:chOff x="4936" y="176"/>
            <a:chExt cx="481" cy="628"/>
          </a:xfrm>
        </p:grpSpPr>
        <p:sp>
          <p:nvSpPr>
            <p:cNvPr id="26"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28"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30"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32"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34" name="LegendLines" hidden="1"/>
          <p:cNvGrpSpPr>
            <a:grpSpLocks/>
          </p:cNvGrpSpPr>
          <p:nvPr/>
        </p:nvGrpSpPr>
        <p:grpSpPr bwMode="auto">
          <a:xfrm>
            <a:off x="7822266" y="296408"/>
            <a:ext cx="1093393" cy="745084"/>
            <a:chOff x="4750" y="176"/>
            <a:chExt cx="675" cy="460"/>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38"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39"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40"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grpSp>
      <p:grpSp>
        <p:nvGrpSpPr>
          <p:cNvPr id="41" name="McKSticker" hidden="1"/>
          <p:cNvGrpSpPr/>
          <p:nvPr/>
        </p:nvGrpSpPr>
        <p:grpSpPr bwMode="auto">
          <a:xfrm>
            <a:off x="7826992" y="296407"/>
            <a:ext cx="1088630" cy="216680"/>
            <a:chOff x="7673880" y="285750"/>
            <a:chExt cx="1066895" cy="212366"/>
          </a:xfrm>
        </p:grpSpPr>
        <p:sp>
          <p:nvSpPr>
            <p:cNvPr id="42"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08213" fontAlgn="base">
                <a:spcBef>
                  <a:spcPct val="0"/>
                </a:spcBef>
                <a:spcAft>
                  <a:spcPct val="0"/>
                </a:spcAft>
                <a:buClr>
                  <a:srgbClr val="002960"/>
                </a:buClr>
              </a:pPr>
              <a:r>
                <a:rPr lang="en-US" sz="1200" dirty="0">
                  <a:solidFill>
                    <a:srgbClr val="808080"/>
                  </a:solidFill>
                </a:rPr>
                <a:t>PRELIMINARY</a:t>
              </a:r>
            </a:p>
          </p:txBody>
        </p:sp>
        <p:cxnSp>
          <p:nvCxnSpPr>
            <p:cNvPr id="43" name="AutoShape 31"/>
            <p:cNvCxnSpPr>
              <a:cxnSpLocks noChangeShapeType="1"/>
              <a:stCxn id="42" idx="2"/>
              <a:endCxn id="42"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4" name="AutoShape 32"/>
            <p:cNvCxnSpPr>
              <a:cxnSpLocks noChangeShapeType="1"/>
              <a:stCxn id="42" idx="4"/>
              <a:endCxn id="42"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5" name="LegendMoons" hidden="1"/>
          <p:cNvGrpSpPr/>
          <p:nvPr/>
        </p:nvGrpSpPr>
        <p:grpSpPr bwMode="auto">
          <a:xfrm>
            <a:off x="8068268" y="296408"/>
            <a:ext cx="847347" cy="1333054"/>
            <a:chOff x="6655594" y="273840"/>
            <a:chExt cx="830430" cy="1306516"/>
          </a:xfrm>
        </p:grpSpPr>
        <p:grpSp>
          <p:nvGrpSpPr>
            <p:cNvPr id="46" name="MoonLegend1"/>
            <p:cNvGrpSpPr>
              <a:grpSpLocks noChangeAspect="1"/>
            </p:cNvGrpSpPr>
            <p:nvPr>
              <p:custDataLst>
                <p:tags r:id="rId11"/>
              </p:custDataLst>
            </p:nvPr>
          </p:nvGrpSpPr>
          <p:grpSpPr bwMode="auto">
            <a:xfrm>
              <a:off x="6655594" y="273840"/>
              <a:ext cx="209550" cy="209551"/>
              <a:chOff x="4533" y="183"/>
              <a:chExt cx="144" cy="144"/>
            </a:xfrm>
          </p:grpSpPr>
          <p:sp>
            <p:nvSpPr>
              <p:cNvPr id="64" name="Oval 38"/>
              <p:cNvSpPr>
                <a:spLocks noChangeAspect="1" noChangeArrowheads="1"/>
              </p:cNvSpPr>
              <p:nvPr>
                <p:custDataLst>
                  <p:tags r:id="rId24"/>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5" name="Arc 39"/>
              <p:cNvSpPr>
                <a:spLocks noChangeAspect="1"/>
              </p:cNvSpPr>
              <p:nvPr>
                <p:custDataLst>
                  <p:tags r:id="rId25"/>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47" name="MoonLegend2"/>
            <p:cNvGrpSpPr>
              <a:grpSpLocks noChangeAspect="1"/>
            </p:cNvGrpSpPr>
            <p:nvPr>
              <p:custDataLst>
                <p:tags r:id="rId12"/>
              </p:custDataLst>
            </p:nvPr>
          </p:nvGrpSpPr>
          <p:grpSpPr bwMode="auto">
            <a:xfrm>
              <a:off x="6655594" y="548081"/>
              <a:ext cx="209550" cy="209551"/>
              <a:chOff x="1694" y="2044"/>
              <a:chExt cx="160" cy="160"/>
            </a:xfrm>
          </p:grpSpPr>
          <p:sp>
            <p:nvSpPr>
              <p:cNvPr id="62" name="Oval 41"/>
              <p:cNvSpPr>
                <a:spLocks noChangeAspect="1" noChangeArrowheads="1"/>
              </p:cNvSpPr>
              <p:nvPr>
                <p:custDataLst>
                  <p:tags r:id="rId2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3" name="Arc 42"/>
              <p:cNvSpPr>
                <a:spLocks noChangeAspect="1"/>
              </p:cNvSpPr>
              <p:nvPr>
                <p:custDataLst>
                  <p:tags r:id="rId23"/>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48" name="MoonLegend4"/>
            <p:cNvGrpSpPr>
              <a:grpSpLocks noChangeAspect="1"/>
            </p:cNvGrpSpPr>
            <p:nvPr>
              <p:custDataLst>
                <p:tags r:id="rId13"/>
              </p:custDataLst>
            </p:nvPr>
          </p:nvGrpSpPr>
          <p:grpSpPr bwMode="auto">
            <a:xfrm>
              <a:off x="6655594" y="1096563"/>
              <a:ext cx="209550" cy="209551"/>
              <a:chOff x="4495" y="1198"/>
              <a:chExt cx="160" cy="160"/>
            </a:xfrm>
          </p:grpSpPr>
          <p:sp>
            <p:nvSpPr>
              <p:cNvPr id="60"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1" name="Arc 48"/>
              <p:cNvSpPr>
                <a:spLocks noChangeAspect="1"/>
              </p:cNvSpPr>
              <p:nvPr>
                <p:custDataLst>
                  <p:tags r:id="rId21"/>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49" name="MoonLegend5"/>
            <p:cNvGrpSpPr>
              <a:grpSpLocks noChangeAspect="1"/>
            </p:cNvGrpSpPr>
            <p:nvPr>
              <p:custDataLst>
                <p:tags r:id="rId14"/>
              </p:custDataLst>
            </p:nvPr>
          </p:nvGrpSpPr>
          <p:grpSpPr bwMode="auto">
            <a:xfrm>
              <a:off x="6655594" y="1370805"/>
              <a:ext cx="209550" cy="209551"/>
              <a:chOff x="4495" y="1440"/>
              <a:chExt cx="160" cy="160"/>
            </a:xfrm>
          </p:grpSpPr>
          <p:sp>
            <p:nvSpPr>
              <p:cNvPr id="58" name="Oval 50"/>
              <p:cNvSpPr>
                <a:spLocks noChangeAspect="1" noChangeArrowheads="1"/>
              </p:cNvSpPr>
              <p:nvPr>
                <p:custDataLst>
                  <p:tags r:id="rId18"/>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59" name="Oval 51"/>
              <p:cNvSpPr>
                <a:spLocks noChangeAspect="1" noChangeArrowheads="1"/>
              </p:cNvSpPr>
              <p:nvPr>
                <p:custDataLst>
                  <p:tags r:id="rId19"/>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sp>
          <p:nvSpPr>
            <p:cNvPr id="50"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1"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2"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3"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4"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grpSp>
          <p:nvGrpSpPr>
            <p:cNvPr id="55" name="MoonLegend3"/>
            <p:cNvGrpSpPr>
              <a:grpSpLocks noChangeAspect="1"/>
            </p:cNvGrpSpPr>
            <p:nvPr>
              <p:custDataLst>
                <p:tags r:id="rId15"/>
              </p:custDataLst>
            </p:nvPr>
          </p:nvGrpSpPr>
          <p:grpSpPr bwMode="auto">
            <a:xfrm>
              <a:off x="6655594" y="822322"/>
              <a:ext cx="209550" cy="209551"/>
              <a:chOff x="4495" y="1198"/>
              <a:chExt cx="160" cy="160"/>
            </a:xfrm>
          </p:grpSpPr>
          <p:sp>
            <p:nvSpPr>
              <p:cNvPr id="56"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57" name="Arc 48"/>
              <p:cNvSpPr>
                <a:spLocks noChangeAspect="1"/>
              </p:cNvSpPr>
              <p:nvPr>
                <p:custDataLst>
                  <p:tags r:id="rId17"/>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sp>
        <p:nvSpPr>
          <p:cNvPr id="66" name="Slide Number"/>
          <p:cNvSpPr txBox="1">
            <a:spLocks/>
          </p:cNvSpPr>
          <p:nvPr userDrawn="1"/>
        </p:nvSpPr>
        <p:spPr bwMode="auto">
          <a:xfrm>
            <a:off x="8755308" y="6646901"/>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fontAlgn="base">
              <a:spcBef>
                <a:spcPct val="0"/>
              </a:spcBef>
              <a:spcAft>
                <a:spcPct val="0"/>
              </a:spcAft>
            </a:pPr>
            <a:fld id="{42C328C1-A84F-4A39-A664-DBA00541A8C6}" type="slidenum">
              <a:rPr lang="en-US" smtClean="0">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2300426696"/>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7" r:id="rId5"/>
    <p:sldLayoutId id="2147484018" r:id="rId6"/>
  </p:sldLayoutIdLst>
  <p:hf hdr="0" ftr="0" dt="0"/>
  <p:txStyles>
    <p:titleStyle>
      <a:lvl1pPr algn="l" defTabSz="908213" rtl="0" eaLnBrk="1" fontAlgn="base" hangingPunct="1">
        <a:spcBef>
          <a:spcPct val="0"/>
        </a:spcBef>
        <a:spcAft>
          <a:spcPct val="0"/>
        </a:spcAft>
        <a:tabLst>
          <a:tab pos="273752" algn="l"/>
        </a:tabLst>
        <a:defRPr sz="1900" b="1" baseline="0">
          <a:solidFill>
            <a:schemeClr val="tx2"/>
          </a:solidFill>
          <a:latin typeface="+mj-lt"/>
          <a:ea typeface="+mj-ea"/>
          <a:cs typeface="+mj-cs"/>
        </a:defRPr>
      </a:lvl1pPr>
      <a:lvl2pPr algn="l" defTabSz="908213" rtl="0" eaLnBrk="1" fontAlgn="base" hangingPunct="1">
        <a:spcBef>
          <a:spcPct val="0"/>
        </a:spcBef>
        <a:spcAft>
          <a:spcPct val="0"/>
        </a:spcAft>
        <a:defRPr sz="1900" b="1">
          <a:solidFill>
            <a:schemeClr val="tx2"/>
          </a:solidFill>
          <a:latin typeface="Arial" charset="0"/>
        </a:defRPr>
      </a:lvl2pPr>
      <a:lvl3pPr algn="l" defTabSz="908213" rtl="0" eaLnBrk="1" fontAlgn="base" hangingPunct="1">
        <a:spcBef>
          <a:spcPct val="0"/>
        </a:spcBef>
        <a:spcAft>
          <a:spcPct val="0"/>
        </a:spcAft>
        <a:defRPr sz="1900" b="1">
          <a:solidFill>
            <a:schemeClr val="tx2"/>
          </a:solidFill>
          <a:latin typeface="Arial" charset="0"/>
        </a:defRPr>
      </a:lvl3pPr>
      <a:lvl4pPr algn="l" defTabSz="908213" rtl="0" eaLnBrk="1" fontAlgn="base" hangingPunct="1">
        <a:spcBef>
          <a:spcPct val="0"/>
        </a:spcBef>
        <a:spcAft>
          <a:spcPct val="0"/>
        </a:spcAft>
        <a:defRPr sz="1900" b="1">
          <a:solidFill>
            <a:schemeClr val="tx2"/>
          </a:solidFill>
          <a:latin typeface="Arial" charset="0"/>
        </a:defRPr>
      </a:lvl4pPr>
      <a:lvl5pPr algn="l" defTabSz="908213" rtl="0" eaLnBrk="1" fontAlgn="base" hangingPunct="1">
        <a:spcBef>
          <a:spcPct val="0"/>
        </a:spcBef>
        <a:spcAft>
          <a:spcPct val="0"/>
        </a:spcAft>
        <a:defRPr sz="1900" b="1">
          <a:solidFill>
            <a:schemeClr val="tx2"/>
          </a:solidFill>
          <a:latin typeface="Arial" charset="0"/>
        </a:defRPr>
      </a:lvl5pPr>
      <a:lvl6pPr marL="463731" algn="l" defTabSz="908213" rtl="0" eaLnBrk="1" fontAlgn="base" hangingPunct="1">
        <a:spcBef>
          <a:spcPct val="0"/>
        </a:spcBef>
        <a:spcAft>
          <a:spcPct val="0"/>
        </a:spcAft>
        <a:defRPr sz="1900" b="1">
          <a:solidFill>
            <a:schemeClr val="tx2"/>
          </a:solidFill>
          <a:latin typeface="Arial" charset="0"/>
        </a:defRPr>
      </a:lvl6pPr>
      <a:lvl7pPr marL="927534" algn="l" defTabSz="908213" rtl="0" eaLnBrk="1" fontAlgn="base" hangingPunct="1">
        <a:spcBef>
          <a:spcPct val="0"/>
        </a:spcBef>
        <a:spcAft>
          <a:spcPct val="0"/>
        </a:spcAft>
        <a:defRPr sz="1900" b="1">
          <a:solidFill>
            <a:schemeClr val="tx2"/>
          </a:solidFill>
          <a:latin typeface="Arial" charset="0"/>
        </a:defRPr>
      </a:lvl7pPr>
      <a:lvl8pPr marL="1391307" algn="l" defTabSz="908213" rtl="0" eaLnBrk="1" fontAlgn="base" hangingPunct="1">
        <a:spcBef>
          <a:spcPct val="0"/>
        </a:spcBef>
        <a:spcAft>
          <a:spcPct val="0"/>
        </a:spcAft>
        <a:defRPr sz="1900" b="1">
          <a:solidFill>
            <a:schemeClr val="tx2"/>
          </a:solidFill>
          <a:latin typeface="Arial" charset="0"/>
        </a:defRPr>
      </a:lvl8pPr>
      <a:lvl9pPr marL="1855077" algn="l" defTabSz="908213" rtl="0" eaLnBrk="1" fontAlgn="base" hangingPunct="1">
        <a:spcBef>
          <a:spcPct val="0"/>
        </a:spcBef>
        <a:spcAft>
          <a:spcPct val="0"/>
        </a:spcAft>
        <a:defRPr sz="1900" b="1">
          <a:solidFill>
            <a:schemeClr val="tx2"/>
          </a:solidFill>
          <a:latin typeface="Arial" charset="0"/>
        </a:defRPr>
      </a:lvl9pPr>
    </p:titleStyle>
    <p:bodyStyle>
      <a:lvl1pPr marL="0" indent="0" algn="l" defTabSz="908213"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6459" indent="-194851" algn="l" defTabSz="908213"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3731" indent="-265702" algn="l" defTabSz="908213"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3191" indent="-157816" algn="l" defTabSz="908213"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27534" rtl="0" eaLnBrk="1" latinLnBrk="0" hangingPunct="1">
        <a:defRPr sz="1800" kern="1200">
          <a:solidFill>
            <a:schemeClr val="tx1"/>
          </a:solidFill>
          <a:latin typeface="+mn-lt"/>
          <a:ea typeface="+mn-ea"/>
          <a:cs typeface="+mn-cs"/>
        </a:defRPr>
      </a:lvl1pPr>
      <a:lvl2pPr marL="463731" algn="l" defTabSz="927534" rtl="0" eaLnBrk="1" latinLnBrk="0" hangingPunct="1">
        <a:defRPr sz="1800" kern="1200">
          <a:solidFill>
            <a:schemeClr val="tx1"/>
          </a:solidFill>
          <a:latin typeface="+mn-lt"/>
          <a:ea typeface="+mn-ea"/>
          <a:cs typeface="+mn-cs"/>
        </a:defRPr>
      </a:lvl2pPr>
      <a:lvl3pPr marL="927534" algn="l" defTabSz="927534" rtl="0" eaLnBrk="1" latinLnBrk="0" hangingPunct="1">
        <a:defRPr sz="1800" kern="1200">
          <a:solidFill>
            <a:schemeClr val="tx1"/>
          </a:solidFill>
          <a:latin typeface="+mn-lt"/>
          <a:ea typeface="+mn-ea"/>
          <a:cs typeface="+mn-cs"/>
        </a:defRPr>
      </a:lvl3pPr>
      <a:lvl4pPr marL="1391307" algn="l" defTabSz="927534" rtl="0" eaLnBrk="1" latinLnBrk="0" hangingPunct="1">
        <a:defRPr sz="1800" kern="1200">
          <a:solidFill>
            <a:schemeClr val="tx1"/>
          </a:solidFill>
          <a:latin typeface="+mn-lt"/>
          <a:ea typeface="+mn-ea"/>
          <a:cs typeface="+mn-cs"/>
        </a:defRPr>
      </a:lvl4pPr>
      <a:lvl5pPr marL="1855077" algn="l" defTabSz="927534" rtl="0" eaLnBrk="1" latinLnBrk="0" hangingPunct="1">
        <a:defRPr sz="1800" kern="1200">
          <a:solidFill>
            <a:schemeClr val="tx1"/>
          </a:solidFill>
          <a:latin typeface="+mn-lt"/>
          <a:ea typeface="+mn-ea"/>
          <a:cs typeface="+mn-cs"/>
        </a:defRPr>
      </a:lvl5pPr>
      <a:lvl6pPr marL="2318846" algn="l" defTabSz="927534" rtl="0" eaLnBrk="1" latinLnBrk="0" hangingPunct="1">
        <a:defRPr sz="1800" kern="1200">
          <a:solidFill>
            <a:schemeClr val="tx1"/>
          </a:solidFill>
          <a:latin typeface="+mn-lt"/>
          <a:ea typeface="+mn-ea"/>
          <a:cs typeface="+mn-cs"/>
        </a:defRPr>
      </a:lvl6pPr>
      <a:lvl7pPr marL="2782614" algn="l" defTabSz="927534" rtl="0" eaLnBrk="1" latinLnBrk="0" hangingPunct="1">
        <a:defRPr sz="1800" kern="1200">
          <a:solidFill>
            <a:schemeClr val="tx1"/>
          </a:solidFill>
          <a:latin typeface="+mn-lt"/>
          <a:ea typeface="+mn-ea"/>
          <a:cs typeface="+mn-cs"/>
        </a:defRPr>
      </a:lvl7pPr>
      <a:lvl8pPr marL="3246385" algn="l" defTabSz="927534" rtl="0" eaLnBrk="1" latinLnBrk="0" hangingPunct="1">
        <a:defRPr sz="1800" kern="1200">
          <a:solidFill>
            <a:schemeClr val="tx1"/>
          </a:solidFill>
          <a:latin typeface="+mn-lt"/>
          <a:ea typeface="+mn-ea"/>
          <a:cs typeface="+mn-cs"/>
        </a:defRPr>
      </a:lvl8pPr>
      <a:lvl9pPr marL="3710154" algn="l" defTabSz="927534"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9"/>
            </p:custDataLst>
            <p:extLst>
              <p:ext uri="{D42A27DB-BD31-4B8C-83A1-F6EECF244321}">
                <p14:modId xmlns:p14="http://schemas.microsoft.com/office/powerpoint/2010/main" val="1055252197"/>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326590" name="think-cell Slide" r:id="rId26" imgW="6350000" imgH="6350000" progId="TCLayout.ActiveDocument.1">
                  <p:embed/>
                </p:oleObj>
              </mc:Choice>
              <mc:Fallback>
                <p:oleObj name="think-cell Slide" r:id="rId26" imgW="6350000" imgH="6350000" progId="TCLayout.ActiveDocument.1">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6" name="Rectangle 286"/>
          <p:cNvSpPr>
            <a:spLocks noGrp="1" noChangeArrowheads="1"/>
          </p:cNvSpPr>
          <p:nvPr>
            <p:ph type="body" idx="1"/>
          </p:nvPr>
        </p:nvSpPr>
        <p:spPr bwMode="auto">
          <a:xfrm>
            <a:off x="2377117" y="2440672"/>
            <a:ext cx="4389768" cy="2512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Text</a:t>
            </a:r>
            <a:endParaRPr lang="en-US" noProof="0" dirty="0"/>
          </a:p>
        </p:txBody>
      </p:sp>
      <p:sp>
        <p:nvSpPr>
          <p:cNvPr id="19" name="Title Placeholder 2"/>
          <p:cNvSpPr>
            <a:spLocks noGrp="1" noChangeArrowheads="1"/>
          </p:cNvSpPr>
          <p:nvPr>
            <p:ph type="title"/>
          </p:nvPr>
        </p:nvSpPr>
        <p:spPr bwMode="auto">
          <a:xfrm>
            <a:off x="121545" y="234863"/>
            <a:ext cx="879411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121488" y="15389"/>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121488" y="532898"/>
            <a:ext cx="4726600"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6" name="McK Slide Elements" hidden="1"/>
          <p:cNvGrpSpPr/>
          <p:nvPr/>
        </p:nvGrpSpPr>
        <p:grpSpPr bwMode="auto">
          <a:xfrm>
            <a:off x="1393471" y="6159598"/>
            <a:ext cx="7522187" cy="527525"/>
            <a:chOff x="1365594" y="6036921"/>
            <a:chExt cx="7372005" cy="517023"/>
          </a:xfrm>
        </p:grpSpPr>
        <p:sp>
          <p:nvSpPr>
            <p:cNvPr id="13" name="McK 4. Footnote"/>
            <p:cNvSpPr txBox="1">
              <a:spLocks noChangeArrowheads="1"/>
            </p:cNvSpPr>
            <p:nvPr/>
          </p:nvSpPr>
          <p:spPr bwMode="auto">
            <a:xfrm>
              <a:off x="1365594" y="6036921"/>
              <a:ext cx="737200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McK 5. Source"/>
            <p:cNvSpPr>
              <a:spLocks noChangeArrowheads="1"/>
            </p:cNvSpPr>
            <p:nvPr/>
          </p:nvSpPr>
          <p:spPr bwMode="auto">
            <a:xfrm>
              <a:off x="1365594" y="6400056"/>
              <a:ext cx="3935069"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476675" indent="-476675" defTabSz="908213" fontAlgn="base">
                <a:spcBef>
                  <a:spcPct val="0"/>
                </a:spcBef>
                <a:spcAft>
                  <a:spcPct val="0"/>
                </a:spcAft>
                <a:tabLst>
                  <a:tab pos="487926" algn="l"/>
                  <a:tab pos="674722" algn="l"/>
                </a:tabLst>
              </a:pPr>
              <a:r>
                <a:rPr lang="en-US" sz="1000" dirty="0">
                  <a:solidFill>
                    <a:srgbClr val="000000"/>
                  </a:solidFill>
                </a:rPr>
                <a:t>Source: Source</a:t>
              </a:r>
            </a:p>
          </p:txBody>
        </p:sp>
      </p:grpSp>
      <p:grpSp>
        <p:nvGrpSpPr>
          <p:cNvPr id="15" name="ACET" hidden="1"/>
          <p:cNvGrpSpPr>
            <a:grpSpLocks/>
          </p:cNvGrpSpPr>
          <p:nvPr/>
        </p:nvGrpSpPr>
        <p:grpSpPr bwMode="auto">
          <a:xfrm>
            <a:off x="2377117" y="1859183"/>
            <a:ext cx="4389768"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0000"/>
                  </a:solidFill>
                </a:rPr>
                <a:t>Title</a:t>
              </a:r>
            </a:p>
            <a:p>
              <a:pPr fontAlgn="base">
                <a:spcBef>
                  <a:spcPct val="0"/>
                </a:spcBef>
                <a:spcAft>
                  <a:spcPct val="0"/>
                </a:spcAft>
              </a:pPr>
              <a:r>
                <a:rPr lang="en-US" sz="1600" dirty="0">
                  <a:solidFill>
                    <a:srgbClr val="808080"/>
                  </a:solidFill>
                </a:rPr>
                <a:t>Unit of measure</a:t>
              </a:r>
            </a:p>
          </p:txBody>
        </p:sp>
      </p:grpSp>
      <p:sp>
        <p:nvSpPr>
          <p:cNvPr id="21" name="SlideLogoSeparator"/>
          <p:cNvSpPr>
            <a:spLocks noChangeArrowheads="1"/>
          </p:cNvSpPr>
          <p:nvPr>
            <p:custDataLst>
              <p:tags r:id="rId10"/>
            </p:custDataLst>
          </p:nvPr>
        </p:nvSpPr>
        <p:spPr bwMode="auto">
          <a:xfrm>
            <a:off x="8608479" y="6623650"/>
            <a:ext cx="40892" cy="18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p>
            <a:pPr algn="r" defTabSz="908213" fontAlgn="base">
              <a:spcBef>
                <a:spcPct val="0"/>
              </a:spcBef>
              <a:spcAft>
                <a:spcPct val="0"/>
              </a:spcAft>
            </a:pPr>
            <a:r>
              <a:rPr lang="en-US" sz="1200" dirty="0">
                <a:solidFill>
                  <a:srgbClr val="000000"/>
                </a:solidFill>
              </a:rPr>
              <a:t>|</a:t>
            </a:r>
          </a:p>
        </p:txBody>
      </p:sp>
      <p:grpSp>
        <p:nvGrpSpPr>
          <p:cNvPr id="25" name="LegendBoxes" hidden="1"/>
          <p:cNvGrpSpPr>
            <a:grpSpLocks/>
          </p:cNvGrpSpPr>
          <p:nvPr/>
        </p:nvGrpSpPr>
        <p:grpSpPr bwMode="auto">
          <a:xfrm>
            <a:off x="8136458" y="296464"/>
            <a:ext cx="779144" cy="1017201"/>
            <a:chOff x="4936" y="176"/>
            <a:chExt cx="481" cy="628"/>
          </a:xfrm>
        </p:grpSpPr>
        <p:sp>
          <p:nvSpPr>
            <p:cNvPr id="26"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28"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30"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32"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34" name="LegendLines" hidden="1"/>
          <p:cNvGrpSpPr>
            <a:grpSpLocks/>
          </p:cNvGrpSpPr>
          <p:nvPr/>
        </p:nvGrpSpPr>
        <p:grpSpPr bwMode="auto">
          <a:xfrm>
            <a:off x="7822266" y="296408"/>
            <a:ext cx="1093393" cy="745084"/>
            <a:chOff x="4750" y="176"/>
            <a:chExt cx="675" cy="460"/>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38"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39"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40"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grpSp>
      <p:grpSp>
        <p:nvGrpSpPr>
          <p:cNvPr id="41" name="McKSticker" hidden="1"/>
          <p:cNvGrpSpPr/>
          <p:nvPr/>
        </p:nvGrpSpPr>
        <p:grpSpPr bwMode="auto">
          <a:xfrm>
            <a:off x="7826992" y="296407"/>
            <a:ext cx="1088630" cy="216680"/>
            <a:chOff x="7673880" y="285750"/>
            <a:chExt cx="1066895" cy="212366"/>
          </a:xfrm>
        </p:grpSpPr>
        <p:sp>
          <p:nvSpPr>
            <p:cNvPr id="42"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08213" fontAlgn="base">
                <a:spcBef>
                  <a:spcPct val="0"/>
                </a:spcBef>
                <a:spcAft>
                  <a:spcPct val="0"/>
                </a:spcAft>
                <a:buClr>
                  <a:srgbClr val="002960"/>
                </a:buClr>
              </a:pPr>
              <a:r>
                <a:rPr lang="en-US" sz="1200" dirty="0">
                  <a:solidFill>
                    <a:srgbClr val="808080"/>
                  </a:solidFill>
                </a:rPr>
                <a:t>PRELIMINARY</a:t>
              </a:r>
            </a:p>
          </p:txBody>
        </p:sp>
        <p:cxnSp>
          <p:nvCxnSpPr>
            <p:cNvPr id="43" name="AutoShape 31"/>
            <p:cNvCxnSpPr>
              <a:cxnSpLocks noChangeShapeType="1"/>
              <a:stCxn id="42" idx="2"/>
              <a:endCxn id="42"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4" name="AutoShape 32"/>
            <p:cNvCxnSpPr>
              <a:cxnSpLocks noChangeShapeType="1"/>
              <a:stCxn id="42" idx="4"/>
              <a:endCxn id="42"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5" name="LegendMoons" hidden="1"/>
          <p:cNvGrpSpPr/>
          <p:nvPr/>
        </p:nvGrpSpPr>
        <p:grpSpPr bwMode="auto">
          <a:xfrm>
            <a:off x="8068268" y="296408"/>
            <a:ext cx="847347" cy="1333054"/>
            <a:chOff x="6655594" y="273840"/>
            <a:chExt cx="830430" cy="1306516"/>
          </a:xfrm>
        </p:grpSpPr>
        <p:grpSp>
          <p:nvGrpSpPr>
            <p:cNvPr id="46" name="MoonLegend1"/>
            <p:cNvGrpSpPr>
              <a:grpSpLocks noChangeAspect="1"/>
            </p:cNvGrpSpPr>
            <p:nvPr>
              <p:custDataLst>
                <p:tags r:id="rId11"/>
              </p:custDataLst>
            </p:nvPr>
          </p:nvGrpSpPr>
          <p:grpSpPr bwMode="auto">
            <a:xfrm>
              <a:off x="6655594" y="273840"/>
              <a:ext cx="209550" cy="209551"/>
              <a:chOff x="4533" y="183"/>
              <a:chExt cx="144" cy="144"/>
            </a:xfrm>
          </p:grpSpPr>
          <p:sp>
            <p:nvSpPr>
              <p:cNvPr id="64" name="Oval 38"/>
              <p:cNvSpPr>
                <a:spLocks noChangeAspect="1" noChangeArrowheads="1"/>
              </p:cNvSpPr>
              <p:nvPr>
                <p:custDataLst>
                  <p:tags r:id="rId24"/>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5" name="Arc 39"/>
              <p:cNvSpPr>
                <a:spLocks noChangeAspect="1"/>
              </p:cNvSpPr>
              <p:nvPr>
                <p:custDataLst>
                  <p:tags r:id="rId25"/>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47" name="MoonLegend2"/>
            <p:cNvGrpSpPr>
              <a:grpSpLocks noChangeAspect="1"/>
            </p:cNvGrpSpPr>
            <p:nvPr>
              <p:custDataLst>
                <p:tags r:id="rId12"/>
              </p:custDataLst>
            </p:nvPr>
          </p:nvGrpSpPr>
          <p:grpSpPr bwMode="auto">
            <a:xfrm>
              <a:off x="6655594" y="548081"/>
              <a:ext cx="209550" cy="209551"/>
              <a:chOff x="1694" y="2044"/>
              <a:chExt cx="160" cy="160"/>
            </a:xfrm>
          </p:grpSpPr>
          <p:sp>
            <p:nvSpPr>
              <p:cNvPr id="62" name="Oval 41"/>
              <p:cNvSpPr>
                <a:spLocks noChangeAspect="1" noChangeArrowheads="1"/>
              </p:cNvSpPr>
              <p:nvPr>
                <p:custDataLst>
                  <p:tags r:id="rId2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3" name="Arc 42"/>
              <p:cNvSpPr>
                <a:spLocks noChangeAspect="1"/>
              </p:cNvSpPr>
              <p:nvPr>
                <p:custDataLst>
                  <p:tags r:id="rId23"/>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48" name="MoonLegend4"/>
            <p:cNvGrpSpPr>
              <a:grpSpLocks noChangeAspect="1"/>
            </p:cNvGrpSpPr>
            <p:nvPr>
              <p:custDataLst>
                <p:tags r:id="rId13"/>
              </p:custDataLst>
            </p:nvPr>
          </p:nvGrpSpPr>
          <p:grpSpPr bwMode="auto">
            <a:xfrm>
              <a:off x="6655594" y="1096563"/>
              <a:ext cx="209550" cy="209551"/>
              <a:chOff x="4495" y="1198"/>
              <a:chExt cx="160" cy="160"/>
            </a:xfrm>
          </p:grpSpPr>
          <p:sp>
            <p:nvSpPr>
              <p:cNvPr id="60"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1" name="Arc 48"/>
              <p:cNvSpPr>
                <a:spLocks noChangeAspect="1"/>
              </p:cNvSpPr>
              <p:nvPr>
                <p:custDataLst>
                  <p:tags r:id="rId21"/>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49" name="MoonLegend5"/>
            <p:cNvGrpSpPr>
              <a:grpSpLocks noChangeAspect="1"/>
            </p:cNvGrpSpPr>
            <p:nvPr>
              <p:custDataLst>
                <p:tags r:id="rId14"/>
              </p:custDataLst>
            </p:nvPr>
          </p:nvGrpSpPr>
          <p:grpSpPr bwMode="auto">
            <a:xfrm>
              <a:off x="6655594" y="1370805"/>
              <a:ext cx="209550" cy="209551"/>
              <a:chOff x="4495" y="1440"/>
              <a:chExt cx="160" cy="160"/>
            </a:xfrm>
          </p:grpSpPr>
          <p:sp>
            <p:nvSpPr>
              <p:cNvPr id="58" name="Oval 50"/>
              <p:cNvSpPr>
                <a:spLocks noChangeAspect="1" noChangeArrowheads="1"/>
              </p:cNvSpPr>
              <p:nvPr>
                <p:custDataLst>
                  <p:tags r:id="rId18"/>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59" name="Oval 51"/>
              <p:cNvSpPr>
                <a:spLocks noChangeAspect="1" noChangeArrowheads="1"/>
              </p:cNvSpPr>
              <p:nvPr>
                <p:custDataLst>
                  <p:tags r:id="rId19"/>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sp>
          <p:nvSpPr>
            <p:cNvPr id="50"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1"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2"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3"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4"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grpSp>
          <p:nvGrpSpPr>
            <p:cNvPr id="55" name="MoonLegend3"/>
            <p:cNvGrpSpPr>
              <a:grpSpLocks noChangeAspect="1"/>
            </p:cNvGrpSpPr>
            <p:nvPr>
              <p:custDataLst>
                <p:tags r:id="rId15"/>
              </p:custDataLst>
            </p:nvPr>
          </p:nvGrpSpPr>
          <p:grpSpPr bwMode="auto">
            <a:xfrm>
              <a:off x="6655594" y="822322"/>
              <a:ext cx="209550" cy="209551"/>
              <a:chOff x="4495" y="1198"/>
              <a:chExt cx="160" cy="160"/>
            </a:xfrm>
          </p:grpSpPr>
          <p:sp>
            <p:nvSpPr>
              <p:cNvPr id="56"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57" name="Arc 48"/>
              <p:cNvSpPr>
                <a:spLocks noChangeAspect="1"/>
              </p:cNvSpPr>
              <p:nvPr>
                <p:custDataLst>
                  <p:tags r:id="rId17"/>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sp>
        <p:nvSpPr>
          <p:cNvPr id="66" name="Slide Number"/>
          <p:cNvSpPr txBox="1">
            <a:spLocks/>
          </p:cNvSpPr>
          <p:nvPr userDrawn="1"/>
        </p:nvSpPr>
        <p:spPr bwMode="auto">
          <a:xfrm>
            <a:off x="8755308" y="6646901"/>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fontAlgn="base">
              <a:spcBef>
                <a:spcPct val="0"/>
              </a:spcBef>
              <a:spcAft>
                <a:spcPct val="0"/>
              </a:spcAft>
            </a:pPr>
            <a:fld id="{42C328C1-A84F-4A39-A664-DBA00541A8C6}" type="slidenum">
              <a:rPr lang="en-US" smtClean="0">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2656933117"/>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5" r:id="rId5"/>
    <p:sldLayoutId id="2147484026" r:id="rId6"/>
  </p:sldLayoutIdLst>
  <p:hf hdr="0" ftr="0" dt="0"/>
  <p:txStyles>
    <p:titleStyle>
      <a:lvl1pPr algn="l" defTabSz="908213" rtl="0" eaLnBrk="1" fontAlgn="base" hangingPunct="1">
        <a:spcBef>
          <a:spcPct val="0"/>
        </a:spcBef>
        <a:spcAft>
          <a:spcPct val="0"/>
        </a:spcAft>
        <a:tabLst>
          <a:tab pos="273752" algn="l"/>
        </a:tabLst>
        <a:defRPr sz="1900" b="1" baseline="0">
          <a:solidFill>
            <a:schemeClr val="tx2"/>
          </a:solidFill>
          <a:latin typeface="+mj-lt"/>
          <a:ea typeface="+mj-ea"/>
          <a:cs typeface="+mj-cs"/>
        </a:defRPr>
      </a:lvl1pPr>
      <a:lvl2pPr algn="l" defTabSz="908213" rtl="0" eaLnBrk="1" fontAlgn="base" hangingPunct="1">
        <a:spcBef>
          <a:spcPct val="0"/>
        </a:spcBef>
        <a:spcAft>
          <a:spcPct val="0"/>
        </a:spcAft>
        <a:defRPr sz="1900" b="1">
          <a:solidFill>
            <a:schemeClr val="tx2"/>
          </a:solidFill>
          <a:latin typeface="Arial" charset="0"/>
        </a:defRPr>
      </a:lvl2pPr>
      <a:lvl3pPr algn="l" defTabSz="908213" rtl="0" eaLnBrk="1" fontAlgn="base" hangingPunct="1">
        <a:spcBef>
          <a:spcPct val="0"/>
        </a:spcBef>
        <a:spcAft>
          <a:spcPct val="0"/>
        </a:spcAft>
        <a:defRPr sz="1900" b="1">
          <a:solidFill>
            <a:schemeClr val="tx2"/>
          </a:solidFill>
          <a:latin typeface="Arial" charset="0"/>
        </a:defRPr>
      </a:lvl3pPr>
      <a:lvl4pPr algn="l" defTabSz="908213" rtl="0" eaLnBrk="1" fontAlgn="base" hangingPunct="1">
        <a:spcBef>
          <a:spcPct val="0"/>
        </a:spcBef>
        <a:spcAft>
          <a:spcPct val="0"/>
        </a:spcAft>
        <a:defRPr sz="1900" b="1">
          <a:solidFill>
            <a:schemeClr val="tx2"/>
          </a:solidFill>
          <a:latin typeface="Arial" charset="0"/>
        </a:defRPr>
      </a:lvl4pPr>
      <a:lvl5pPr algn="l" defTabSz="908213" rtl="0" eaLnBrk="1" fontAlgn="base" hangingPunct="1">
        <a:spcBef>
          <a:spcPct val="0"/>
        </a:spcBef>
        <a:spcAft>
          <a:spcPct val="0"/>
        </a:spcAft>
        <a:defRPr sz="1900" b="1">
          <a:solidFill>
            <a:schemeClr val="tx2"/>
          </a:solidFill>
          <a:latin typeface="Arial" charset="0"/>
        </a:defRPr>
      </a:lvl5pPr>
      <a:lvl6pPr marL="463731" algn="l" defTabSz="908213" rtl="0" eaLnBrk="1" fontAlgn="base" hangingPunct="1">
        <a:spcBef>
          <a:spcPct val="0"/>
        </a:spcBef>
        <a:spcAft>
          <a:spcPct val="0"/>
        </a:spcAft>
        <a:defRPr sz="1900" b="1">
          <a:solidFill>
            <a:schemeClr val="tx2"/>
          </a:solidFill>
          <a:latin typeface="Arial" charset="0"/>
        </a:defRPr>
      </a:lvl6pPr>
      <a:lvl7pPr marL="927534" algn="l" defTabSz="908213" rtl="0" eaLnBrk="1" fontAlgn="base" hangingPunct="1">
        <a:spcBef>
          <a:spcPct val="0"/>
        </a:spcBef>
        <a:spcAft>
          <a:spcPct val="0"/>
        </a:spcAft>
        <a:defRPr sz="1900" b="1">
          <a:solidFill>
            <a:schemeClr val="tx2"/>
          </a:solidFill>
          <a:latin typeface="Arial" charset="0"/>
        </a:defRPr>
      </a:lvl7pPr>
      <a:lvl8pPr marL="1391307" algn="l" defTabSz="908213" rtl="0" eaLnBrk="1" fontAlgn="base" hangingPunct="1">
        <a:spcBef>
          <a:spcPct val="0"/>
        </a:spcBef>
        <a:spcAft>
          <a:spcPct val="0"/>
        </a:spcAft>
        <a:defRPr sz="1900" b="1">
          <a:solidFill>
            <a:schemeClr val="tx2"/>
          </a:solidFill>
          <a:latin typeface="Arial" charset="0"/>
        </a:defRPr>
      </a:lvl8pPr>
      <a:lvl9pPr marL="1855077" algn="l" defTabSz="908213" rtl="0" eaLnBrk="1" fontAlgn="base" hangingPunct="1">
        <a:spcBef>
          <a:spcPct val="0"/>
        </a:spcBef>
        <a:spcAft>
          <a:spcPct val="0"/>
        </a:spcAft>
        <a:defRPr sz="1900" b="1">
          <a:solidFill>
            <a:schemeClr val="tx2"/>
          </a:solidFill>
          <a:latin typeface="Arial" charset="0"/>
        </a:defRPr>
      </a:lvl9pPr>
    </p:titleStyle>
    <p:bodyStyle>
      <a:lvl1pPr marL="0" indent="0" algn="l" defTabSz="908213"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6459" indent="-194851" algn="l" defTabSz="908213"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3731" indent="-265702" algn="l" defTabSz="908213"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3191" indent="-157816" algn="l" defTabSz="908213"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27534" rtl="0" eaLnBrk="1" latinLnBrk="0" hangingPunct="1">
        <a:defRPr sz="1800" kern="1200">
          <a:solidFill>
            <a:schemeClr val="tx1"/>
          </a:solidFill>
          <a:latin typeface="+mn-lt"/>
          <a:ea typeface="+mn-ea"/>
          <a:cs typeface="+mn-cs"/>
        </a:defRPr>
      </a:lvl1pPr>
      <a:lvl2pPr marL="463731" algn="l" defTabSz="927534" rtl="0" eaLnBrk="1" latinLnBrk="0" hangingPunct="1">
        <a:defRPr sz="1800" kern="1200">
          <a:solidFill>
            <a:schemeClr val="tx1"/>
          </a:solidFill>
          <a:latin typeface="+mn-lt"/>
          <a:ea typeface="+mn-ea"/>
          <a:cs typeface="+mn-cs"/>
        </a:defRPr>
      </a:lvl2pPr>
      <a:lvl3pPr marL="927534" algn="l" defTabSz="927534" rtl="0" eaLnBrk="1" latinLnBrk="0" hangingPunct="1">
        <a:defRPr sz="1800" kern="1200">
          <a:solidFill>
            <a:schemeClr val="tx1"/>
          </a:solidFill>
          <a:latin typeface="+mn-lt"/>
          <a:ea typeface="+mn-ea"/>
          <a:cs typeface="+mn-cs"/>
        </a:defRPr>
      </a:lvl3pPr>
      <a:lvl4pPr marL="1391307" algn="l" defTabSz="927534" rtl="0" eaLnBrk="1" latinLnBrk="0" hangingPunct="1">
        <a:defRPr sz="1800" kern="1200">
          <a:solidFill>
            <a:schemeClr val="tx1"/>
          </a:solidFill>
          <a:latin typeface="+mn-lt"/>
          <a:ea typeface="+mn-ea"/>
          <a:cs typeface="+mn-cs"/>
        </a:defRPr>
      </a:lvl4pPr>
      <a:lvl5pPr marL="1855077" algn="l" defTabSz="927534" rtl="0" eaLnBrk="1" latinLnBrk="0" hangingPunct="1">
        <a:defRPr sz="1800" kern="1200">
          <a:solidFill>
            <a:schemeClr val="tx1"/>
          </a:solidFill>
          <a:latin typeface="+mn-lt"/>
          <a:ea typeface="+mn-ea"/>
          <a:cs typeface="+mn-cs"/>
        </a:defRPr>
      </a:lvl5pPr>
      <a:lvl6pPr marL="2318846" algn="l" defTabSz="927534" rtl="0" eaLnBrk="1" latinLnBrk="0" hangingPunct="1">
        <a:defRPr sz="1800" kern="1200">
          <a:solidFill>
            <a:schemeClr val="tx1"/>
          </a:solidFill>
          <a:latin typeface="+mn-lt"/>
          <a:ea typeface="+mn-ea"/>
          <a:cs typeface="+mn-cs"/>
        </a:defRPr>
      </a:lvl6pPr>
      <a:lvl7pPr marL="2782614" algn="l" defTabSz="927534" rtl="0" eaLnBrk="1" latinLnBrk="0" hangingPunct="1">
        <a:defRPr sz="1800" kern="1200">
          <a:solidFill>
            <a:schemeClr val="tx1"/>
          </a:solidFill>
          <a:latin typeface="+mn-lt"/>
          <a:ea typeface="+mn-ea"/>
          <a:cs typeface="+mn-cs"/>
        </a:defRPr>
      </a:lvl7pPr>
      <a:lvl8pPr marL="3246385" algn="l" defTabSz="927534" rtl="0" eaLnBrk="1" latinLnBrk="0" hangingPunct="1">
        <a:defRPr sz="1800" kern="1200">
          <a:solidFill>
            <a:schemeClr val="tx1"/>
          </a:solidFill>
          <a:latin typeface="+mn-lt"/>
          <a:ea typeface="+mn-ea"/>
          <a:cs typeface="+mn-cs"/>
        </a:defRPr>
      </a:lvl8pPr>
      <a:lvl9pPr marL="3710154" algn="l" defTabSz="927534"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9"/>
            </p:custDataLst>
            <p:extLst>
              <p:ext uri="{D42A27DB-BD31-4B8C-83A1-F6EECF244321}">
                <p14:modId xmlns:p14="http://schemas.microsoft.com/office/powerpoint/2010/main" val="1509137491"/>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330680" name="think-cell Slide" r:id="rId26" imgW="6350000" imgH="6350000" progId="TCLayout.ActiveDocument.1">
                  <p:embed/>
                </p:oleObj>
              </mc:Choice>
              <mc:Fallback>
                <p:oleObj name="think-cell Slide" r:id="rId26" imgW="6350000" imgH="6350000" progId="TCLayout.ActiveDocument.1">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6" name="Rectangle 286"/>
          <p:cNvSpPr>
            <a:spLocks noGrp="1" noChangeArrowheads="1"/>
          </p:cNvSpPr>
          <p:nvPr>
            <p:ph type="body" idx="1"/>
          </p:nvPr>
        </p:nvSpPr>
        <p:spPr bwMode="auto">
          <a:xfrm>
            <a:off x="2377117" y="2440672"/>
            <a:ext cx="4389768" cy="2512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Text</a:t>
            </a:r>
            <a:endParaRPr lang="en-US" noProof="0" dirty="0"/>
          </a:p>
        </p:txBody>
      </p:sp>
      <p:sp>
        <p:nvSpPr>
          <p:cNvPr id="19" name="Title Placeholder 2"/>
          <p:cNvSpPr>
            <a:spLocks noGrp="1" noChangeArrowheads="1"/>
          </p:cNvSpPr>
          <p:nvPr>
            <p:ph type="title"/>
          </p:nvPr>
        </p:nvSpPr>
        <p:spPr bwMode="auto">
          <a:xfrm>
            <a:off x="121545" y="234863"/>
            <a:ext cx="879411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121488" y="15389"/>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121488" y="532898"/>
            <a:ext cx="4726600"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6" name="McK Slide Elements" hidden="1"/>
          <p:cNvGrpSpPr/>
          <p:nvPr/>
        </p:nvGrpSpPr>
        <p:grpSpPr bwMode="auto">
          <a:xfrm>
            <a:off x="1393471" y="6159598"/>
            <a:ext cx="7522187" cy="527525"/>
            <a:chOff x="1365594" y="6036921"/>
            <a:chExt cx="7372005" cy="517023"/>
          </a:xfrm>
        </p:grpSpPr>
        <p:sp>
          <p:nvSpPr>
            <p:cNvPr id="13" name="McK 4. Footnote"/>
            <p:cNvSpPr txBox="1">
              <a:spLocks noChangeArrowheads="1"/>
            </p:cNvSpPr>
            <p:nvPr/>
          </p:nvSpPr>
          <p:spPr bwMode="auto">
            <a:xfrm>
              <a:off x="1365594" y="6036921"/>
              <a:ext cx="737200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McK 5. Source"/>
            <p:cNvSpPr>
              <a:spLocks noChangeArrowheads="1"/>
            </p:cNvSpPr>
            <p:nvPr/>
          </p:nvSpPr>
          <p:spPr bwMode="auto">
            <a:xfrm>
              <a:off x="1365594" y="6400056"/>
              <a:ext cx="3935069"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476675" indent="-476675" defTabSz="908213" fontAlgn="base">
                <a:spcBef>
                  <a:spcPct val="0"/>
                </a:spcBef>
                <a:spcAft>
                  <a:spcPct val="0"/>
                </a:spcAft>
                <a:tabLst>
                  <a:tab pos="487926" algn="l"/>
                  <a:tab pos="674722" algn="l"/>
                </a:tabLst>
              </a:pPr>
              <a:r>
                <a:rPr lang="en-US" sz="1000" dirty="0">
                  <a:solidFill>
                    <a:srgbClr val="000000"/>
                  </a:solidFill>
                </a:rPr>
                <a:t>Source: Source</a:t>
              </a:r>
            </a:p>
          </p:txBody>
        </p:sp>
      </p:grpSp>
      <p:grpSp>
        <p:nvGrpSpPr>
          <p:cNvPr id="15" name="ACET" hidden="1"/>
          <p:cNvGrpSpPr>
            <a:grpSpLocks/>
          </p:cNvGrpSpPr>
          <p:nvPr/>
        </p:nvGrpSpPr>
        <p:grpSpPr bwMode="auto">
          <a:xfrm>
            <a:off x="2377117" y="1859183"/>
            <a:ext cx="4389768"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0000"/>
                  </a:solidFill>
                </a:rPr>
                <a:t>Title</a:t>
              </a:r>
            </a:p>
            <a:p>
              <a:pPr fontAlgn="base">
                <a:spcBef>
                  <a:spcPct val="0"/>
                </a:spcBef>
                <a:spcAft>
                  <a:spcPct val="0"/>
                </a:spcAft>
              </a:pPr>
              <a:r>
                <a:rPr lang="en-US" sz="1600" dirty="0">
                  <a:solidFill>
                    <a:srgbClr val="808080"/>
                  </a:solidFill>
                </a:rPr>
                <a:t>Unit of measure</a:t>
              </a:r>
            </a:p>
          </p:txBody>
        </p:sp>
      </p:grpSp>
      <p:sp>
        <p:nvSpPr>
          <p:cNvPr id="21" name="SlideLogoSeparator"/>
          <p:cNvSpPr>
            <a:spLocks noChangeArrowheads="1"/>
          </p:cNvSpPr>
          <p:nvPr>
            <p:custDataLst>
              <p:tags r:id="rId10"/>
            </p:custDataLst>
          </p:nvPr>
        </p:nvSpPr>
        <p:spPr bwMode="auto">
          <a:xfrm>
            <a:off x="8608479" y="6623650"/>
            <a:ext cx="40892" cy="18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p>
            <a:pPr algn="r" defTabSz="908213" fontAlgn="base">
              <a:spcBef>
                <a:spcPct val="0"/>
              </a:spcBef>
              <a:spcAft>
                <a:spcPct val="0"/>
              </a:spcAft>
            </a:pPr>
            <a:r>
              <a:rPr lang="en-US" sz="1200" dirty="0">
                <a:solidFill>
                  <a:srgbClr val="000000"/>
                </a:solidFill>
              </a:rPr>
              <a:t>|</a:t>
            </a:r>
          </a:p>
        </p:txBody>
      </p:sp>
      <p:grpSp>
        <p:nvGrpSpPr>
          <p:cNvPr id="25" name="LegendBoxes" hidden="1"/>
          <p:cNvGrpSpPr>
            <a:grpSpLocks/>
          </p:cNvGrpSpPr>
          <p:nvPr/>
        </p:nvGrpSpPr>
        <p:grpSpPr bwMode="auto">
          <a:xfrm>
            <a:off x="8136458" y="296464"/>
            <a:ext cx="779144" cy="1017201"/>
            <a:chOff x="4936" y="176"/>
            <a:chExt cx="481" cy="628"/>
          </a:xfrm>
        </p:grpSpPr>
        <p:sp>
          <p:nvSpPr>
            <p:cNvPr id="26"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28"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30"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32"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34" name="LegendLines" hidden="1"/>
          <p:cNvGrpSpPr>
            <a:grpSpLocks/>
          </p:cNvGrpSpPr>
          <p:nvPr/>
        </p:nvGrpSpPr>
        <p:grpSpPr bwMode="auto">
          <a:xfrm>
            <a:off x="7822266" y="296408"/>
            <a:ext cx="1093393" cy="745084"/>
            <a:chOff x="4750" y="176"/>
            <a:chExt cx="675" cy="460"/>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38"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39"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40"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grpSp>
      <p:grpSp>
        <p:nvGrpSpPr>
          <p:cNvPr id="41" name="McKSticker" hidden="1"/>
          <p:cNvGrpSpPr/>
          <p:nvPr/>
        </p:nvGrpSpPr>
        <p:grpSpPr bwMode="auto">
          <a:xfrm>
            <a:off x="7826992" y="296407"/>
            <a:ext cx="1088630" cy="216680"/>
            <a:chOff x="7673880" y="285750"/>
            <a:chExt cx="1066895" cy="212366"/>
          </a:xfrm>
        </p:grpSpPr>
        <p:sp>
          <p:nvSpPr>
            <p:cNvPr id="42"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08213" fontAlgn="base">
                <a:spcBef>
                  <a:spcPct val="0"/>
                </a:spcBef>
                <a:spcAft>
                  <a:spcPct val="0"/>
                </a:spcAft>
                <a:buClr>
                  <a:srgbClr val="002960"/>
                </a:buClr>
              </a:pPr>
              <a:r>
                <a:rPr lang="en-US" sz="1200" dirty="0">
                  <a:solidFill>
                    <a:srgbClr val="808080"/>
                  </a:solidFill>
                </a:rPr>
                <a:t>PRELIMINARY</a:t>
              </a:r>
            </a:p>
          </p:txBody>
        </p:sp>
        <p:cxnSp>
          <p:nvCxnSpPr>
            <p:cNvPr id="43" name="AutoShape 31"/>
            <p:cNvCxnSpPr>
              <a:cxnSpLocks noChangeShapeType="1"/>
              <a:stCxn id="42" idx="2"/>
              <a:endCxn id="42"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4" name="AutoShape 32"/>
            <p:cNvCxnSpPr>
              <a:cxnSpLocks noChangeShapeType="1"/>
              <a:stCxn id="42" idx="4"/>
              <a:endCxn id="42"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5" name="LegendMoons" hidden="1"/>
          <p:cNvGrpSpPr/>
          <p:nvPr/>
        </p:nvGrpSpPr>
        <p:grpSpPr bwMode="auto">
          <a:xfrm>
            <a:off x="8068268" y="296408"/>
            <a:ext cx="847347" cy="1333054"/>
            <a:chOff x="6655594" y="273840"/>
            <a:chExt cx="830430" cy="1306516"/>
          </a:xfrm>
        </p:grpSpPr>
        <p:grpSp>
          <p:nvGrpSpPr>
            <p:cNvPr id="46" name="MoonLegend1"/>
            <p:cNvGrpSpPr>
              <a:grpSpLocks noChangeAspect="1"/>
            </p:cNvGrpSpPr>
            <p:nvPr>
              <p:custDataLst>
                <p:tags r:id="rId11"/>
              </p:custDataLst>
            </p:nvPr>
          </p:nvGrpSpPr>
          <p:grpSpPr bwMode="auto">
            <a:xfrm>
              <a:off x="6655594" y="273840"/>
              <a:ext cx="209550" cy="209551"/>
              <a:chOff x="4533" y="183"/>
              <a:chExt cx="144" cy="144"/>
            </a:xfrm>
          </p:grpSpPr>
          <p:sp>
            <p:nvSpPr>
              <p:cNvPr id="64" name="Oval 38"/>
              <p:cNvSpPr>
                <a:spLocks noChangeAspect="1" noChangeArrowheads="1"/>
              </p:cNvSpPr>
              <p:nvPr>
                <p:custDataLst>
                  <p:tags r:id="rId24"/>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5" name="Arc 39"/>
              <p:cNvSpPr>
                <a:spLocks noChangeAspect="1"/>
              </p:cNvSpPr>
              <p:nvPr>
                <p:custDataLst>
                  <p:tags r:id="rId25"/>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47" name="MoonLegend2"/>
            <p:cNvGrpSpPr>
              <a:grpSpLocks noChangeAspect="1"/>
            </p:cNvGrpSpPr>
            <p:nvPr>
              <p:custDataLst>
                <p:tags r:id="rId12"/>
              </p:custDataLst>
            </p:nvPr>
          </p:nvGrpSpPr>
          <p:grpSpPr bwMode="auto">
            <a:xfrm>
              <a:off x="6655594" y="548081"/>
              <a:ext cx="209550" cy="209551"/>
              <a:chOff x="1694" y="2044"/>
              <a:chExt cx="160" cy="160"/>
            </a:xfrm>
          </p:grpSpPr>
          <p:sp>
            <p:nvSpPr>
              <p:cNvPr id="62" name="Oval 41"/>
              <p:cNvSpPr>
                <a:spLocks noChangeAspect="1" noChangeArrowheads="1"/>
              </p:cNvSpPr>
              <p:nvPr>
                <p:custDataLst>
                  <p:tags r:id="rId2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3" name="Arc 42"/>
              <p:cNvSpPr>
                <a:spLocks noChangeAspect="1"/>
              </p:cNvSpPr>
              <p:nvPr>
                <p:custDataLst>
                  <p:tags r:id="rId23"/>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48" name="MoonLegend4"/>
            <p:cNvGrpSpPr>
              <a:grpSpLocks noChangeAspect="1"/>
            </p:cNvGrpSpPr>
            <p:nvPr>
              <p:custDataLst>
                <p:tags r:id="rId13"/>
              </p:custDataLst>
            </p:nvPr>
          </p:nvGrpSpPr>
          <p:grpSpPr bwMode="auto">
            <a:xfrm>
              <a:off x="6655594" y="1096563"/>
              <a:ext cx="209550" cy="209551"/>
              <a:chOff x="4495" y="1198"/>
              <a:chExt cx="160" cy="160"/>
            </a:xfrm>
          </p:grpSpPr>
          <p:sp>
            <p:nvSpPr>
              <p:cNvPr id="60"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1" name="Arc 48"/>
              <p:cNvSpPr>
                <a:spLocks noChangeAspect="1"/>
              </p:cNvSpPr>
              <p:nvPr>
                <p:custDataLst>
                  <p:tags r:id="rId21"/>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49" name="MoonLegend5"/>
            <p:cNvGrpSpPr>
              <a:grpSpLocks noChangeAspect="1"/>
            </p:cNvGrpSpPr>
            <p:nvPr>
              <p:custDataLst>
                <p:tags r:id="rId14"/>
              </p:custDataLst>
            </p:nvPr>
          </p:nvGrpSpPr>
          <p:grpSpPr bwMode="auto">
            <a:xfrm>
              <a:off x="6655594" y="1370805"/>
              <a:ext cx="209550" cy="209551"/>
              <a:chOff x="4495" y="1440"/>
              <a:chExt cx="160" cy="160"/>
            </a:xfrm>
          </p:grpSpPr>
          <p:sp>
            <p:nvSpPr>
              <p:cNvPr id="58" name="Oval 50"/>
              <p:cNvSpPr>
                <a:spLocks noChangeAspect="1" noChangeArrowheads="1"/>
              </p:cNvSpPr>
              <p:nvPr>
                <p:custDataLst>
                  <p:tags r:id="rId18"/>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59" name="Oval 51"/>
              <p:cNvSpPr>
                <a:spLocks noChangeAspect="1" noChangeArrowheads="1"/>
              </p:cNvSpPr>
              <p:nvPr>
                <p:custDataLst>
                  <p:tags r:id="rId19"/>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sp>
          <p:nvSpPr>
            <p:cNvPr id="50"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1"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2"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3"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4"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grpSp>
          <p:nvGrpSpPr>
            <p:cNvPr id="55" name="MoonLegend3"/>
            <p:cNvGrpSpPr>
              <a:grpSpLocks noChangeAspect="1"/>
            </p:cNvGrpSpPr>
            <p:nvPr>
              <p:custDataLst>
                <p:tags r:id="rId15"/>
              </p:custDataLst>
            </p:nvPr>
          </p:nvGrpSpPr>
          <p:grpSpPr bwMode="auto">
            <a:xfrm>
              <a:off x="6655594" y="822322"/>
              <a:ext cx="209550" cy="209551"/>
              <a:chOff x="4495" y="1198"/>
              <a:chExt cx="160" cy="160"/>
            </a:xfrm>
          </p:grpSpPr>
          <p:sp>
            <p:nvSpPr>
              <p:cNvPr id="56"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57" name="Arc 48"/>
              <p:cNvSpPr>
                <a:spLocks noChangeAspect="1"/>
              </p:cNvSpPr>
              <p:nvPr>
                <p:custDataLst>
                  <p:tags r:id="rId17"/>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sp>
        <p:nvSpPr>
          <p:cNvPr id="66" name="Slide Number"/>
          <p:cNvSpPr txBox="1">
            <a:spLocks/>
          </p:cNvSpPr>
          <p:nvPr userDrawn="1"/>
        </p:nvSpPr>
        <p:spPr bwMode="auto">
          <a:xfrm>
            <a:off x="8755308" y="6646901"/>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fontAlgn="base">
              <a:spcBef>
                <a:spcPct val="0"/>
              </a:spcBef>
              <a:spcAft>
                <a:spcPct val="0"/>
              </a:spcAft>
            </a:pPr>
            <a:fld id="{42C328C1-A84F-4A39-A664-DBA00541A8C6}" type="slidenum">
              <a:rPr lang="en-US" smtClean="0">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1426682684"/>
      </p:ext>
    </p:extLst>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3" r:id="rId5"/>
    <p:sldLayoutId id="2147484034" r:id="rId6"/>
  </p:sldLayoutIdLst>
  <p:hf hdr="0" ftr="0" dt="0"/>
  <p:txStyles>
    <p:titleStyle>
      <a:lvl1pPr algn="l" defTabSz="908213" rtl="0" eaLnBrk="1" fontAlgn="base" hangingPunct="1">
        <a:spcBef>
          <a:spcPct val="0"/>
        </a:spcBef>
        <a:spcAft>
          <a:spcPct val="0"/>
        </a:spcAft>
        <a:tabLst>
          <a:tab pos="273752" algn="l"/>
        </a:tabLst>
        <a:defRPr sz="1900" b="1" baseline="0">
          <a:solidFill>
            <a:schemeClr val="tx2"/>
          </a:solidFill>
          <a:latin typeface="+mj-lt"/>
          <a:ea typeface="+mj-ea"/>
          <a:cs typeface="+mj-cs"/>
        </a:defRPr>
      </a:lvl1pPr>
      <a:lvl2pPr algn="l" defTabSz="908213" rtl="0" eaLnBrk="1" fontAlgn="base" hangingPunct="1">
        <a:spcBef>
          <a:spcPct val="0"/>
        </a:spcBef>
        <a:spcAft>
          <a:spcPct val="0"/>
        </a:spcAft>
        <a:defRPr sz="1900" b="1">
          <a:solidFill>
            <a:schemeClr val="tx2"/>
          </a:solidFill>
          <a:latin typeface="Arial" charset="0"/>
        </a:defRPr>
      </a:lvl2pPr>
      <a:lvl3pPr algn="l" defTabSz="908213" rtl="0" eaLnBrk="1" fontAlgn="base" hangingPunct="1">
        <a:spcBef>
          <a:spcPct val="0"/>
        </a:spcBef>
        <a:spcAft>
          <a:spcPct val="0"/>
        </a:spcAft>
        <a:defRPr sz="1900" b="1">
          <a:solidFill>
            <a:schemeClr val="tx2"/>
          </a:solidFill>
          <a:latin typeface="Arial" charset="0"/>
        </a:defRPr>
      </a:lvl3pPr>
      <a:lvl4pPr algn="l" defTabSz="908213" rtl="0" eaLnBrk="1" fontAlgn="base" hangingPunct="1">
        <a:spcBef>
          <a:spcPct val="0"/>
        </a:spcBef>
        <a:spcAft>
          <a:spcPct val="0"/>
        </a:spcAft>
        <a:defRPr sz="1900" b="1">
          <a:solidFill>
            <a:schemeClr val="tx2"/>
          </a:solidFill>
          <a:latin typeface="Arial" charset="0"/>
        </a:defRPr>
      </a:lvl4pPr>
      <a:lvl5pPr algn="l" defTabSz="908213" rtl="0" eaLnBrk="1" fontAlgn="base" hangingPunct="1">
        <a:spcBef>
          <a:spcPct val="0"/>
        </a:spcBef>
        <a:spcAft>
          <a:spcPct val="0"/>
        </a:spcAft>
        <a:defRPr sz="1900" b="1">
          <a:solidFill>
            <a:schemeClr val="tx2"/>
          </a:solidFill>
          <a:latin typeface="Arial" charset="0"/>
        </a:defRPr>
      </a:lvl5pPr>
      <a:lvl6pPr marL="463731" algn="l" defTabSz="908213" rtl="0" eaLnBrk="1" fontAlgn="base" hangingPunct="1">
        <a:spcBef>
          <a:spcPct val="0"/>
        </a:spcBef>
        <a:spcAft>
          <a:spcPct val="0"/>
        </a:spcAft>
        <a:defRPr sz="1900" b="1">
          <a:solidFill>
            <a:schemeClr val="tx2"/>
          </a:solidFill>
          <a:latin typeface="Arial" charset="0"/>
        </a:defRPr>
      </a:lvl6pPr>
      <a:lvl7pPr marL="927534" algn="l" defTabSz="908213" rtl="0" eaLnBrk="1" fontAlgn="base" hangingPunct="1">
        <a:spcBef>
          <a:spcPct val="0"/>
        </a:spcBef>
        <a:spcAft>
          <a:spcPct val="0"/>
        </a:spcAft>
        <a:defRPr sz="1900" b="1">
          <a:solidFill>
            <a:schemeClr val="tx2"/>
          </a:solidFill>
          <a:latin typeface="Arial" charset="0"/>
        </a:defRPr>
      </a:lvl7pPr>
      <a:lvl8pPr marL="1391307" algn="l" defTabSz="908213" rtl="0" eaLnBrk="1" fontAlgn="base" hangingPunct="1">
        <a:spcBef>
          <a:spcPct val="0"/>
        </a:spcBef>
        <a:spcAft>
          <a:spcPct val="0"/>
        </a:spcAft>
        <a:defRPr sz="1900" b="1">
          <a:solidFill>
            <a:schemeClr val="tx2"/>
          </a:solidFill>
          <a:latin typeface="Arial" charset="0"/>
        </a:defRPr>
      </a:lvl8pPr>
      <a:lvl9pPr marL="1855077" algn="l" defTabSz="908213" rtl="0" eaLnBrk="1" fontAlgn="base" hangingPunct="1">
        <a:spcBef>
          <a:spcPct val="0"/>
        </a:spcBef>
        <a:spcAft>
          <a:spcPct val="0"/>
        </a:spcAft>
        <a:defRPr sz="1900" b="1">
          <a:solidFill>
            <a:schemeClr val="tx2"/>
          </a:solidFill>
          <a:latin typeface="Arial" charset="0"/>
        </a:defRPr>
      </a:lvl9pPr>
    </p:titleStyle>
    <p:bodyStyle>
      <a:lvl1pPr marL="0" indent="0" algn="l" defTabSz="908213"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6459" indent="-194851" algn="l" defTabSz="908213"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3731" indent="-265702" algn="l" defTabSz="908213"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3191" indent="-157816" algn="l" defTabSz="908213"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27534" rtl="0" eaLnBrk="1" latinLnBrk="0" hangingPunct="1">
        <a:defRPr sz="1800" kern="1200">
          <a:solidFill>
            <a:schemeClr val="tx1"/>
          </a:solidFill>
          <a:latin typeface="+mn-lt"/>
          <a:ea typeface="+mn-ea"/>
          <a:cs typeface="+mn-cs"/>
        </a:defRPr>
      </a:lvl1pPr>
      <a:lvl2pPr marL="463731" algn="l" defTabSz="927534" rtl="0" eaLnBrk="1" latinLnBrk="0" hangingPunct="1">
        <a:defRPr sz="1800" kern="1200">
          <a:solidFill>
            <a:schemeClr val="tx1"/>
          </a:solidFill>
          <a:latin typeface="+mn-lt"/>
          <a:ea typeface="+mn-ea"/>
          <a:cs typeface="+mn-cs"/>
        </a:defRPr>
      </a:lvl2pPr>
      <a:lvl3pPr marL="927534" algn="l" defTabSz="927534" rtl="0" eaLnBrk="1" latinLnBrk="0" hangingPunct="1">
        <a:defRPr sz="1800" kern="1200">
          <a:solidFill>
            <a:schemeClr val="tx1"/>
          </a:solidFill>
          <a:latin typeface="+mn-lt"/>
          <a:ea typeface="+mn-ea"/>
          <a:cs typeface="+mn-cs"/>
        </a:defRPr>
      </a:lvl3pPr>
      <a:lvl4pPr marL="1391307" algn="l" defTabSz="927534" rtl="0" eaLnBrk="1" latinLnBrk="0" hangingPunct="1">
        <a:defRPr sz="1800" kern="1200">
          <a:solidFill>
            <a:schemeClr val="tx1"/>
          </a:solidFill>
          <a:latin typeface="+mn-lt"/>
          <a:ea typeface="+mn-ea"/>
          <a:cs typeface="+mn-cs"/>
        </a:defRPr>
      </a:lvl4pPr>
      <a:lvl5pPr marL="1855077" algn="l" defTabSz="927534" rtl="0" eaLnBrk="1" latinLnBrk="0" hangingPunct="1">
        <a:defRPr sz="1800" kern="1200">
          <a:solidFill>
            <a:schemeClr val="tx1"/>
          </a:solidFill>
          <a:latin typeface="+mn-lt"/>
          <a:ea typeface="+mn-ea"/>
          <a:cs typeface="+mn-cs"/>
        </a:defRPr>
      </a:lvl5pPr>
      <a:lvl6pPr marL="2318846" algn="l" defTabSz="927534" rtl="0" eaLnBrk="1" latinLnBrk="0" hangingPunct="1">
        <a:defRPr sz="1800" kern="1200">
          <a:solidFill>
            <a:schemeClr val="tx1"/>
          </a:solidFill>
          <a:latin typeface="+mn-lt"/>
          <a:ea typeface="+mn-ea"/>
          <a:cs typeface="+mn-cs"/>
        </a:defRPr>
      </a:lvl6pPr>
      <a:lvl7pPr marL="2782614" algn="l" defTabSz="927534" rtl="0" eaLnBrk="1" latinLnBrk="0" hangingPunct="1">
        <a:defRPr sz="1800" kern="1200">
          <a:solidFill>
            <a:schemeClr val="tx1"/>
          </a:solidFill>
          <a:latin typeface="+mn-lt"/>
          <a:ea typeface="+mn-ea"/>
          <a:cs typeface="+mn-cs"/>
        </a:defRPr>
      </a:lvl7pPr>
      <a:lvl8pPr marL="3246385" algn="l" defTabSz="927534" rtl="0" eaLnBrk="1" latinLnBrk="0" hangingPunct="1">
        <a:defRPr sz="1800" kern="1200">
          <a:solidFill>
            <a:schemeClr val="tx1"/>
          </a:solidFill>
          <a:latin typeface="+mn-lt"/>
          <a:ea typeface="+mn-ea"/>
          <a:cs typeface="+mn-cs"/>
        </a:defRPr>
      </a:lvl8pPr>
      <a:lvl9pPr marL="3710154" algn="l" defTabSz="927534"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9"/>
            </p:custDataLst>
            <p:extLst>
              <p:ext uri="{D42A27DB-BD31-4B8C-83A1-F6EECF244321}">
                <p14:modId xmlns:p14="http://schemas.microsoft.com/office/powerpoint/2010/main" val="3341992818"/>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332725" name="think-cell Slide" r:id="rId26" imgW="6350000" imgH="6350000" progId="TCLayout.ActiveDocument.1">
                  <p:embed/>
                </p:oleObj>
              </mc:Choice>
              <mc:Fallback>
                <p:oleObj name="think-cell Slide" r:id="rId26" imgW="6350000" imgH="6350000" progId="TCLayout.ActiveDocument.1">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6" name="Rectangle 286"/>
          <p:cNvSpPr>
            <a:spLocks noGrp="1" noChangeArrowheads="1"/>
          </p:cNvSpPr>
          <p:nvPr>
            <p:ph type="body" idx="1"/>
          </p:nvPr>
        </p:nvSpPr>
        <p:spPr bwMode="auto">
          <a:xfrm>
            <a:off x="2377117" y="2440672"/>
            <a:ext cx="4389768" cy="2512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Text</a:t>
            </a:r>
            <a:endParaRPr lang="en-US" noProof="0" dirty="0"/>
          </a:p>
        </p:txBody>
      </p:sp>
      <p:sp>
        <p:nvSpPr>
          <p:cNvPr id="19" name="Title Placeholder 2"/>
          <p:cNvSpPr>
            <a:spLocks noGrp="1" noChangeArrowheads="1"/>
          </p:cNvSpPr>
          <p:nvPr>
            <p:ph type="title"/>
          </p:nvPr>
        </p:nvSpPr>
        <p:spPr bwMode="auto">
          <a:xfrm>
            <a:off x="121545" y="234863"/>
            <a:ext cx="879411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121488" y="15389"/>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121488" y="532898"/>
            <a:ext cx="4726600"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6" name="McK Slide Elements" hidden="1"/>
          <p:cNvGrpSpPr/>
          <p:nvPr/>
        </p:nvGrpSpPr>
        <p:grpSpPr bwMode="auto">
          <a:xfrm>
            <a:off x="1393471" y="6159598"/>
            <a:ext cx="7522187" cy="527525"/>
            <a:chOff x="1365594" y="6036921"/>
            <a:chExt cx="7372005" cy="517023"/>
          </a:xfrm>
        </p:grpSpPr>
        <p:sp>
          <p:nvSpPr>
            <p:cNvPr id="13" name="McK 4. Footnote"/>
            <p:cNvSpPr txBox="1">
              <a:spLocks noChangeArrowheads="1"/>
            </p:cNvSpPr>
            <p:nvPr/>
          </p:nvSpPr>
          <p:spPr bwMode="auto">
            <a:xfrm>
              <a:off x="1365594" y="6036921"/>
              <a:ext cx="737200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McK 5. Source"/>
            <p:cNvSpPr>
              <a:spLocks noChangeArrowheads="1"/>
            </p:cNvSpPr>
            <p:nvPr/>
          </p:nvSpPr>
          <p:spPr bwMode="auto">
            <a:xfrm>
              <a:off x="1365594" y="6400056"/>
              <a:ext cx="3935069"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476675" indent="-476675" defTabSz="908213" fontAlgn="base">
                <a:spcBef>
                  <a:spcPct val="0"/>
                </a:spcBef>
                <a:spcAft>
                  <a:spcPct val="0"/>
                </a:spcAft>
                <a:tabLst>
                  <a:tab pos="487926" algn="l"/>
                  <a:tab pos="674722" algn="l"/>
                </a:tabLst>
              </a:pPr>
              <a:r>
                <a:rPr lang="en-US" sz="1000" dirty="0">
                  <a:solidFill>
                    <a:srgbClr val="000000"/>
                  </a:solidFill>
                </a:rPr>
                <a:t>Source: Source</a:t>
              </a:r>
            </a:p>
          </p:txBody>
        </p:sp>
      </p:grpSp>
      <p:grpSp>
        <p:nvGrpSpPr>
          <p:cNvPr id="15" name="ACET" hidden="1"/>
          <p:cNvGrpSpPr>
            <a:grpSpLocks/>
          </p:cNvGrpSpPr>
          <p:nvPr/>
        </p:nvGrpSpPr>
        <p:grpSpPr bwMode="auto">
          <a:xfrm>
            <a:off x="2377117" y="1859183"/>
            <a:ext cx="4389768"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0000"/>
                  </a:solidFill>
                </a:rPr>
                <a:t>Title</a:t>
              </a:r>
            </a:p>
            <a:p>
              <a:pPr fontAlgn="base">
                <a:spcBef>
                  <a:spcPct val="0"/>
                </a:spcBef>
                <a:spcAft>
                  <a:spcPct val="0"/>
                </a:spcAft>
              </a:pPr>
              <a:r>
                <a:rPr lang="en-US" sz="1600" dirty="0">
                  <a:solidFill>
                    <a:srgbClr val="808080"/>
                  </a:solidFill>
                </a:rPr>
                <a:t>Unit of measure</a:t>
              </a:r>
            </a:p>
          </p:txBody>
        </p:sp>
      </p:grpSp>
      <p:sp>
        <p:nvSpPr>
          <p:cNvPr id="21" name="SlideLogoSeparator"/>
          <p:cNvSpPr>
            <a:spLocks noChangeArrowheads="1"/>
          </p:cNvSpPr>
          <p:nvPr>
            <p:custDataLst>
              <p:tags r:id="rId10"/>
            </p:custDataLst>
          </p:nvPr>
        </p:nvSpPr>
        <p:spPr bwMode="auto">
          <a:xfrm>
            <a:off x="8608479" y="6623650"/>
            <a:ext cx="40892" cy="18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p>
            <a:pPr algn="r" defTabSz="908213" fontAlgn="base">
              <a:spcBef>
                <a:spcPct val="0"/>
              </a:spcBef>
              <a:spcAft>
                <a:spcPct val="0"/>
              </a:spcAft>
            </a:pPr>
            <a:r>
              <a:rPr lang="en-US" sz="1200" dirty="0">
                <a:solidFill>
                  <a:srgbClr val="000000"/>
                </a:solidFill>
              </a:rPr>
              <a:t>|</a:t>
            </a:r>
          </a:p>
        </p:txBody>
      </p:sp>
      <p:grpSp>
        <p:nvGrpSpPr>
          <p:cNvPr id="25" name="LegendBoxes" hidden="1"/>
          <p:cNvGrpSpPr>
            <a:grpSpLocks/>
          </p:cNvGrpSpPr>
          <p:nvPr/>
        </p:nvGrpSpPr>
        <p:grpSpPr bwMode="auto">
          <a:xfrm>
            <a:off x="8136458" y="296464"/>
            <a:ext cx="779144" cy="1017201"/>
            <a:chOff x="4936" y="176"/>
            <a:chExt cx="481" cy="628"/>
          </a:xfrm>
        </p:grpSpPr>
        <p:sp>
          <p:nvSpPr>
            <p:cNvPr id="26"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28"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30"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32"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34" name="LegendLines" hidden="1"/>
          <p:cNvGrpSpPr>
            <a:grpSpLocks/>
          </p:cNvGrpSpPr>
          <p:nvPr/>
        </p:nvGrpSpPr>
        <p:grpSpPr bwMode="auto">
          <a:xfrm>
            <a:off x="7822266" y="296408"/>
            <a:ext cx="1093393" cy="745084"/>
            <a:chOff x="4750" y="176"/>
            <a:chExt cx="675" cy="460"/>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38"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39"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40"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grpSp>
      <p:grpSp>
        <p:nvGrpSpPr>
          <p:cNvPr id="41" name="McKSticker" hidden="1"/>
          <p:cNvGrpSpPr/>
          <p:nvPr/>
        </p:nvGrpSpPr>
        <p:grpSpPr bwMode="auto">
          <a:xfrm>
            <a:off x="7826992" y="296407"/>
            <a:ext cx="1088630" cy="216680"/>
            <a:chOff x="7673880" y="285750"/>
            <a:chExt cx="1066895" cy="212366"/>
          </a:xfrm>
        </p:grpSpPr>
        <p:sp>
          <p:nvSpPr>
            <p:cNvPr id="42"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08213" fontAlgn="base">
                <a:spcBef>
                  <a:spcPct val="0"/>
                </a:spcBef>
                <a:spcAft>
                  <a:spcPct val="0"/>
                </a:spcAft>
                <a:buClr>
                  <a:srgbClr val="002960"/>
                </a:buClr>
              </a:pPr>
              <a:r>
                <a:rPr lang="en-US" sz="1200" dirty="0">
                  <a:solidFill>
                    <a:srgbClr val="808080"/>
                  </a:solidFill>
                </a:rPr>
                <a:t>PRELIMINARY</a:t>
              </a:r>
            </a:p>
          </p:txBody>
        </p:sp>
        <p:cxnSp>
          <p:nvCxnSpPr>
            <p:cNvPr id="43" name="AutoShape 31"/>
            <p:cNvCxnSpPr>
              <a:cxnSpLocks noChangeShapeType="1"/>
              <a:stCxn id="42" idx="2"/>
              <a:endCxn id="42"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4" name="AutoShape 32"/>
            <p:cNvCxnSpPr>
              <a:cxnSpLocks noChangeShapeType="1"/>
              <a:stCxn id="42" idx="4"/>
              <a:endCxn id="42"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5" name="LegendMoons" hidden="1"/>
          <p:cNvGrpSpPr/>
          <p:nvPr/>
        </p:nvGrpSpPr>
        <p:grpSpPr bwMode="auto">
          <a:xfrm>
            <a:off x="8068268" y="296408"/>
            <a:ext cx="847347" cy="1333054"/>
            <a:chOff x="6655594" y="273840"/>
            <a:chExt cx="830430" cy="1306516"/>
          </a:xfrm>
        </p:grpSpPr>
        <p:grpSp>
          <p:nvGrpSpPr>
            <p:cNvPr id="46" name="MoonLegend1"/>
            <p:cNvGrpSpPr>
              <a:grpSpLocks noChangeAspect="1"/>
            </p:cNvGrpSpPr>
            <p:nvPr>
              <p:custDataLst>
                <p:tags r:id="rId11"/>
              </p:custDataLst>
            </p:nvPr>
          </p:nvGrpSpPr>
          <p:grpSpPr bwMode="auto">
            <a:xfrm>
              <a:off x="6655594" y="273840"/>
              <a:ext cx="209550" cy="209551"/>
              <a:chOff x="4533" y="183"/>
              <a:chExt cx="144" cy="144"/>
            </a:xfrm>
          </p:grpSpPr>
          <p:sp>
            <p:nvSpPr>
              <p:cNvPr id="64" name="Oval 38"/>
              <p:cNvSpPr>
                <a:spLocks noChangeAspect="1" noChangeArrowheads="1"/>
              </p:cNvSpPr>
              <p:nvPr>
                <p:custDataLst>
                  <p:tags r:id="rId24"/>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5" name="Arc 39"/>
              <p:cNvSpPr>
                <a:spLocks noChangeAspect="1"/>
              </p:cNvSpPr>
              <p:nvPr>
                <p:custDataLst>
                  <p:tags r:id="rId25"/>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47" name="MoonLegend2"/>
            <p:cNvGrpSpPr>
              <a:grpSpLocks noChangeAspect="1"/>
            </p:cNvGrpSpPr>
            <p:nvPr>
              <p:custDataLst>
                <p:tags r:id="rId12"/>
              </p:custDataLst>
            </p:nvPr>
          </p:nvGrpSpPr>
          <p:grpSpPr bwMode="auto">
            <a:xfrm>
              <a:off x="6655594" y="548081"/>
              <a:ext cx="209550" cy="209551"/>
              <a:chOff x="1694" y="2044"/>
              <a:chExt cx="160" cy="160"/>
            </a:xfrm>
          </p:grpSpPr>
          <p:sp>
            <p:nvSpPr>
              <p:cNvPr id="62" name="Oval 41"/>
              <p:cNvSpPr>
                <a:spLocks noChangeAspect="1" noChangeArrowheads="1"/>
              </p:cNvSpPr>
              <p:nvPr>
                <p:custDataLst>
                  <p:tags r:id="rId2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3" name="Arc 42"/>
              <p:cNvSpPr>
                <a:spLocks noChangeAspect="1"/>
              </p:cNvSpPr>
              <p:nvPr>
                <p:custDataLst>
                  <p:tags r:id="rId23"/>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48" name="MoonLegend4"/>
            <p:cNvGrpSpPr>
              <a:grpSpLocks noChangeAspect="1"/>
            </p:cNvGrpSpPr>
            <p:nvPr>
              <p:custDataLst>
                <p:tags r:id="rId13"/>
              </p:custDataLst>
            </p:nvPr>
          </p:nvGrpSpPr>
          <p:grpSpPr bwMode="auto">
            <a:xfrm>
              <a:off x="6655594" y="1096563"/>
              <a:ext cx="209550" cy="209551"/>
              <a:chOff x="4495" y="1198"/>
              <a:chExt cx="160" cy="160"/>
            </a:xfrm>
          </p:grpSpPr>
          <p:sp>
            <p:nvSpPr>
              <p:cNvPr id="60"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1" name="Arc 48"/>
              <p:cNvSpPr>
                <a:spLocks noChangeAspect="1"/>
              </p:cNvSpPr>
              <p:nvPr>
                <p:custDataLst>
                  <p:tags r:id="rId21"/>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49" name="MoonLegend5"/>
            <p:cNvGrpSpPr>
              <a:grpSpLocks noChangeAspect="1"/>
            </p:cNvGrpSpPr>
            <p:nvPr>
              <p:custDataLst>
                <p:tags r:id="rId14"/>
              </p:custDataLst>
            </p:nvPr>
          </p:nvGrpSpPr>
          <p:grpSpPr bwMode="auto">
            <a:xfrm>
              <a:off x="6655594" y="1370805"/>
              <a:ext cx="209550" cy="209551"/>
              <a:chOff x="4495" y="1440"/>
              <a:chExt cx="160" cy="160"/>
            </a:xfrm>
          </p:grpSpPr>
          <p:sp>
            <p:nvSpPr>
              <p:cNvPr id="58" name="Oval 50"/>
              <p:cNvSpPr>
                <a:spLocks noChangeAspect="1" noChangeArrowheads="1"/>
              </p:cNvSpPr>
              <p:nvPr>
                <p:custDataLst>
                  <p:tags r:id="rId18"/>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59" name="Oval 51"/>
              <p:cNvSpPr>
                <a:spLocks noChangeAspect="1" noChangeArrowheads="1"/>
              </p:cNvSpPr>
              <p:nvPr>
                <p:custDataLst>
                  <p:tags r:id="rId19"/>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sp>
          <p:nvSpPr>
            <p:cNvPr id="50"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1"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2"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3"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4"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grpSp>
          <p:nvGrpSpPr>
            <p:cNvPr id="55" name="MoonLegend3"/>
            <p:cNvGrpSpPr>
              <a:grpSpLocks noChangeAspect="1"/>
            </p:cNvGrpSpPr>
            <p:nvPr>
              <p:custDataLst>
                <p:tags r:id="rId15"/>
              </p:custDataLst>
            </p:nvPr>
          </p:nvGrpSpPr>
          <p:grpSpPr bwMode="auto">
            <a:xfrm>
              <a:off x="6655594" y="822322"/>
              <a:ext cx="209550" cy="209551"/>
              <a:chOff x="4495" y="1198"/>
              <a:chExt cx="160" cy="160"/>
            </a:xfrm>
          </p:grpSpPr>
          <p:sp>
            <p:nvSpPr>
              <p:cNvPr id="56"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57" name="Arc 48"/>
              <p:cNvSpPr>
                <a:spLocks noChangeAspect="1"/>
              </p:cNvSpPr>
              <p:nvPr>
                <p:custDataLst>
                  <p:tags r:id="rId17"/>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sp>
        <p:nvSpPr>
          <p:cNvPr id="66" name="Slide Number"/>
          <p:cNvSpPr txBox="1">
            <a:spLocks/>
          </p:cNvSpPr>
          <p:nvPr userDrawn="1"/>
        </p:nvSpPr>
        <p:spPr bwMode="auto">
          <a:xfrm>
            <a:off x="8755308" y="6646901"/>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fontAlgn="base">
              <a:spcBef>
                <a:spcPct val="0"/>
              </a:spcBef>
              <a:spcAft>
                <a:spcPct val="0"/>
              </a:spcAft>
            </a:pPr>
            <a:fld id="{42C328C1-A84F-4A39-A664-DBA00541A8C6}" type="slidenum">
              <a:rPr lang="en-US" smtClean="0">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293587865"/>
      </p:ext>
    </p:extLst>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9" r:id="rId5"/>
    <p:sldLayoutId id="2147484050" r:id="rId6"/>
  </p:sldLayoutIdLst>
  <p:hf hdr="0" ftr="0" dt="0"/>
  <p:txStyles>
    <p:titleStyle>
      <a:lvl1pPr algn="l" defTabSz="908213" rtl="0" eaLnBrk="1" fontAlgn="base" hangingPunct="1">
        <a:spcBef>
          <a:spcPct val="0"/>
        </a:spcBef>
        <a:spcAft>
          <a:spcPct val="0"/>
        </a:spcAft>
        <a:tabLst>
          <a:tab pos="273752" algn="l"/>
        </a:tabLst>
        <a:defRPr sz="1900" b="1" baseline="0">
          <a:solidFill>
            <a:schemeClr val="tx2"/>
          </a:solidFill>
          <a:latin typeface="+mj-lt"/>
          <a:ea typeface="+mj-ea"/>
          <a:cs typeface="+mj-cs"/>
        </a:defRPr>
      </a:lvl1pPr>
      <a:lvl2pPr algn="l" defTabSz="908213" rtl="0" eaLnBrk="1" fontAlgn="base" hangingPunct="1">
        <a:spcBef>
          <a:spcPct val="0"/>
        </a:spcBef>
        <a:spcAft>
          <a:spcPct val="0"/>
        </a:spcAft>
        <a:defRPr sz="1900" b="1">
          <a:solidFill>
            <a:schemeClr val="tx2"/>
          </a:solidFill>
          <a:latin typeface="Arial" charset="0"/>
        </a:defRPr>
      </a:lvl2pPr>
      <a:lvl3pPr algn="l" defTabSz="908213" rtl="0" eaLnBrk="1" fontAlgn="base" hangingPunct="1">
        <a:spcBef>
          <a:spcPct val="0"/>
        </a:spcBef>
        <a:spcAft>
          <a:spcPct val="0"/>
        </a:spcAft>
        <a:defRPr sz="1900" b="1">
          <a:solidFill>
            <a:schemeClr val="tx2"/>
          </a:solidFill>
          <a:latin typeface="Arial" charset="0"/>
        </a:defRPr>
      </a:lvl3pPr>
      <a:lvl4pPr algn="l" defTabSz="908213" rtl="0" eaLnBrk="1" fontAlgn="base" hangingPunct="1">
        <a:spcBef>
          <a:spcPct val="0"/>
        </a:spcBef>
        <a:spcAft>
          <a:spcPct val="0"/>
        </a:spcAft>
        <a:defRPr sz="1900" b="1">
          <a:solidFill>
            <a:schemeClr val="tx2"/>
          </a:solidFill>
          <a:latin typeface="Arial" charset="0"/>
        </a:defRPr>
      </a:lvl4pPr>
      <a:lvl5pPr algn="l" defTabSz="908213" rtl="0" eaLnBrk="1" fontAlgn="base" hangingPunct="1">
        <a:spcBef>
          <a:spcPct val="0"/>
        </a:spcBef>
        <a:spcAft>
          <a:spcPct val="0"/>
        </a:spcAft>
        <a:defRPr sz="1900" b="1">
          <a:solidFill>
            <a:schemeClr val="tx2"/>
          </a:solidFill>
          <a:latin typeface="Arial" charset="0"/>
        </a:defRPr>
      </a:lvl5pPr>
      <a:lvl6pPr marL="463731" algn="l" defTabSz="908213" rtl="0" eaLnBrk="1" fontAlgn="base" hangingPunct="1">
        <a:spcBef>
          <a:spcPct val="0"/>
        </a:spcBef>
        <a:spcAft>
          <a:spcPct val="0"/>
        </a:spcAft>
        <a:defRPr sz="1900" b="1">
          <a:solidFill>
            <a:schemeClr val="tx2"/>
          </a:solidFill>
          <a:latin typeface="Arial" charset="0"/>
        </a:defRPr>
      </a:lvl6pPr>
      <a:lvl7pPr marL="927534" algn="l" defTabSz="908213" rtl="0" eaLnBrk="1" fontAlgn="base" hangingPunct="1">
        <a:spcBef>
          <a:spcPct val="0"/>
        </a:spcBef>
        <a:spcAft>
          <a:spcPct val="0"/>
        </a:spcAft>
        <a:defRPr sz="1900" b="1">
          <a:solidFill>
            <a:schemeClr val="tx2"/>
          </a:solidFill>
          <a:latin typeface="Arial" charset="0"/>
        </a:defRPr>
      </a:lvl7pPr>
      <a:lvl8pPr marL="1391307" algn="l" defTabSz="908213" rtl="0" eaLnBrk="1" fontAlgn="base" hangingPunct="1">
        <a:spcBef>
          <a:spcPct val="0"/>
        </a:spcBef>
        <a:spcAft>
          <a:spcPct val="0"/>
        </a:spcAft>
        <a:defRPr sz="1900" b="1">
          <a:solidFill>
            <a:schemeClr val="tx2"/>
          </a:solidFill>
          <a:latin typeface="Arial" charset="0"/>
        </a:defRPr>
      </a:lvl8pPr>
      <a:lvl9pPr marL="1855077" algn="l" defTabSz="908213" rtl="0" eaLnBrk="1" fontAlgn="base" hangingPunct="1">
        <a:spcBef>
          <a:spcPct val="0"/>
        </a:spcBef>
        <a:spcAft>
          <a:spcPct val="0"/>
        </a:spcAft>
        <a:defRPr sz="1900" b="1">
          <a:solidFill>
            <a:schemeClr val="tx2"/>
          </a:solidFill>
          <a:latin typeface="Arial" charset="0"/>
        </a:defRPr>
      </a:lvl9pPr>
    </p:titleStyle>
    <p:bodyStyle>
      <a:lvl1pPr marL="0" indent="0" algn="l" defTabSz="908213"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6459" indent="-194851" algn="l" defTabSz="908213"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3731" indent="-265702" algn="l" defTabSz="908213"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3191" indent="-157816" algn="l" defTabSz="908213"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27534" rtl="0" eaLnBrk="1" latinLnBrk="0" hangingPunct="1">
        <a:defRPr sz="1800" kern="1200">
          <a:solidFill>
            <a:schemeClr val="tx1"/>
          </a:solidFill>
          <a:latin typeface="+mn-lt"/>
          <a:ea typeface="+mn-ea"/>
          <a:cs typeface="+mn-cs"/>
        </a:defRPr>
      </a:lvl1pPr>
      <a:lvl2pPr marL="463731" algn="l" defTabSz="927534" rtl="0" eaLnBrk="1" latinLnBrk="0" hangingPunct="1">
        <a:defRPr sz="1800" kern="1200">
          <a:solidFill>
            <a:schemeClr val="tx1"/>
          </a:solidFill>
          <a:latin typeface="+mn-lt"/>
          <a:ea typeface="+mn-ea"/>
          <a:cs typeface="+mn-cs"/>
        </a:defRPr>
      </a:lvl2pPr>
      <a:lvl3pPr marL="927534" algn="l" defTabSz="927534" rtl="0" eaLnBrk="1" latinLnBrk="0" hangingPunct="1">
        <a:defRPr sz="1800" kern="1200">
          <a:solidFill>
            <a:schemeClr val="tx1"/>
          </a:solidFill>
          <a:latin typeface="+mn-lt"/>
          <a:ea typeface="+mn-ea"/>
          <a:cs typeface="+mn-cs"/>
        </a:defRPr>
      </a:lvl3pPr>
      <a:lvl4pPr marL="1391307" algn="l" defTabSz="927534" rtl="0" eaLnBrk="1" latinLnBrk="0" hangingPunct="1">
        <a:defRPr sz="1800" kern="1200">
          <a:solidFill>
            <a:schemeClr val="tx1"/>
          </a:solidFill>
          <a:latin typeface="+mn-lt"/>
          <a:ea typeface="+mn-ea"/>
          <a:cs typeface="+mn-cs"/>
        </a:defRPr>
      </a:lvl4pPr>
      <a:lvl5pPr marL="1855077" algn="l" defTabSz="927534" rtl="0" eaLnBrk="1" latinLnBrk="0" hangingPunct="1">
        <a:defRPr sz="1800" kern="1200">
          <a:solidFill>
            <a:schemeClr val="tx1"/>
          </a:solidFill>
          <a:latin typeface="+mn-lt"/>
          <a:ea typeface="+mn-ea"/>
          <a:cs typeface="+mn-cs"/>
        </a:defRPr>
      </a:lvl5pPr>
      <a:lvl6pPr marL="2318846" algn="l" defTabSz="927534" rtl="0" eaLnBrk="1" latinLnBrk="0" hangingPunct="1">
        <a:defRPr sz="1800" kern="1200">
          <a:solidFill>
            <a:schemeClr val="tx1"/>
          </a:solidFill>
          <a:latin typeface="+mn-lt"/>
          <a:ea typeface="+mn-ea"/>
          <a:cs typeface="+mn-cs"/>
        </a:defRPr>
      </a:lvl6pPr>
      <a:lvl7pPr marL="2782614" algn="l" defTabSz="927534" rtl="0" eaLnBrk="1" latinLnBrk="0" hangingPunct="1">
        <a:defRPr sz="1800" kern="1200">
          <a:solidFill>
            <a:schemeClr val="tx1"/>
          </a:solidFill>
          <a:latin typeface="+mn-lt"/>
          <a:ea typeface="+mn-ea"/>
          <a:cs typeface="+mn-cs"/>
        </a:defRPr>
      </a:lvl7pPr>
      <a:lvl8pPr marL="3246385" algn="l" defTabSz="927534" rtl="0" eaLnBrk="1" latinLnBrk="0" hangingPunct="1">
        <a:defRPr sz="1800" kern="1200">
          <a:solidFill>
            <a:schemeClr val="tx1"/>
          </a:solidFill>
          <a:latin typeface="+mn-lt"/>
          <a:ea typeface="+mn-ea"/>
          <a:cs typeface="+mn-cs"/>
        </a:defRPr>
      </a:lvl8pPr>
      <a:lvl9pPr marL="3710154" algn="l" defTabSz="927534"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9"/>
            </p:custDataLst>
            <p:extLst>
              <p:ext uri="{D42A27DB-BD31-4B8C-83A1-F6EECF244321}">
                <p14:modId xmlns:p14="http://schemas.microsoft.com/office/powerpoint/2010/main" val="4011088764"/>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334772" name="think-cell Slide" r:id="rId26" imgW="6350000" imgH="6350000" progId="TCLayout.ActiveDocument.1">
                  <p:embed/>
                </p:oleObj>
              </mc:Choice>
              <mc:Fallback>
                <p:oleObj name="think-cell Slide" r:id="rId26" imgW="6350000" imgH="6350000" progId="TCLayout.ActiveDocument.1">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6" name="Rectangle 286"/>
          <p:cNvSpPr>
            <a:spLocks noGrp="1" noChangeArrowheads="1"/>
          </p:cNvSpPr>
          <p:nvPr>
            <p:ph type="body" idx="1"/>
          </p:nvPr>
        </p:nvSpPr>
        <p:spPr bwMode="auto">
          <a:xfrm>
            <a:off x="2377117" y="2440672"/>
            <a:ext cx="4389768" cy="2512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Text</a:t>
            </a:r>
            <a:endParaRPr lang="en-US" noProof="0" dirty="0"/>
          </a:p>
        </p:txBody>
      </p:sp>
      <p:sp>
        <p:nvSpPr>
          <p:cNvPr id="19" name="Title Placeholder 2"/>
          <p:cNvSpPr>
            <a:spLocks noGrp="1" noChangeArrowheads="1"/>
          </p:cNvSpPr>
          <p:nvPr>
            <p:ph type="title"/>
          </p:nvPr>
        </p:nvSpPr>
        <p:spPr bwMode="auto">
          <a:xfrm>
            <a:off x="121545" y="234863"/>
            <a:ext cx="879411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121488" y="15389"/>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121488" y="532898"/>
            <a:ext cx="4726600"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6" name="McK Slide Elements" hidden="1"/>
          <p:cNvGrpSpPr/>
          <p:nvPr/>
        </p:nvGrpSpPr>
        <p:grpSpPr bwMode="auto">
          <a:xfrm>
            <a:off x="1393471" y="6159598"/>
            <a:ext cx="7522187" cy="527525"/>
            <a:chOff x="1365594" y="6036921"/>
            <a:chExt cx="7372005" cy="517023"/>
          </a:xfrm>
        </p:grpSpPr>
        <p:sp>
          <p:nvSpPr>
            <p:cNvPr id="13" name="McK 4. Footnote"/>
            <p:cNvSpPr txBox="1">
              <a:spLocks noChangeArrowheads="1"/>
            </p:cNvSpPr>
            <p:nvPr/>
          </p:nvSpPr>
          <p:spPr bwMode="auto">
            <a:xfrm>
              <a:off x="1365594" y="6036921"/>
              <a:ext cx="737200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McK 5. Source"/>
            <p:cNvSpPr>
              <a:spLocks noChangeArrowheads="1"/>
            </p:cNvSpPr>
            <p:nvPr/>
          </p:nvSpPr>
          <p:spPr bwMode="auto">
            <a:xfrm>
              <a:off x="1365594" y="6400056"/>
              <a:ext cx="3935069"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476675" indent="-476675" defTabSz="908213" fontAlgn="base">
                <a:spcBef>
                  <a:spcPct val="0"/>
                </a:spcBef>
                <a:spcAft>
                  <a:spcPct val="0"/>
                </a:spcAft>
                <a:tabLst>
                  <a:tab pos="487926" algn="l"/>
                  <a:tab pos="674722" algn="l"/>
                </a:tabLst>
              </a:pPr>
              <a:r>
                <a:rPr lang="en-US" sz="1000" dirty="0">
                  <a:solidFill>
                    <a:srgbClr val="000000"/>
                  </a:solidFill>
                </a:rPr>
                <a:t>Source: Source</a:t>
              </a:r>
            </a:p>
          </p:txBody>
        </p:sp>
      </p:grpSp>
      <p:grpSp>
        <p:nvGrpSpPr>
          <p:cNvPr id="15" name="ACET" hidden="1"/>
          <p:cNvGrpSpPr>
            <a:grpSpLocks/>
          </p:cNvGrpSpPr>
          <p:nvPr/>
        </p:nvGrpSpPr>
        <p:grpSpPr bwMode="auto">
          <a:xfrm>
            <a:off x="2377117" y="1859183"/>
            <a:ext cx="4389768"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0000"/>
                  </a:solidFill>
                </a:rPr>
                <a:t>Title</a:t>
              </a:r>
            </a:p>
            <a:p>
              <a:pPr fontAlgn="base">
                <a:spcBef>
                  <a:spcPct val="0"/>
                </a:spcBef>
                <a:spcAft>
                  <a:spcPct val="0"/>
                </a:spcAft>
              </a:pPr>
              <a:r>
                <a:rPr lang="en-US" sz="1600" dirty="0">
                  <a:solidFill>
                    <a:srgbClr val="808080"/>
                  </a:solidFill>
                </a:rPr>
                <a:t>Unit of measure</a:t>
              </a:r>
            </a:p>
          </p:txBody>
        </p:sp>
      </p:grpSp>
      <p:sp>
        <p:nvSpPr>
          <p:cNvPr id="21" name="SlideLogoSeparator"/>
          <p:cNvSpPr>
            <a:spLocks noChangeArrowheads="1"/>
          </p:cNvSpPr>
          <p:nvPr>
            <p:custDataLst>
              <p:tags r:id="rId10"/>
            </p:custDataLst>
          </p:nvPr>
        </p:nvSpPr>
        <p:spPr bwMode="auto">
          <a:xfrm>
            <a:off x="8608479" y="6623650"/>
            <a:ext cx="40892" cy="18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p>
            <a:pPr algn="r" defTabSz="908213" fontAlgn="base">
              <a:spcBef>
                <a:spcPct val="0"/>
              </a:spcBef>
              <a:spcAft>
                <a:spcPct val="0"/>
              </a:spcAft>
            </a:pPr>
            <a:r>
              <a:rPr lang="en-US" sz="1200" dirty="0">
                <a:solidFill>
                  <a:srgbClr val="000000"/>
                </a:solidFill>
              </a:rPr>
              <a:t>|</a:t>
            </a:r>
          </a:p>
        </p:txBody>
      </p:sp>
      <p:grpSp>
        <p:nvGrpSpPr>
          <p:cNvPr id="25" name="LegendBoxes" hidden="1"/>
          <p:cNvGrpSpPr>
            <a:grpSpLocks/>
          </p:cNvGrpSpPr>
          <p:nvPr/>
        </p:nvGrpSpPr>
        <p:grpSpPr bwMode="auto">
          <a:xfrm>
            <a:off x="8136458" y="296464"/>
            <a:ext cx="779144" cy="1017201"/>
            <a:chOff x="4936" y="176"/>
            <a:chExt cx="481" cy="628"/>
          </a:xfrm>
        </p:grpSpPr>
        <p:sp>
          <p:nvSpPr>
            <p:cNvPr id="26"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28"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30"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32"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34" name="LegendLines" hidden="1"/>
          <p:cNvGrpSpPr>
            <a:grpSpLocks/>
          </p:cNvGrpSpPr>
          <p:nvPr/>
        </p:nvGrpSpPr>
        <p:grpSpPr bwMode="auto">
          <a:xfrm>
            <a:off x="7822266" y="296408"/>
            <a:ext cx="1093393" cy="745084"/>
            <a:chOff x="4750" y="176"/>
            <a:chExt cx="675" cy="460"/>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38"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39"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40"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grpSp>
      <p:grpSp>
        <p:nvGrpSpPr>
          <p:cNvPr id="41" name="McKSticker" hidden="1"/>
          <p:cNvGrpSpPr/>
          <p:nvPr/>
        </p:nvGrpSpPr>
        <p:grpSpPr bwMode="auto">
          <a:xfrm>
            <a:off x="7826992" y="296407"/>
            <a:ext cx="1088630" cy="216680"/>
            <a:chOff x="7673880" y="285750"/>
            <a:chExt cx="1066895" cy="212366"/>
          </a:xfrm>
        </p:grpSpPr>
        <p:sp>
          <p:nvSpPr>
            <p:cNvPr id="42"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08213" fontAlgn="base">
                <a:spcBef>
                  <a:spcPct val="0"/>
                </a:spcBef>
                <a:spcAft>
                  <a:spcPct val="0"/>
                </a:spcAft>
                <a:buClr>
                  <a:srgbClr val="002960"/>
                </a:buClr>
              </a:pPr>
              <a:r>
                <a:rPr lang="en-US" sz="1200" dirty="0">
                  <a:solidFill>
                    <a:srgbClr val="808080"/>
                  </a:solidFill>
                </a:rPr>
                <a:t>PRELIMINARY</a:t>
              </a:r>
            </a:p>
          </p:txBody>
        </p:sp>
        <p:cxnSp>
          <p:nvCxnSpPr>
            <p:cNvPr id="43" name="AutoShape 31"/>
            <p:cNvCxnSpPr>
              <a:cxnSpLocks noChangeShapeType="1"/>
              <a:stCxn id="42" idx="2"/>
              <a:endCxn id="42"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4" name="AutoShape 32"/>
            <p:cNvCxnSpPr>
              <a:cxnSpLocks noChangeShapeType="1"/>
              <a:stCxn id="42" idx="4"/>
              <a:endCxn id="42"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5" name="LegendMoons" hidden="1"/>
          <p:cNvGrpSpPr/>
          <p:nvPr/>
        </p:nvGrpSpPr>
        <p:grpSpPr bwMode="auto">
          <a:xfrm>
            <a:off x="8068268" y="296408"/>
            <a:ext cx="847347" cy="1333054"/>
            <a:chOff x="6655594" y="273840"/>
            <a:chExt cx="830430" cy="1306516"/>
          </a:xfrm>
        </p:grpSpPr>
        <p:grpSp>
          <p:nvGrpSpPr>
            <p:cNvPr id="46" name="MoonLegend1"/>
            <p:cNvGrpSpPr>
              <a:grpSpLocks noChangeAspect="1"/>
            </p:cNvGrpSpPr>
            <p:nvPr>
              <p:custDataLst>
                <p:tags r:id="rId11"/>
              </p:custDataLst>
            </p:nvPr>
          </p:nvGrpSpPr>
          <p:grpSpPr bwMode="auto">
            <a:xfrm>
              <a:off x="6655594" y="273840"/>
              <a:ext cx="209550" cy="209551"/>
              <a:chOff x="4533" y="183"/>
              <a:chExt cx="144" cy="144"/>
            </a:xfrm>
          </p:grpSpPr>
          <p:sp>
            <p:nvSpPr>
              <p:cNvPr id="64" name="Oval 38"/>
              <p:cNvSpPr>
                <a:spLocks noChangeAspect="1" noChangeArrowheads="1"/>
              </p:cNvSpPr>
              <p:nvPr>
                <p:custDataLst>
                  <p:tags r:id="rId24"/>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5" name="Arc 39"/>
              <p:cNvSpPr>
                <a:spLocks noChangeAspect="1"/>
              </p:cNvSpPr>
              <p:nvPr>
                <p:custDataLst>
                  <p:tags r:id="rId25"/>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47" name="MoonLegend2"/>
            <p:cNvGrpSpPr>
              <a:grpSpLocks noChangeAspect="1"/>
            </p:cNvGrpSpPr>
            <p:nvPr>
              <p:custDataLst>
                <p:tags r:id="rId12"/>
              </p:custDataLst>
            </p:nvPr>
          </p:nvGrpSpPr>
          <p:grpSpPr bwMode="auto">
            <a:xfrm>
              <a:off x="6655594" y="548081"/>
              <a:ext cx="209550" cy="209551"/>
              <a:chOff x="1694" y="2044"/>
              <a:chExt cx="160" cy="160"/>
            </a:xfrm>
          </p:grpSpPr>
          <p:sp>
            <p:nvSpPr>
              <p:cNvPr id="62" name="Oval 41"/>
              <p:cNvSpPr>
                <a:spLocks noChangeAspect="1" noChangeArrowheads="1"/>
              </p:cNvSpPr>
              <p:nvPr>
                <p:custDataLst>
                  <p:tags r:id="rId2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3" name="Arc 42"/>
              <p:cNvSpPr>
                <a:spLocks noChangeAspect="1"/>
              </p:cNvSpPr>
              <p:nvPr>
                <p:custDataLst>
                  <p:tags r:id="rId23"/>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48" name="MoonLegend4"/>
            <p:cNvGrpSpPr>
              <a:grpSpLocks noChangeAspect="1"/>
            </p:cNvGrpSpPr>
            <p:nvPr>
              <p:custDataLst>
                <p:tags r:id="rId13"/>
              </p:custDataLst>
            </p:nvPr>
          </p:nvGrpSpPr>
          <p:grpSpPr bwMode="auto">
            <a:xfrm>
              <a:off x="6655594" y="1096563"/>
              <a:ext cx="209550" cy="209551"/>
              <a:chOff x="4495" y="1198"/>
              <a:chExt cx="160" cy="160"/>
            </a:xfrm>
          </p:grpSpPr>
          <p:sp>
            <p:nvSpPr>
              <p:cNvPr id="60"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1" name="Arc 48"/>
              <p:cNvSpPr>
                <a:spLocks noChangeAspect="1"/>
              </p:cNvSpPr>
              <p:nvPr>
                <p:custDataLst>
                  <p:tags r:id="rId21"/>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49" name="MoonLegend5"/>
            <p:cNvGrpSpPr>
              <a:grpSpLocks noChangeAspect="1"/>
            </p:cNvGrpSpPr>
            <p:nvPr>
              <p:custDataLst>
                <p:tags r:id="rId14"/>
              </p:custDataLst>
            </p:nvPr>
          </p:nvGrpSpPr>
          <p:grpSpPr bwMode="auto">
            <a:xfrm>
              <a:off x="6655594" y="1370805"/>
              <a:ext cx="209550" cy="209551"/>
              <a:chOff x="4495" y="1440"/>
              <a:chExt cx="160" cy="160"/>
            </a:xfrm>
          </p:grpSpPr>
          <p:sp>
            <p:nvSpPr>
              <p:cNvPr id="58" name="Oval 50"/>
              <p:cNvSpPr>
                <a:spLocks noChangeAspect="1" noChangeArrowheads="1"/>
              </p:cNvSpPr>
              <p:nvPr>
                <p:custDataLst>
                  <p:tags r:id="rId18"/>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59" name="Oval 51"/>
              <p:cNvSpPr>
                <a:spLocks noChangeAspect="1" noChangeArrowheads="1"/>
              </p:cNvSpPr>
              <p:nvPr>
                <p:custDataLst>
                  <p:tags r:id="rId19"/>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sp>
          <p:nvSpPr>
            <p:cNvPr id="50"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1"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2"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3"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4"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grpSp>
          <p:nvGrpSpPr>
            <p:cNvPr id="55" name="MoonLegend3"/>
            <p:cNvGrpSpPr>
              <a:grpSpLocks noChangeAspect="1"/>
            </p:cNvGrpSpPr>
            <p:nvPr>
              <p:custDataLst>
                <p:tags r:id="rId15"/>
              </p:custDataLst>
            </p:nvPr>
          </p:nvGrpSpPr>
          <p:grpSpPr bwMode="auto">
            <a:xfrm>
              <a:off x="6655594" y="822322"/>
              <a:ext cx="209550" cy="209551"/>
              <a:chOff x="4495" y="1198"/>
              <a:chExt cx="160" cy="160"/>
            </a:xfrm>
          </p:grpSpPr>
          <p:sp>
            <p:nvSpPr>
              <p:cNvPr id="56"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57" name="Arc 48"/>
              <p:cNvSpPr>
                <a:spLocks noChangeAspect="1"/>
              </p:cNvSpPr>
              <p:nvPr>
                <p:custDataLst>
                  <p:tags r:id="rId17"/>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sp>
        <p:nvSpPr>
          <p:cNvPr id="66" name="Slide Number"/>
          <p:cNvSpPr txBox="1">
            <a:spLocks/>
          </p:cNvSpPr>
          <p:nvPr userDrawn="1"/>
        </p:nvSpPr>
        <p:spPr bwMode="auto">
          <a:xfrm>
            <a:off x="8755308" y="6646901"/>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fontAlgn="base">
              <a:spcBef>
                <a:spcPct val="0"/>
              </a:spcBef>
              <a:spcAft>
                <a:spcPct val="0"/>
              </a:spcAft>
            </a:pPr>
            <a:fld id="{42C328C1-A84F-4A39-A664-DBA00541A8C6}" type="slidenum">
              <a:rPr lang="en-US" smtClean="0">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1144760816"/>
      </p:ext>
    </p:extLst>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7" r:id="rId5"/>
    <p:sldLayoutId id="2147484058" r:id="rId6"/>
  </p:sldLayoutIdLst>
  <p:hf hdr="0" ftr="0" dt="0"/>
  <p:txStyles>
    <p:titleStyle>
      <a:lvl1pPr algn="l" defTabSz="908213" rtl="0" eaLnBrk="1" fontAlgn="base" hangingPunct="1">
        <a:spcBef>
          <a:spcPct val="0"/>
        </a:spcBef>
        <a:spcAft>
          <a:spcPct val="0"/>
        </a:spcAft>
        <a:tabLst>
          <a:tab pos="273752" algn="l"/>
        </a:tabLst>
        <a:defRPr sz="1900" b="1" baseline="0">
          <a:solidFill>
            <a:schemeClr val="tx2"/>
          </a:solidFill>
          <a:latin typeface="+mj-lt"/>
          <a:ea typeface="+mj-ea"/>
          <a:cs typeface="+mj-cs"/>
        </a:defRPr>
      </a:lvl1pPr>
      <a:lvl2pPr algn="l" defTabSz="908213" rtl="0" eaLnBrk="1" fontAlgn="base" hangingPunct="1">
        <a:spcBef>
          <a:spcPct val="0"/>
        </a:spcBef>
        <a:spcAft>
          <a:spcPct val="0"/>
        </a:spcAft>
        <a:defRPr sz="1900" b="1">
          <a:solidFill>
            <a:schemeClr val="tx2"/>
          </a:solidFill>
          <a:latin typeface="Arial" charset="0"/>
        </a:defRPr>
      </a:lvl2pPr>
      <a:lvl3pPr algn="l" defTabSz="908213" rtl="0" eaLnBrk="1" fontAlgn="base" hangingPunct="1">
        <a:spcBef>
          <a:spcPct val="0"/>
        </a:spcBef>
        <a:spcAft>
          <a:spcPct val="0"/>
        </a:spcAft>
        <a:defRPr sz="1900" b="1">
          <a:solidFill>
            <a:schemeClr val="tx2"/>
          </a:solidFill>
          <a:latin typeface="Arial" charset="0"/>
        </a:defRPr>
      </a:lvl3pPr>
      <a:lvl4pPr algn="l" defTabSz="908213" rtl="0" eaLnBrk="1" fontAlgn="base" hangingPunct="1">
        <a:spcBef>
          <a:spcPct val="0"/>
        </a:spcBef>
        <a:spcAft>
          <a:spcPct val="0"/>
        </a:spcAft>
        <a:defRPr sz="1900" b="1">
          <a:solidFill>
            <a:schemeClr val="tx2"/>
          </a:solidFill>
          <a:latin typeface="Arial" charset="0"/>
        </a:defRPr>
      </a:lvl4pPr>
      <a:lvl5pPr algn="l" defTabSz="908213" rtl="0" eaLnBrk="1" fontAlgn="base" hangingPunct="1">
        <a:spcBef>
          <a:spcPct val="0"/>
        </a:spcBef>
        <a:spcAft>
          <a:spcPct val="0"/>
        </a:spcAft>
        <a:defRPr sz="1900" b="1">
          <a:solidFill>
            <a:schemeClr val="tx2"/>
          </a:solidFill>
          <a:latin typeface="Arial" charset="0"/>
        </a:defRPr>
      </a:lvl5pPr>
      <a:lvl6pPr marL="463731" algn="l" defTabSz="908213" rtl="0" eaLnBrk="1" fontAlgn="base" hangingPunct="1">
        <a:spcBef>
          <a:spcPct val="0"/>
        </a:spcBef>
        <a:spcAft>
          <a:spcPct val="0"/>
        </a:spcAft>
        <a:defRPr sz="1900" b="1">
          <a:solidFill>
            <a:schemeClr val="tx2"/>
          </a:solidFill>
          <a:latin typeface="Arial" charset="0"/>
        </a:defRPr>
      </a:lvl6pPr>
      <a:lvl7pPr marL="927534" algn="l" defTabSz="908213" rtl="0" eaLnBrk="1" fontAlgn="base" hangingPunct="1">
        <a:spcBef>
          <a:spcPct val="0"/>
        </a:spcBef>
        <a:spcAft>
          <a:spcPct val="0"/>
        </a:spcAft>
        <a:defRPr sz="1900" b="1">
          <a:solidFill>
            <a:schemeClr val="tx2"/>
          </a:solidFill>
          <a:latin typeface="Arial" charset="0"/>
        </a:defRPr>
      </a:lvl7pPr>
      <a:lvl8pPr marL="1391307" algn="l" defTabSz="908213" rtl="0" eaLnBrk="1" fontAlgn="base" hangingPunct="1">
        <a:spcBef>
          <a:spcPct val="0"/>
        </a:spcBef>
        <a:spcAft>
          <a:spcPct val="0"/>
        </a:spcAft>
        <a:defRPr sz="1900" b="1">
          <a:solidFill>
            <a:schemeClr val="tx2"/>
          </a:solidFill>
          <a:latin typeface="Arial" charset="0"/>
        </a:defRPr>
      </a:lvl8pPr>
      <a:lvl9pPr marL="1855077" algn="l" defTabSz="908213" rtl="0" eaLnBrk="1" fontAlgn="base" hangingPunct="1">
        <a:spcBef>
          <a:spcPct val="0"/>
        </a:spcBef>
        <a:spcAft>
          <a:spcPct val="0"/>
        </a:spcAft>
        <a:defRPr sz="1900" b="1">
          <a:solidFill>
            <a:schemeClr val="tx2"/>
          </a:solidFill>
          <a:latin typeface="Arial" charset="0"/>
        </a:defRPr>
      </a:lvl9pPr>
    </p:titleStyle>
    <p:bodyStyle>
      <a:lvl1pPr marL="0" indent="0" algn="l" defTabSz="908213"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6459" indent="-194851" algn="l" defTabSz="908213"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3731" indent="-265702" algn="l" defTabSz="908213"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3191" indent="-157816" algn="l" defTabSz="908213"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27534" rtl="0" eaLnBrk="1" latinLnBrk="0" hangingPunct="1">
        <a:defRPr sz="1800" kern="1200">
          <a:solidFill>
            <a:schemeClr val="tx1"/>
          </a:solidFill>
          <a:latin typeface="+mn-lt"/>
          <a:ea typeface="+mn-ea"/>
          <a:cs typeface="+mn-cs"/>
        </a:defRPr>
      </a:lvl1pPr>
      <a:lvl2pPr marL="463731" algn="l" defTabSz="927534" rtl="0" eaLnBrk="1" latinLnBrk="0" hangingPunct="1">
        <a:defRPr sz="1800" kern="1200">
          <a:solidFill>
            <a:schemeClr val="tx1"/>
          </a:solidFill>
          <a:latin typeface="+mn-lt"/>
          <a:ea typeface="+mn-ea"/>
          <a:cs typeface="+mn-cs"/>
        </a:defRPr>
      </a:lvl2pPr>
      <a:lvl3pPr marL="927534" algn="l" defTabSz="927534" rtl="0" eaLnBrk="1" latinLnBrk="0" hangingPunct="1">
        <a:defRPr sz="1800" kern="1200">
          <a:solidFill>
            <a:schemeClr val="tx1"/>
          </a:solidFill>
          <a:latin typeface="+mn-lt"/>
          <a:ea typeface="+mn-ea"/>
          <a:cs typeface="+mn-cs"/>
        </a:defRPr>
      </a:lvl3pPr>
      <a:lvl4pPr marL="1391307" algn="l" defTabSz="927534" rtl="0" eaLnBrk="1" latinLnBrk="0" hangingPunct="1">
        <a:defRPr sz="1800" kern="1200">
          <a:solidFill>
            <a:schemeClr val="tx1"/>
          </a:solidFill>
          <a:latin typeface="+mn-lt"/>
          <a:ea typeface="+mn-ea"/>
          <a:cs typeface="+mn-cs"/>
        </a:defRPr>
      </a:lvl4pPr>
      <a:lvl5pPr marL="1855077" algn="l" defTabSz="927534" rtl="0" eaLnBrk="1" latinLnBrk="0" hangingPunct="1">
        <a:defRPr sz="1800" kern="1200">
          <a:solidFill>
            <a:schemeClr val="tx1"/>
          </a:solidFill>
          <a:latin typeface="+mn-lt"/>
          <a:ea typeface="+mn-ea"/>
          <a:cs typeface="+mn-cs"/>
        </a:defRPr>
      </a:lvl5pPr>
      <a:lvl6pPr marL="2318846" algn="l" defTabSz="927534" rtl="0" eaLnBrk="1" latinLnBrk="0" hangingPunct="1">
        <a:defRPr sz="1800" kern="1200">
          <a:solidFill>
            <a:schemeClr val="tx1"/>
          </a:solidFill>
          <a:latin typeface="+mn-lt"/>
          <a:ea typeface="+mn-ea"/>
          <a:cs typeface="+mn-cs"/>
        </a:defRPr>
      </a:lvl6pPr>
      <a:lvl7pPr marL="2782614" algn="l" defTabSz="927534" rtl="0" eaLnBrk="1" latinLnBrk="0" hangingPunct="1">
        <a:defRPr sz="1800" kern="1200">
          <a:solidFill>
            <a:schemeClr val="tx1"/>
          </a:solidFill>
          <a:latin typeface="+mn-lt"/>
          <a:ea typeface="+mn-ea"/>
          <a:cs typeface="+mn-cs"/>
        </a:defRPr>
      </a:lvl7pPr>
      <a:lvl8pPr marL="3246385" algn="l" defTabSz="927534" rtl="0" eaLnBrk="1" latinLnBrk="0" hangingPunct="1">
        <a:defRPr sz="1800" kern="1200">
          <a:solidFill>
            <a:schemeClr val="tx1"/>
          </a:solidFill>
          <a:latin typeface="+mn-lt"/>
          <a:ea typeface="+mn-ea"/>
          <a:cs typeface="+mn-cs"/>
        </a:defRPr>
      </a:lvl8pPr>
      <a:lvl9pPr marL="3710154" algn="l" defTabSz="927534"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9"/>
            </p:custDataLst>
            <p:extLst>
              <p:ext uri="{D42A27DB-BD31-4B8C-83A1-F6EECF244321}">
                <p14:modId xmlns:p14="http://schemas.microsoft.com/office/powerpoint/2010/main" val="2210922059"/>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335796" name="think-cell Slide" r:id="rId26" imgW="6350000" imgH="6350000" progId="TCLayout.ActiveDocument.1">
                  <p:embed/>
                </p:oleObj>
              </mc:Choice>
              <mc:Fallback>
                <p:oleObj name="think-cell Slide" r:id="rId26" imgW="6350000" imgH="6350000" progId="TCLayout.ActiveDocument.1">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6" name="Rectangle 286"/>
          <p:cNvSpPr>
            <a:spLocks noGrp="1" noChangeArrowheads="1"/>
          </p:cNvSpPr>
          <p:nvPr>
            <p:ph type="body" idx="1"/>
          </p:nvPr>
        </p:nvSpPr>
        <p:spPr bwMode="auto">
          <a:xfrm>
            <a:off x="2377117" y="2440672"/>
            <a:ext cx="4389768" cy="2512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Text</a:t>
            </a:r>
            <a:endParaRPr lang="en-US" noProof="0" dirty="0"/>
          </a:p>
        </p:txBody>
      </p:sp>
      <p:sp>
        <p:nvSpPr>
          <p:cNvPr id="19" name="Title Placeholder 2"/>
          <p:cNvSpPr>
            <a:spLocks noGrp="1" noChangeArrowheads="1"/>
          </p:cNvSpPr>
          <p:nvPr>
            <p:ph type="title"/>
          </p:nvPr>
        </p:nvSpPr>
        <p:spPr bwMode="auto">
          <a:xfrm>
            <a:off x="121545" y="234863"/>
            <a:ext cx="879411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121488" y="15389"/>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121488" y="532898"/>
            <a:ext cx="4726600"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6" name="McK Slide Elements" hidden="1"/>
          <p:cNvGrpSpPr/>
          <p:nvPr/>
        </p:nvGrpSpPr>
        <p:grpSpPr bwMode="auto">
          <a:xfrm>
            <a:off x="1393471" y="6159598"/>
            <a:ext cx="7522187" cy="527525"/>
            <a:chOff x="1365594" y="6036921"/>
            <a:chExt cx="7372005" cy="517023"/>
          </a:xfrm>
        </p:grpSpPr>
        <p:sp>
          <p:nvSpPr>
            <p:cNvPr id="13" name="McK 4. Footnote"/>
            <p:cNvSpPr txBox="1">
              <a:spLocks noChangeArrowheads="1"/>
            </p:cNvSpPr>
            <p:nvPr/>
          </p:nvSpPr>
          <p:spPr bwMode="auto">
            <a:xfrm>
              <a:off x="1365594" y="6036921"/>
              <a:ext cx="737200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McK 5. Source"/>
            <p:cNvSpPr>
              <a:spLocks noChangeArrowheads="1"/>
            </p:cNvSpPr>
            <p:nvPr/>
          </p:nvSpPr>
          <p:spPr bwMode="auto">
            <a:xfrm>
              <a:off x="1365594" y="6400056"/>
              <a:ext cx="3935069"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476675" indent="-476675" defTabSz="908213" fontAlgn="base">
                <a:spcBef>
                  <a:spcPct val="0"/>
                </a:spcBef>
                <a:spcAft>
                  <a:spcPct val="0"/>
                </a:spcAft>
                <a:tabLst>
                  <a:tab pos="487926" algn="l"/>
                  <a:tab pos="674722" algn="l"/>
                </a:tabLst>
              </a:pPr>
              <a:r>
                <a:rPr lang="en-US" sz="1000" dirty="0">
                  <a:solidFill>
                    <a:srgbClr val="000000"/>
                  </a:solidFill>
                </a:rPr>
                <a:t>Source: Source</a:t>
              </a:r>
            </a:p>
          </p:txBody>
        </p:sp>
      </p:grpSp>
      <p:grpSp>
        <p:nvGrpSpPr>
          <p:cNvPr id="15" name="ACET" hidden="1"/>
          <p:cNvGrpSpPr>
            <a:grpSpLocks/>
          </p:cNvGrpSpPr>
          <p:nvPr/>
        </p:nvGrpSpPr>
        <p:grpSpPr bwMode="auto">
          <a:xfrm>
            <a:off x="2377117" y="1859183"/>
            <a:ext cx="4389768"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0000"/>
                  </a:solidFill>
                </a:rPr>
                <a:t>Title</a:t>
              </a:r>
            </a:p>
            <a:p>
              <a:pPr fontAlgn="base">
                <a:spcBef>
                  <a:spcPct val="0"/>
                </a:spcBef>
                <a:spcAft>
                  <a:spcPct val="0"/>
                </a:spcAft>
              </a:pPr>
              <a:r>
                <a:rPr lang="en-US" sz="1600" dirty="0">
                  <a:solidFill>
                    <a:srgbClr val="808080"/>
                  </a:solidFill>
                </a:rPr>
                <a:t>Unit of measure</a:t>
              </a:r>
            </a:p>
          </p:txBody>
        </p:sp>
      </p:grpSp>
      <p:sp>
        <p:nvSpPr>
          <p:cNvPr id="21" name="SlideLogoSeparator"/>
          <p:cNvSpPr>
            <a:spLocks noChangeArrowheads="1"/>
          </p:cNvSpPr>
          <p:nvPr>
            <p:custDataLst>
              <p:tags r:id="rId10"/>
            </p:custDataLst>
          </p:nvPr>
        </p:nvSpPr>
        <p:spPr bwMode="auto">
          <a:xfrm>
            <a:off x="8608479" y="6623650"/>
            <a:ext cx="40892" cy="18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p>
            <a:pPr algn="r" defTabSz="908213" fontAlgn="base">
              <a:spcBef>
                <a:spcPct val="0"/>
              </a:spcBef>
              <a:spcAft>
                <a:spcPct val="0"/>
              </a:spcAft>
            </a:pPr>
            <a:r>
              <a:rPr lang="en-US" sz="1200" dirty="0">
                <a:solidFill>
                  <a:srgbClr val="000000"/>
                </a:solidFill>
              </a:rPr>
              <a:t>|</a:t>
            </a:r>
          </a:p>
        </p:txBody>
      </p:sp>
      <p:grpSp>
        <p:nvGrpSpPr>
          <p:cNvPr id="25" name="LegendBoxes" hidden="1"/>
          <p:cNvGrpSpPr>
            <a:grpSpLocks/>
          </p:cNvGrpSpPr>
          <p:nvPr/>
        </p:nvGrpSpPr>
        <p:grpSpPr bwMode="auto">
          <a:xfrm>
            <a:off x="8136458" y="296464"/>
            <a:ext cx="779144" cy="1017201"/>
            <a:chOff x="4936" y="176"/>
            <a:chExt cx="481" cy="628"/>
          </a:xfrm>
        </p:grpSpPr>
        <p:sp>
          <p:nvSpPr>
            <p:cNvPr id="26"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28"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30"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32"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34" name="LegendLines" hidden="1"/>
          <p:cNvGrpSpPr>
            <a:grpSpLocks/>
          </p:cNvGrpSpPr>
          <p:nvPr/>
        </p:nvGrpSpPr>
        <p:grpSpPr bwMode="auto">
          <a:xfrm>
            <a:off x="7822266" y="296408"/>
            <a:ext cx="1093393" cy="745084"/>
            <a:chOff x="4750" y="176"/>
            <a:chExt cx="675" cy="460"/>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38"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39"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40"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grpSp>
      <p:grpSp>
        <p:nvGrpSpPr>
          <p:cNvPr id="41" name="McKSticker" hidden="1"/>
          <p:cNvGrpSpPr/>
          <p:nvPr/>
        </p:nvGrpSpPr>
        <p:grpSpPr bwMode="auto">
          <a:xfrm>
            <a:off x="7826992" y="296407"/>
            <a:ext cx="1088630" cy="216680"/>
            <a:chOff x="7673880" y="285750"/>
            <a:chExt cx="1066895" cy="212366"/>
          </a:xfrm>
        </p:grpSpPr>
        <p:sp>
          <p:nvSpPr>
            <p:cNvPr id="42"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08213" fontAlgn="base">
                <a:spcBef>
                  <a:spcPct val="0"/>
                </a:spcBef>
                <a:spcAft>
                  <a:spcPct val="0"/>
                </a:spcAft>
                <a:buClr>
                  <a:srgbClr val="002960"/>
                </a:buClr>
              </a:pPr>
              <a:r>
                <a:rPr lang="en-US" sz="1200" dirty="0">
                  <a:solidFill>
                    <a:srgbClr val="808080"/>
                  </a:solidFill>
                </a:rPr>
                <a:t>PRELIMINARY</a:t>
              </a:r>
            </a:p>
          </p:txBody>
        </p:sp>
        <p:cxnSp>
          <p:nvCxnSpPr>
            <p:cNvPr id="43" name="AutoShape 31"/>
            <p:cNvCxnSpPr>
              <a:cxnSpLocks noChangeShapeType="1"/>
              <a:stCxn id="42" idx="2"/>
              <a:endCxn id="42"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4" name="AutoShape 32"/>
            <p:cNvCxnSpPr>
              <a:cxnSpLocks noChangeShapeType="1"/>
              <a:stCxn id="42" idx="4"/>
              <a:endCxn id="42"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5" name="LegendMoons" hidden="1"/>
          <p:cNvGrpSpPr/>
          <p:nvPr/>
        </p:nvGrpSpPr>
        <p:grpSpPr bwMode="auto">
          <a:xfrm>
            <a:off x="8068268" y="296408"/>
            <a:ext cx="847347" cy="1333054"/>
            <a:chOff x="6655594" y="273840"/>
            <a:chExt cx="830430" cy="1306516"/>
          </a:xfrm>
        </p:grpSpPr>
        <p:grpSp>
          <p:nvGrpSpPr>
            <p:cNvPr id="46" name="MoonLegend1"/>
            <p:cNvGrpSpPr>
              <a:grpSpLocks noChangeAspect="1"/>
            </p:cNvGrpSpPr>
            <p:nvPr>
              <p:custDataLst>
                <p:tags r:id="rId11"/>
              </p:custDataLst>
            </p:nvPr>
          </p:nvGrpSpPr>
          <p:grpSpPr bwMode="auto">
            <a:xfrm>
              <a:off x="6655594" y="273840"/>
              <a:ext cx="209550" cy="209551"/>
              <a:chOff x="4533" y="183"/>
              <a:chExt cx="144" cy="144"/>
            </a:xfrm>
          </p:grpSpPr>
          <p:sp>
            <p:nvSpPr>
              <p:cNvPr id="64" name="Oval 38"/>
              <p:cNvSpPr>
                <a:spLocks noChangeAspect="1" noChangeArrowheads="1"/>
              </p:cNvSpPr>
              <p:nvPr>
                <p:custDataLst>
                  <p:tags r:id="rId24"/>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5" name="Arc 39"/>
              <p:cNvSpPr>
                <a:spLocks noChangeAspect="1"/>
              </p:cNvSpPr>
              <p:nvPr>
                <p:custDataLst>
                  <p:tags r:id="rId25"/>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47" name="MoonLegend2"/>
            <p:cNvGrpSpPr>
              <a:grpSpLocks noChangeAspect="1"/>
            </p:cNvGrpSpPr>
            <p:nvPr>
              <p:custDataLst>
                <p:tags r:id="rId12"/>
              </p:custDataLst>
            </p:nvPr>
          </p:nvGrpSpPr>
          <p:grpSpPr bwMode="auto">
            <a:xfrm>
              <a:off x="6655594" y="548081"/>
              <a:ext cx="209550" cy="209551"/>
              <a:chOff x="1694" y="2044"/>
              <a:chExt cx="160" cy="160"/>
            </a:xfrm>
          </p:grpSpPr>
          <p:sp>
            <p:nvSpPr>
              <p:cNvPr id="62" name="Oval 41"/>
              <p:cNvSpPr>
                <a:spLocks noChangeAspect="1" noChangeArrowheads="1"/>
              </p:cNvSpPr>
              <p:nvPr>
                <p:custDataLst>
                  <p:tags r:id="rId2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3" name="Arc 42"/>
              <p:cNvSpPr>
                <a:spLocks noChangeAspect="1"/>
              </p:cNvSpPr>
              <p:nvPr>
                <p:custDataLst>
                  <p:tags r:id="rId23"/>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48" name="MoonLegend4"/>
            <p:cNvGrpSpPr>
              <a:grpSpLocks noChangeAspect="1"/>
            </p:cNvGrpSpPr>
            <p:nvPr>
              <p:custDataLst>
                <p:tags r:id="rId13"/>
              </p:custDataLst>
            </p:nvPr>
          </p:nvGrpSpPr>
          <p:grpSpPr bwMode="auto">
            <a:xfrm>
              <a:off x="6655594" y="1096563"/>
              <a:ext cx="209550" cy="209551"/>
              <a:chOff x="4495" y="1198"/>
              <a:chExt cx="160" cy="160"/>
            </a:xfrm>
          </p:grpSpPr>
          <p:sp>
            <p:nvSpPr>
              <p:cNvPr id="60"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1" name="Arc 48"/>
              <p:cNvSpPr>
                <a:spLocks noChangeAspect="1"/>
              </p:cNvSpPr>
              <p:nvPr>
                <p:custDataLst>
                  <p:tags r:id="rId21"/>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49" name="MoonLegend5"/>
            <p:cNvGrpSpPr>
              <a:grpSpLocks noChangeAspect="1"/>
            </p:cNvGrpSpPr>
            <p:nvPr>
              <p:custDataLst>
                <p:tags r:id="rId14"/>
              </p:custDataLst>
            </p:nvPr>
          </p:nvGrpSpPr>
          <p:grpSpPr bwMode="auto">
            <a:xfrm>
              <a:off x="6655594" y="1370805"/>
              <a:ext cx="209550" cy="209551"/>
              <a:chOff x="4495" y="1440"/>
              <a:chExt cx="160" cy="160"/>
            </a:xfrm>
          </p:grpSpPr>
          <p:sp>
            <p:nvSpPr>
              <p:cNvPr id="58" name="Oval 50"/>
              <p:cNvSpPr>
                <a:spLocks noChangeAspect="1" noChangeArrowheads="1"/>
              </p:cNvSpPr>
              <p:nvPr>
                <p:custDataLst>
                  <p:tags r:id="rId18"/>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59" name="Oval 51"/>
              <p:cNvSpPr>
                <a:spLocks noChangeAspect="1" noChangeArrowheads="1"/>
              </p:cNvSpPr>
              <p:nvPr>
                <p:custDataLst>
                  <p:tags r:id="rId19"/>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sp>
          <p:nvSpPr>
            <p:cNvPr id="50"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1"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2"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3"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4"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grpSp>
          <p:nvGrpSpPr>
            <p:cNvPr id="55" name="MoonLegend3"/>
            <p:cNvGrpSpPr>
              <a:grpSpLocks noChangeAspect="1"/>
            </p:cNvGrpSpPr>
            <p:nvPr>
              <p:custDataLst>
                <p:tags r:id="rId15"/>
              </p:custDataLst>
            </p:nvPr>
          </p:nvGrpSpPr>
          <p:grpSpPr bwMode="auto">
            <a:xfrm>
              <a:off x="6655594" y="822322"/>
              <a:ext cx="209550" cy="209551"/>
              <a:chOff x="4495" y="1198"/>
              <a:chExt cx="160" cy="160"/>
            </a:xfrm>
          </p:grpSpPr>
          <p:sp>
            <p:nvSpPr>
              <p:cNvPr id="56"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57" name="Arc 48"/>
              <p:cNvSpPr>
                <a:spLocks noChangeAspect="1"/>
              </p:cNvSpPr>
              <p:nvPr>
                <p:custDataLst>
                  <p:tags r:id="rId17"/>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sp>
        <p:nvSpPr>
          <p:cNvPr id="66" name="Slide Number"/>
          <p:cNvSpPr txBox="1">
            <a:spLocks/>
          </p:cNvSpPr>
          <p:nvPr userDrawn="1"/>
        </p:nvSpPr>
        <p:spPr bwMode="auto">
          <a:xfrm>
            <a:off x="8755308" y="6646901"/>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fontAlgn="base">
              <a:spcBef>
                <a:spcPct val="0"/>
              </a:spcBef>
              <a:spcAft>
                <a:spcPct val="0"/>
              </a:spcAft>
            </a:pPr>
            <a:fld id="{42C328C1-A84F-4A39-A664-DBA00541A8C6}" type="slidenum">
              <a:rPr lang="en-US" smtClean="0">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1360943383"/>
      </p:ext>
    </p:extLst>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5" r:id="rId5"/>
    <p:sldLayoutId id="2147484066" r:id="rId6"/>
  </p:sldLayoutIdLst>
  <p:hf hdr="0" ftr="0" dt="0"/>
  <p:txStyles>
    <p:titleStyle>
      <a:lvl1pPr algn="l" defTabSz="908213" rtl="0" eaLnBrk="1" fontAlgn="base" hangingPunct="1">
        <a:spcBef>
          <a:spcPct val="0"/>
        </a:spcBef>
        <a:spcAft>
          <a:spcPct val="0"/>
        </a:spcAft>
        <a:tabLst>
          <a:tab pos="273752" algn="l"/>
        </a:tabLst>
        <a:defRPr sz="1900" b="1" baseline="0">
          <a:solidFill>
            <a:schemeClr val="tx2"/>
          </a:solidFill>
          <a:latin typeface="+mj-lt"/>
          <a:ea typeface="+mj-ea"/>
          <a:cs typeface="+mj-cs"/>
        </a:defRPr>
      </a:lvl1pPr>
      <a:lvl2pPr algn="l" defTabSz="908213" rtl="0" eaLnBrk="1" fontAlgn="base" hangingPunct="1">
        <a:spcBef>
          <a:spcPct val="0"/>
        </a:spcBef>
        <a:spcAft>
          <a:spcPct val="0"/>
        </a:spcAft>
        <a:defRPr sz="1900" b="1">
          <a:solidFill>
            <a:schemeClr val="tx2"/>
          </a:solidFill>
          <a:latin typeface="Arial" charset="0"/>
        </a:defRPr>
      </a:lvl2pPr>
      <a:lvl3pPr algn="l" defTabSz="908213" rtl="0" eaLnBrk="1" fontAlgn="base" hangingPunct="1">
        <a:spcBef>
          <a:spcPct val="0"/>
        </a:spcBef>
        <a:spcAft>
          <a:spcPct val="0"/>
        </a:spcAft>
        <a:defRPr sz="1900" b="1">
          <a:solidFill>
            <a:schemeClr val="tx2"/>
          </a:solidFill>
          <a:latin typeface="Arial" charset="0"/>
        </a:defRPr>
      </a:lvl3pPr>
      <a:lvl4pPr algn="l" defTabSz="908213" rtl="0" eaLnBrk="1" fontAlgn="base" hangingPunct="1">
        <a:spcBef>
          <a:spcPct val="0"/>
        </a:spcBef>
        <a:spcAft>
          <a:spcPct val="0"/>
        </a:spcAft>
        <a:defRPr sz="1900" b="1">
          <a:solidFill>
            <a:schemeClr val="tx2"/>
          </a:solidFill>
          <a:latin typeface="Arial" charset="0"/>
        </a:defRPr>
      </a:lvl4pPr>
      <a:lvl5pPr algn="l" defTabSz="908213" rtl="0" eaLnBrk="1" fontAlgn="base" hangingPunct="1">
        <a:spcBef>
          <a:spcPct val="0"/>
        </a:spcBef>
        <a:spcAft>
          <a:spcPct val="0"/>
        </a:spcAft>
        <a:defRPr sz="1900" b="1">
          <a:solidFill>
            <a:schemeClr val="tx2"/>
          </a:solidFill>
          <a:latin typeface="Arial" charset="0"/>
        </a:defRPr>
      </a:lvl5pPr>
      <a:lvl6pPr marL="463731" algn="l" defTabSz="908213" rtl="0" eaLnBrk="1" fontAlgn="base" hangingPunct="1">
        <a:spcBef>
          <a:spcPct val="0"/>
        </a:spcBef>
        <a:spcAft>
          <a:spcPct val="0"/>
        </a:spcAft>
        <a:defRPr sz="1900" b="1">
          <a:solidFill>
            <a:schemeClr val="tx2"/>
          </a:solidFill>
          <a:latin typeface="Arial" charset="0"/>
        </a:defRPr>
      </a:lvl6pPr>
      <a:lvl7pPr marL="927534" algn="l" defTabSz="908213" rtl="0" eaLnBrk="1" fontAlgn="base" hangingPunct="1">
        <a:spcBef>
          <a:spcPct val="0"/>
        </a:spcBef>
        <a:spcAft>
          <a:spcPct val="0"/>
        </a:spcAft>
        <a:defRPr sz="1900" b="1">
          <a:solidFill>
            <a:schemeClr val="tx2"/>
          </a:solidFill>
          <a:latin typeface="Arial" charset="0"/>
        </a:defRPr>
      </a:lvl7pPr>
      <a:lvl8pPr marL="1391307" algn="l" defTabSz="908213" rtl="0" eaLnBrk="1" fontAlgn="base" hangingPunct="1">
        <a:spcBef>
          <a:spcPct val="0"/>
        </a:spcBef>
        <a:spcAft>
          <a:spcPct val="0"/>
        </a:spcAft>
        <a:defRPr sz="1900" b="1">
          <a:solidFill>
            <a:schemeClr val="tx2"/>
          </a:solidFill>
          <a:latin typeface="Arial" charset="0"/>
        </a:defRPr>
      </a:lvl8pPr>
      <a:lvl9pPr marL="1855077" algn="l" defTabSz="908213" rtl="0" eaLnBrk="1" fontAlgn="base" hangingPunct="1">
        <a:spcBef>
          <a:spcPct val="0"/>
        </a:spcBef>
        <a:spcAft>
          <a:spcPct val="0"/>
        </a:spcAft>
        <a:defRPr sz="1900" b="1">
          <a:solidFill>
            <a:schemeClr val="tx2"/>
          </a:solidFill>
          <a:latin typeface="Arial" charset="0"/>
        </a:defRPr>
      </a:lvl9pPr>
    </p:titleStyle>
    <p:bodyStyle>
      <a:lvl1pPr marL="0" indent="0" algn="l" defTabSz="908213"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6459" indent="-194851" algn="l" defTabSz="908213"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3731" indent="-265702" algn="l" defTabSz="908213"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3191" indent="-157816" algn="l" defTabSz="908213"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27534" rtl="0" eaLnBrk="1" latinLnBrk="0" hangingPunct="1">
        <a:defRPr sz="1800" kern="1200">
          <a:solidFill>
            <a:schemeClr val="tx1"/>
          </a:solidFill>
          <a:latin typeface="+mn-lt"/>
          <a:ea typeface="+mn-ea"/>
          <a:cs typeface="+mn-cs"/>
        </a:defRPr>
      </a:lvl1pPr>
      <a:lvl2pPr marL="463731" algn="l" defTabSz="927534" rtl="0" eaLnBrk="1" latinLnBrk="0" hangingPunct="1">
        <a:defRPr sz="1800" kern="1200">
          <a:solidFill>
            <a:schemeClr val="tx1"/>
          </a:solidFill>
          <a:latin typeface="+mn-lt"/>
          <a:ea typeface="+mn-ea"/>
          <a:cs typeface="+mn-cs"/>
        </a:defRPr>
      </a:lvl2pPr>
      <a:lvl3pPr marL="927534" algn="l" defTabSz="927534" rtl="0" eaLnBrk="1" latinLnBrk="0" hangingPunct="1">
        <a:defRPr sz="1800" kern="1200">
          <a:solidFill>
            <a:schemeClr val="tx1"/>
          </a:solidFill>
          <a:latin typeface="+mn-lt"/>
          <a:ea typeface="+mn-ea"/>
          <a:cs typeface="+mn-cs"/>
        </a:defRPr>
      </a:lvl3pPr>
      <a:lvl4pPr marL="1391307" algn="l" defTabSz="927534" rtl="0" eaLnBrk="1" latinLnBrk="0" hangingPunct="1">
        <a:defRPr sz="1800" kern="1200">
          <a:solidFill>
            <a:schemeClr val="tx1"/>
          </a:solidFill>
          <a:latin typeface="+mn-lt"/>
          <a:ea typeface="+mn-ea"/>
          <a:cs typeface="+mn-cs"/>
        </a:defRPr>
      </a:lvl4pPr>
      <a:lvl5pPr marL="1855077" algn="l" defTabSz="927534" rtl="0" eaLnBrk="1" latinLnBrk="0" hangingPunct="1">
        <a:defRPr sz="1800" kern="1200">
          <a:solidFill>
            <a:schemeClr val="tx1"/>
          </a:solidFill>
          <a:latin typeface="+mn-lt"/>
          <a:ea typeface="+mn-ea"/>
          <a:cs typeface="+mn-cs"/>
        </a:defRPr>
      </a:lvl5pPr>
      <a:lvl6pPr marL="2318846" algn="l" defTabSz="927534" rtl="0" eaLnBrk="1" latinLnBrk="0" hangingPunct="1">
        <a:defRPr sz="1800" kern="1200">
          <a:solidFill>
            <a:schemeClr val="tx1"/>
          </a:solidFill>
          <a:latin typeface="+mn-lt"/>
          <a:ea typeface="+mn-ea"/>
          <a:cs typeface="+mn-cs"/>
        </a:defRPr>
      </a:lvl6pPr>
      <a:lvl7pPr marL="2782614" algn="l" defTabSz="927534" rtl="0" eaLnBrk="1" latinLnBrk="0" hangingPunct="1">
        <a:defRPr sz="1800" kern="1200">
          <a:solidFill>
            <a:schemeClr val="tx1"/>
          </a:solidFill>
          <a:latin typeface="+mn-lt"/>
          <a:ea typeface="+mn-ea"/>
          <a:cs typeface="+mn-cs"/>
        </a:defRPr>
      </a:lvl7pPr>
      <a:lvl8pPr marL="3246385" algn="l" defTabSz="927534" rtl="0" eaLnBrk="1" latinLnBrk="0" hangingPunct="1">
        <a:defRPr sz="1800" kern="1200">
          <a:solidFill>
            <a:schemeClr val="tx1"/>
          </a:solidFill>
          <a:latin typeface="+mn-lt"/>
          <a:ea typeface="+mn-ea"/>
          <a:cs typeface="+mn-cs"/>
        </a:defRPr>
      </a:lvl8pPr>
      <a:lvl9pPr marL="3710154" algn="l" defTabSz="927534"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9"/>
            </p:custDataLst>
            <p:extLst>
              <p:ext uri="{D42A27DB-BD31-4B8C-83A1-F6EECF244321}">
                <p14:modId xmlns:p14="http://schemas.microsoft.com/office/powerpoint/2010/main" val="3063847172"/>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336820" name="think-cell Slide" r:id="rId26" imgW="6350000" imgH="6350000" progId="TCLayout.ActiveDocument.1">
                  <p:embed/>
                </p:oleObj>
              </mc:Choice>
              <mc:Fallback>
                <p:oleObj name="think-cell Slide" r:id="rId26" imgW="6350000" imgH="6350000" progId="TCLayout.ActiveDocument.1">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6" name="Rectangle 286"/>
          <p:cNvSpPr>
            <a:spLocks noGrp="1" noChangeArrowheads="1"/>
          </p:cNvSpPr>
          <p:nvPr>
            <p:ph type="body" idx="1"/>
          </p:nvPr>
        </p:nvSpPr>
        <p:spPr bwMode="auto">
          <a:xfrm>
            <a:off x="2377117" y="2440672"/>
            <a:ext cx="4389768" cy="2512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Text</a:t>
            </a:r>
            <a:endParaRPr lang="en-US" noProof="0" dirty="0"/>
          </a:p>
        </p:txBody>
      </p:sp>
      <p:sp>
        <p:nvSpPr>
          <p:cNvPr id="19" name="Title Placeholder 2"/>
          <p:cNvSpPr>
            <a:spLocks noGrp="1" noChangeArrowheads="1"/>
          </p:cNvSpPr>
          <p:nvPr>
            <p:ph type="title"/>
          </p:nvPr>
        </p:nvSpPr>
        <p:spPr bwMode="auto">
          <a:xfrm>
            <a:off x="121545" y="234863"/>
            <a:ext cx="879411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121488" y="15389"/>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121488" y="532898"/>
            <a:ext cx="4726600"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6" name="McK Slide Elements" hidden="1"/>
          <p:cNvGrpSpPr/>
          <p:nvPr/>
        </p:nvGrpSpPr>
        <p:grpSpPr bwMode="auto">
          <a:xfrm>
            <a:off x="1393471" y="6159598"/>
            <a:ext cx="7522187" cy="527525"/>
            <a:chOff x="1365594" y="6036921"/>
            <a:chExt cx="7372005" cy="517023"/>
          </a:xfrm>
        </p:grpSpPr>
        <p:sp>
          <p:nvSpPr>
            <p:cNvPr id="13" name="McK 4. Footnote"/>
            <p:cNvSpPr txBox="1">
              <a:spLocks noChangeArrowheads="1"/>
            </p:cNvSpPr>
            <p:nvPr/>
          </p:nvSpPr>
          <p:spPr bwMode="auto">
            <a:xfrm>
              <a:off x="1365594" y="6036921"/>
              <a:ext cx="737200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McK 5. Source"/>
            <p:cNvSpPr>
              <a:spLocks noChangeArrowheads="1"/>
            </p:cNvSpPr>
            <p:nvPr/>
          </p:nvSpPr>
          <p:spPr bwMode="auto">
            <a:xfrm>
              <a:off x="1365594" y="6400056"/>
              <a:ext cx="3935069"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476675" indent="-476675" defTabSz="908213" fontAlgn="base">
                <a:spcBef>
                  <a:spcPct val="0"/>
                </a:spcBef>
                <a:spcAft>
                  <a:spcPct val="0"/>
                </a:spcAft>
                <a:tabLst>
                  <a:tab pos="487926" algn="l"/>
                  <a:tab pos="674722" algn="l"/>
                </a:tabLst>
              </a:pPr>
              <a:r>
                <a:rPr lang="en-US" sz="1000" dirty="0">
                  <a:solidFill>
                    <a:srgbClr val="000000"/>
                  </a:solidFill>
                </a:rPr>
                <a:t>Source: Source</a:t>
              </a:r>
            </a:p>
          </p:txBody>
        </p:sp>
      </p:grpSp>
      <p:grpSp>
        <p:nvGrpSpPr>
          <p:cNvPr id="15" name="ACET" hidden="1"/>
          <p:cNvGrpSpPr>
            <a:grpSpLocks/>
          </p:cNvGrpSpPr>
          <p:nvPr/>
        </p:nvGrpSpPr>
        <p:grpSpPr bwMode="auto">
          <a:xfrm>
            <a:off x="2377117" y="1859183"/>
            <a:ext cx="4389768"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0000"/>
                  </a:solidFill>
                </a:rPr>
                <a:t>Title</a:t>
              </a:r>
            </a:p>
            <a:p>
              <a:pPr fontAlgn="base">
                <a:spcBef>
                  <a:spcPct val="0"/>
                </a:spcBef>
                <a:spcAft>
                  <a:spcPct val="0"/>
                </a:spcAft>
              </a:pPr>
              <a:r>
                <a:rPr lang="en-US" sz="1600" dirty="0">
                  <a:solidFill>
                    <a:srgbClr val="808080"/>
                  </a:solidFill>
                </a:rPr>
                <a:t>Unit of measure</a:t>
              </a:r>
            </a:p>
          </p:txBody>
        </p:sp>
      </p:grpSp>
      <p:sp>
        <p:nvSpPr>
          <p:cNvPr id="21" name="SlideLogoSeparator"/>
          <p:cNvSpPr>
            <a:spLocks noChangeArrowheads="1"/>
          </p:cNvSpPr>
          <p:nvPr>
            <p:custDataLst>
              <p:tags r:id="rId10"/>
            </p:custDataLst>
          </p:nvPr>
        </p:nvSpPr>
        <p:spPr bwMode="auto">
          <a:xfrm>
            <a:off x="8608479" y="6623650"/>
            <a:ext cx="40892" cy="18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p>
            <a:pPr algn="r" defTabSz="908213" fontAlgn="base">
              <a:spcBef>
                <a:spcPct val="0"/>
              </a:spcBef>
              <a:spcAft>
                <a:spcPct val="0"/>
              </a:spcAft>
            </a:pPr>
            <a:r>
              <a:rPr lang="en-US" sz="1200" dirty="0">
                <a:solidFill>
                  <a:srgbClr val="000000"/>
                </a:solidFill>
              </a:rPr>
              <a:t>|</a:t>
            </a:r>
          </a:p>
        </p:txBody>
      </p:sp>
      <p:grpSp>
        <p:nvGrpSpPr>
          <p:cNvPr id="25" name="LegendBoxes" hidden="1"/>
          <p:cNvGrpSpPr>
            <a:grpSpLocks/>
          </p:cNvGrpSpPr>
          <p:nvPr/>
        </p:nvGrpSpPr>
        <p:grpSpPr bwMode="auto">
          <a:xfrm>
            <a:off x="8136458" y="296464"/>
            <a:ext cx="779144" cy="1017201"/>
            <a:chOff x="4936" y="176"/>
            <a:chExt cx="481" cy="628"/>
          </a:xfrm>
        </p:grpSpPr>
        <p:sp>
          <p:nvSpPr>
            <p:cNvPr id="26"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28"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30"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32"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34" name="LegendLines" hidden="1"/>
          <p:cNvGrpSpPr>
            <a:grpSpLocks/>
          </p:cNvGrpSpPr>
          <p:nvPr/>
        </p:nvGrpSpPr>
        <p:grpSpPr bwMode="auto">
          <a:xfrm>
            <a:off x="7822266" y="296408"/>
            <a:ext cx="1093393" cy="745084"/>
            <a:chOff x="4750" y="176"/>
            <a:chExt cx="675" cy="460"/>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38"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39"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40"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grpSp>
      <p:grpSp>
        <p:nvGrpSpPr>
          <p:cNvPr id="41" name="McKSticker" hidden="1"/>
          <p:cNvGrpSpPr/>
          <p:nvPr/>
        </p:nvGrpSpPr>
        <p:grpSpPr bwMode="auto">
          <a:xfrm>
            <a:off x="7826992" y="296407"/>
            <a:ext cx="1088630" cy="216680"/>
            <a:chOff x="7673880" y="285750"/>
            <a:chExt cx="1066895" cy="212366"/>
          </a:xfrm>
        </p:grpSpPr>
        <p:sp>
          <p:nvSpPr>
            <p:cNvPr id="42"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08213" fontAlgn="base">
                <a:spcBef>
                  <a:spcPct val="0"/>
                </a:spcBef>
                <a:spcAft>
                  <a:spcPct val="0"/>
                </a:spcAft>
                <a:buClr>
                  <a:srgbClr val="002960"/>
                </a:buClr>
              </a:pPr>
              <a:r>
                <a:rPr lang="en-US" sz="1200" dirty="0">
                  <a:solidFill>
                    <a:srgbClr val="808080"/>
                  </a:solidFill>
                </a:rPr>
                <a:t>PRELIMINARY</a:t>
              </a:r>
            </a:p>
          </p:txBody>
        </p:sp>
        <p:cxnSp>
          <p:nvCxnSpPr>
            <p:cNvPr id="43" name="AutoShape 31"/>
            <p:cNvCxnSpPr>
              <a:cxnSpLocks noChangeShapeType="1"/>
              <a:stCxn id="42" idx="2"/>
              <a:endCxn id="42"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4" name="AutoShape 32"/>
            <p:cNvCxnSpPr>
              <a:cxnSpLocks noChangeShapeType="1"/>
              <a:stCxn id="42" idx="4"/>
              <a:endCxn id="42"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5" name="LegendMoons" hidden="1"/>
          <p:cNvGrpSpPr/>
          <p:nvPr/>
        </p:nvGrpSpPr>
        <p:grpSpPr bwMode="auto">
          <a:xfrm>
            <a:off x="8068268" y="296408"/>
            <a:ext cx="847347" cy="1333054"/>
            <a:chOff x="6655594" y="273840"/>
            <a:chExt cx="830430" cy="1306516"/>
          </a:xfrm>
        </p:grpSpPr>
        <p:grpSp>
          <p:nvGrpSpPr>
            <p:cNvPr id="46" name="MoonLegend1"/>
            <p:cNvGrpSpPr>
              <a:grpSpLocks noChangeAspect="1"/>
            </p:cNvGrpSpPr>
            <p:nvPr>
              <p:custDataLst>
                <p:tags r:id="rId11"/>
              </p:custDataLst>
            </p:nvPr>
          </p:nvGrpSpPr>
          <p:grpSpPr bwMode="auto">
            <a:xfrm>
              <a:off x="6655594" y="273840"/>
              <a:ext cx="209550" cy="209551"/>
              <a:chOff x="4533" y="183"/>
              <a:chExt cx="144" cy="144"/>
            </a:xfrm>
          </p:grpSpPr>
          <p:sp>
            <p:nvSpPr>
              <p:cNvPr id="64" name="Oval 38"/>
              <p:cNvSpPr>
                <a:spLocks noChangeAspect="1" noChangeArrowheads="1"/>
              </p:cNvSpPr>
              <p:nvPr>
                <p:custDataLst>
                  <p:tags r:id="rId24"/>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5" name="Arc 39"/>
              <p:cNvSpPr>
                <a:spLocks noChangeAspect="1"/>
              </p:cNvSpPr>
              <p:nvPr>
                <p:custDataLst>
                  <p:tags r:id="rId25"/>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47" name="MoonLegend2"/>
            <p:cNvGrpSpPr>
              <a:grpSpLocks noChangeAspect="1"/>
            </p:cNvGrpSpPr>
            <p:nvPr>
              <p:custDataLst>
                <p:tags r:id="rId12"/>
              </p:custDataLst>
            </p:nvPr>
          </p:nvGrpSpPr>
          <p:grpSpPr bwMode="auto">
            <a:xfrm>
              <a:off x="6655594" y="548081"/>
              <a:ext cx="209550" cy="209551"/>
              <a:chOff x="1694" y="2044"/>
              <a:chExt cx="160" cy="160"/>
            </a:xfrm>
          </p:grpSpPr>
          <p:sp>
            <p:nvSpPr>
              <p:cNvPr id="62" name="Oval 41"/>
              <p:cNvSpPr>
                <a:spLocks noChangeAspect="1" noChangeArrowheads="1"/>
              </p:cNvSpPr>
              <p:nvPr>
                <p:custDataLst>
                  <p:tags r:id="rId2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3" name="Arc 42"/>
              <p:cNvSpPr>
                <a:spLocks noChangeAspect="1"/>
              </p:cNvSpPr>
              <p:nvPr>
                <p:custDataLst>
                  <p:tags r:id="rId23"/>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48" name="MoonLegend4"/>
            <p:cNvGrpSpPr>
              <a:grpSpLocks noChangeAspect="1"/>
            </p:cNvGrpSpPr>
            <p:nvPr>
              <p:custDataLst>
                <p:tags r:id="rId13"/>
              </p:custDataLst>
            </p:nvPr>
          </p:nvGrpSpPr>
          <p:grpSpPr bwMode="auto">
            <a:xfrm>
              <a:off x="6655594" y="1096563"/>
              <a:ext cx="209550" cy="209551"/>
              <a:chOff x="4495" y="1198"/>
              <a:chExt cx="160" cy="160"/>
            </a:xfrm>
          </p:grpSpPr>
          <p:sp>
            <p:nvSpPr>
              <p:cNvPr id="60"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1" name="Arc 48"/>
              <p:cNvSpPr>
                <a:spLocks noChangeAspect="1"/>
              </p:cNvSpPr>
              <p:nvPr>
                <p:custDataLst>
                  <p:tags r:id="rId21"/>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49" name="MoonLegend5"/>
            <p:cNvGrpSpPr>
              <a:grpSpLocks noChangeAspect="1"/>
            </p:cNvGrpSpPr>
            <p:nvPr>
              <p:custDataLst>
                <p:tags r:id="rId14"/>
              </p:custDataLst>
            </p:nvPr>
          </p:nvGrpSpPr>
          <p:grpSpPr bwMode="auto">
            <a:xfrm>
              <a:off x="6655594" y="1370805"/>
              <a:ext cx="209550" cy="209551"/>
              <a:chOff x="4495" y="1440"/>
              <a:chExt cx="160" cy="160"/>
            </a:xfrm>
          </p:grpSpPr>
          <p:sp>
            <p:nvSpPr>
              <p:cNvPr id="58" name="Oval 50"/>
              <p:cNvSpPr>
                <a:spLocks noChangeAspect="1" noChangeArrowheads="1"/>
              </p:cNvSpPr>
              <p:nvPr>
                <p:custDataLst>
                  <p:tags r:id="rId18"/>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59" name="Oval 51"/>
              <p:cNvSpPr>
                <a:spLocks noChangeAspect="1" noChangeArrowheads="1"/>
              </p:cNvSpPr>
              <p:nvPr>
                <p:custDataLst>
                  <p:tags r:id="rId19"/>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sp>
          <p:nvSpPr>
            <p:cNvPr id="50"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1"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2"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3"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4"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grpSp>
          <p:nvGrpSpPr>
            <p:cNvPr id="55" name="MoonLegend3"/>
            <p:cNvGrpSpPr>
              <a:grpSpLocks noChangeAspect="1"/>
            </p:cNvGrpSpPr>
            <p:nvPr>
              <p:custDataLst>
                <p:tags r:id="rId15"/>
              </p:custDataLst>
            </p:nvPr>
          </p:nvGrpSpPr>
          <p:grpSpPr bwMode="auto">
            <a:xfrm>
              <a:off x="6655594" y="822322"/>
              <a:ext cx="209550" cy="209551"/>
              <a:chOff x="4495" y="1198"/>
              <a:chExt cx="160" cy="160"/>
            </a:xfrm>
          </p:grpSpPr>
          <p:sp>
            <p:nvSpPr>
              <p:cNvPr id="56"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57" name="Arc 48"/>
              <p:cNvSpPr>
                <a:spLocks noChangeAspect="1"/>
              </p:cNvSpPr>
              <p:nvPr>
                <p:custDataLst>
                  <p:tags r:id="rId17"/>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sp>
        <p:nvSpPr>
          <p:cNvPr id="66" name="Slide Number"/>
          <p:cNvSpPr txBox="1">
            <a:spLocks/>
          </p:cNvSpPr>
          <p:nvPr userDrawn="1"/>
        </p:nvSpPr>
        <p:spPr bwMode="auto">
          <a:xfrm>
            <a:off x="8755308" y="6646901"/>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fontAlgn="base">
              <a:spcBef>
                <a:spcPct val="0"/>
              </a:spcBef>
              <a:spcAft>
                <a:spcPct val="0"/>
              </a:spcAft>
            </a:pPr>
            <a:fld id="{42C328C1-A84F-4A39-A664-DBA00541A8C6}" type="slidenum">
              <a:rPr lang="en-US" smtClean="0">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4266681202"/>
      </p:ext>
    </p:extLst>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3" r:id="rId5"/>
    <p:sldLayoutId id="2147484074" r:id="rId6"/>
  </p:sldLayoutIdLst>
  <p:hf hdr="0" ftr="0" dt="0"/>
  <p:txStyles>
    <p:titleStyle>
      <a:lvl1pPr algn="l" defTabSz="908213" rtl="0" eaLnBrk="1" fontAlgn="base" hangingPunct="1">
        <a:spcBef>
          <a:spcPct val="0"/>
        </a:spcBef>
        <a:spcAft>
          <a:spcPct val="0"/>
        </a:spcAft>
        <a:tabLst>
          <a:tab pos="273752" algn="l"/>
        </a:tabLst>
        <a:defRPr sz="1900" b="1" baseline="0">
          <a:solidFill>
            <a:schemeClr val="tx2"/>
          </a:solidFill>
          <a:latin typeface="+mj-lt"/>
          <a:ea typeface="+mj-ea"/>
          <a:cs typeface="+mj-cs"/>
        </a:defRPr>
      </a:lvl1pPr>
      <a:lvl2pPr algn="l" defTabSz="908213" rtl="0" eaLnBrk="1" fontAlgn="base" hangingPunct="1">
        <a:spcBef>
          <a:spcPct val="0"/>
        </a:spcBef>
        <a:spcAft>
          <a:spcPct val="0"/>
        </a:spcAft>
        <a:defRPr sz="1900" b="1">
          <a:solidFill>
            <a:schemeClr val="tx2"/>
          </a:solidFill>
          <a:latin typeface="Arial" charset="0"/>
        </a:defRPr>
      </a:lvl2pPr>
      <a:lvl3pPr algn="l" defTabSz="908213" rtl="0" eaLnBrk="1" fontAlgn="base" hangingPunct="1">
        <a:spcBef>
          <a:spcPct val="0"/>
        </a:spcBef>
        <a:spcAft>
          <a:spcPct val="0"/>
        </a:spcAft>
        <a:defRPr sz="1900" b="1">
          <a:solidFill>
            <a:schemeClr val="tx2"/>
          </a:solidFill>
          <a:latin typeface="Arial" charset="0"/>
        </a:defRPr>
      </a:lvl3pPr>
      <a:lvl4pPr algn="l" defTabSz="908213" rtl="0" eaLnBrk="1" fontAlgn="base" hangingPunct="1">
        <a:spcBef>
          <a:spcPct val="0"/>
        </a:spcBef>
        <a:spcAft>
          <a:spcPct val="0"/>
        </a:spcAft>
        <a:defRPr sz="1900" b="1">
          <a:solidFill>
            <a:schemeClr val="tx2"/>
          </a:solidFill>
          <a:latin typeface="Arial" charset="0"/>
        </a:defRPr>
      </a:lvl4pPr>
      <a:lvl5pPr algn="l" defTabSz="908213" rtl="0" eaLnBrk="1" fontAlgn="base" hangingPunct="1">
        <a:spcBef>
          <a:spcPct val="0"/>
        </a:spcBef>
        <a:spcAft>
          <a:spcPct val="0"/>
        </a:spcAft>
        <a:defRPr sz="1900" b="1">
          <a:solidFill>
            <a:schemeClr val="tx2"/>
          </a:solidFill>
          <a:latin typeface="Arial" charset="0"/>
        </a:defRPr>
      </a:lvl5pPr>
      <a:lvl6pPr marL="463731" algn="l" defTabSz="908213" rtl="0" eaLnBrk="1" fontAlgn="base" hangingPunct="1">
        <a:spcBef>
          <a:spcPct val="0"/>
        </a:spcBef>
        <a:spcAft>
          <a:spcPct val="0"/>
        </a:spcAft>
        <a:defRPr sz="1900" b="1">
          <a:solidFill>
            <a:schemeClr val="tx2"/>
          </a:solidFill>
          <a:latin typeface="Arial" charset="0"/>
        </a:defRPr>
      </a:lvl6pPr>
      <a:lvl7pPr marL="927534" algn="l" defTabSz="908213" rtl="0" eaLnBrk="1" fontAlgn="base" hangingPunct="1">
        <a:spcBef>
          <a:spcPct val="0"/>
        </a:spcBef>
        <a:spcAft>
          <a:spcPct val="0"/>
        </a:spcAft>
        <a:defRPr sz="1900" b="1">
          <a:solidFill>
            <a:schemeClr val="tx2"/>
          </a:solidFill>
          <a:latin typeface="Arial" charset="0"/>
        </a:defRPr>
      </a:lvl7pPr>
      <a:lvl8pPr marL="1391307" algn="l" defTabSz="908213" rtl="0" eaLnBrk="1" fontAlgn="base" hangingPunct="1">
        <a:spcBef>
          <a:spcPct val="0"/>
        </a:spcBef>
        <a:spcAft>
          <a:spcPct val="0"/>
        </a:spcAft>
        <a:defRPr sz="1900" b="1">
          <a:solidFill>
            <a:schemeClr val="tx2"/>
          </a:solidFill>
          <a:latin typeface="Arial" charset="0"/>
        </a:defRPr>
      </a:lvl8pPr>
      <a:lvl9pPr marL="1855077" algn="l" defTabSz="908213" rtl="0" eaLnBrk="1" fontAlgn="base" hangingPunct="1">
        <a:spcBef>
          <a:spcPct val="0"/>
        </a:spcBef>
        <a:spcAft>
          <a:spcPct val="0"/>
        </a:spcAft>
        <a:defRPr sz="1900" b="1">
          <a:solidFill>
            <a:schemeClr val="tx2"/>
          </a:solidFill>
          <a:latin typeface="Arial" charset="0"/>
        </a:defRPr>
      </a:lvl9pPr>
    </p:titleStyle>
    <p:bodyStyle>
      <a:lvl1pPr marL="0" indent="0" algn="l" defTabSz="908213"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6459" indent="-194851" algn="l" defTabSz="908213"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3731" indent="-265702" algn="l" defTabSz="908213"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3191" indent="-157816" algn="l" defTabSz="908213"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27534" rtl="0" eaLnBrk="1" latinLnBrk="0" hangingPunct="1">
        <a:defRPr sz="1800" kern="1200">
          <a:solidFill>
            <a:schemeClr val="tx1"/>
          </a:solidFill>
          <a:latin typeface="+mn-lt"/>
          <a:ea typeface="+mn-ea"/>
          <a:cs typeface="+mn-cs"/>
        </a:defRPr>
      </a:lvl1pPr>
      <a:lvl2pPr marL="463731" algn="l" defTabSz="927534" rtl="0" eaLnBrk="1" latinLnBrk="0" hangingPunct="1">
        <a:defRPr sz="1800" kern="1200">
          <a:solidFill>
            <a:schemeClr val="tx1"/>
          </a:solidFill>
          <a:latin typeface="+mn-lt"/>
          <a:ea typeface="+mn-ea"/>
          <a:cs typeface="+mn-cs"/>
        </a:defRPr>
      </a:lvl2pPr>
      <a:lvl3pPr marL="927534" algn="l" defTabSz="927534" rtl="0" eaLnBrk="1" latinLnBrk="0" hangingPunct="1">
        <a:defRPr sz="1800" kern="1200">
          <a:solidFill>
            <a:schemeClr val="tx1"/>
          </a:solidFill>
          <a:latin typeface="+mn-lt"/>
          <a:ea typeface="+mn-ea"/>
          <a:cs typeface="+mn-cs"/>
        </a:defRPr>
      </a:lvl3pPr>
      <a:lvl4pPr marL="1391307" algn="l" defTabSz="927534" rtl="0" eaLnBrk="1" latinLnBrk="0" hangingPunct="1">
        <a:defRPr sz="1800" kern="1200">
          <a:solidFill>
            <a:schemeClr val="tx1"/>
          </a:solidFill>
          <a:latin typeface="+mn-lt"/>
          <a:ea typeface="+mn-ea"/>
          <a:cs typeface="+mn-cs"/>
        </a:defRPr>
      </a:lvl4pPr>
      <a:lvl5pPr marL="1855077" algn="l" defTabSz="927534" rtl="0" eaLnBrk="1" latinLnBrk="0" hangingPunct="1">
        <a:defRPr sz="1800" kern="1200">
          <a:solidFill>
            <a:schemeClr val="tx1"/>
          </a:solidFill>
          <a:latin typeface="+mn-lt"/>
          <a:ea typeface="+mn-ea"/>
          <a:cs typeface="+mn-cs"/>
        </a:defRPr>
      </a:lvl5pPr>
      <a:lvl6pPr marL="2318846" algn="l" defTabSz="927534" rtl="0" eaLnBrk="1" latinLnBrk="0" hangingPunct="1">
        <a:defRPr sz="1800" kern="1200">
          <a:solidFill>
            <a:schemeClr val="tx1"/>
          </a:solidFill>
          <a:latin typeface="+mn-lt"/>
          <a:ea typeface="+mn-ea"/>
          <a:cs typeface="+mn-cs"/>
        </a:defRPr>
      </a:lvl6pPr>
      <a:lvl7pPr marL="2782614" algn="l" defTabSz="927534" rtl="0" eaLnBrk="1" latinLnBrk="0" hangingPunct="1">
        <a:defRPr sz="1800" kern="1200">
          <a:solidFill>
            <a:schemeClr val="tx1"/>
          </a:solidFill>
          <a:latin typeface="+mn-lt"/>
          <a:ea typeface="+mn-ea"/>
          <a:cs typeface="+mn-cs"/>
        </a:defRPr>
      </a:lvl7pPr>
      <a:lvl8pPr marL="3246385" algn="l" defTabSz="927534" rtl="0" eaLnBrk="1" latinLnBrk="0" hangingPunct="1">
        <a:defRPr sz="1800" kern="1200">
          <a:solidFill>
            <a:schemeClr val="tx1"/>
          </a:solidFill>
          <a:latin typeface="+mn-lt"/>
          <a:ea typeface="+mn-ea"/>
          <a:cs typeface="+mn-cs"/>
        </a:defRPr>
      </a:lvl8pPr>
      <a:lvl9pPr marL="3710154" algn="l" defTabSz="927534"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9"/>
            </p:custDataLst>
            <p:extLst>
              <p:ext uri="{D42A27DB-BD31-4B8C-83A1-F6EECF244321}">
                <p14:modId xmlns:p14="http://schemas.microsoft.com/office/powerpoint/2010/main" val="2649028518"/>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365389" name="think-cell Slide" r:id="rId26" imgW="6350000" imgH="6350000" progId="TCLayout.ActiveDocument.1">
                  <p:embed/>
                </p:oleObj>
              </mc:Choice>
              <mc:Fallback>
                <p:oleObj name="think-cell Slide" r:id="rId26" imgW="6350000" imgH="6350000" progId="TCLayout.ActiveDocument.1">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6" name="Rectangle 286"/>
          <p:cNvSpPr>
            <a:spLocks noGrp="1" noChangeArrowheads="1"/>
          </p:cNvSpPr>
          <p:nvPr>
            <p:ph type="body" idx="1"/>
          </p:nvPr>
        </p:nvSpPr>
        <p:spPr bwMode="auto">
          <a:xfrm>
            <a:off x="2377117" y="2440672"/>
            <a:ext cx="4389768" cy="2512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Text</a:t>
            </a:r>
            <a:endParaRPr lang="en-US" noProof="0" dirty="0"/>
          </a:p>
        </p:txBody>
      </p:sp>
      <p:sp>
        <p:nvSpPr>
          <p:cNvPr id="19" name="Title Placeholder 2"/>
          <p:cNvSpPr>
            <a:spLocks noGrp="1" noChangeArrowheads="1"/>
          </p:cNvSpPr>
          <p:nvPr>
            <p:ph type="title"/>
          </p:nvPr>
        </p:nvSpPr>
        <p:spPr bwMode="auto">
          <a:xfrm>
            <a:off x="121545" y="234863"/>
            <a:ext cx="879411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121488" y="15389"/>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121488" y="532898"/>
            <a:ext cx="4726600"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6" name="McK Slide Elements" hidden="1"/>
          <p:cNvGrpSpPr/>
          <p:nvPr/>
        </p:nvGrpSpPr>
        <p:grpSpPr bwMode="auto">
          <a:xfrm>
            <a:off x="1393471" y="6159598"/>
            <a:ext cx="7522187" cy="527525"/>
            <a:chOff x="1365594" y="6036921"/>
            <a:chExt cx="7372005" cy="517023"/>
          </a:xfrm>
        </p:grpSpPr>
        <p:sp>
          <p:nvSpPr>
            <p:cNvPr id="13" name="McK 4. Footnote"/>
            <p:cNvSpPr txBox="1">
              <a:spLocks noChangeArrowheads="1"/>
            </p:cNvSpPr>
            <p:nvPr/>
          </p:nvSpPr>
          <p:spPr bwMode="auto">
            <a:xfrm>
              <a:off x="1365594" y="6036921"/>
              <a:ext cx="737200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McK 5. Source"/>
            <p:cNvSpPr>
              <a:spLocks noChangeArrowheads="1"/>
            </p:cNvSpPr>
            <p:nvPr/>
          </p:nvSpPr>
          <p:spPr bwMode="auto">
            <a:xfrm>
              <a:off x="1365594" y="6400056"/>
              <a:ext cx="3935069"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476675" indent="-476675" defTabSz="908213" fontAlgn="base">
                <a:spcBef>
                  <a:spcPct val="0"/>
                </a:spcBef>
                <a:spcAft>
                  <a:spcPct val="0"/>
                </a:spcAft>
                <a:tabLst>
                  <a:tab pos="487926" algn="l"/>
                  <a:tab pos="674722" algn="l"/>
                </a:tabLst>
              </a:pPr>
              <a:r>
                <a:rPr lang="en-US" sz="1000" dirty="0">
                  <a:solidFill>
                    <a:srgbClr val="000000"/>
                  </a:solidFill>
                </a:rPr>
                <a:t>Source: Source</a:t>
              </a:r>
            </a:p>
          </p:txBody>
        </p:sp>
      </p:grpSp>
      <p:grpSp>
        <p:nvGrpSpPr>
          <p:cNvPr id="15" name="ACET" hidden="1"/>
          <p:cNvGrpSpPr>
            <a:grpSpLocks/>
          </p:cNvGrpSpPr>
          <p:nvPr/>
        </p:nvGrpSpPr>
        <p:grpSpPr bwMode="auto">
          <a:xfrm>
            <a:off x="2377117" y="1859183"/>
            <a:ext cx="4389768"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0000"/>
                  </a:solidFill>
                </a:rPr>
                <a:t>Title</a:t>
              </a:r>
            </a:p>
            <a:p>
              <a:pPr fontAlgn="base">
                <a:spcBef>
                  <a:spcPct val="0"/>
                </a:spcBef>
                <a:spcAft>
                  <a:spcPct val="0"/>
                </a:spcAft>
              </a:pPr>
              <a:r>
                <a:rPr lang="en-US" sz="1600" dirty="0">
                  <a:solidFill>
                    <a:srgbClr val="808080"/>
                  </a:solidFill>
                </a:rPr>
                <a:t>Unit of measure</a:t>
              </a:r>
            </a:p>
          </p:txBody>
        </p:sp>
      </p:grpSp>
      <p:sp>
        <p:nvSpPr>
          <p:cNvPr id="21" name="SlideLogoSeparator"/>
          <p:cNvSpPr>
            <a:spLocks noChangeArrowheads="1"/>
          </p:cNvSpPr>
          <p:nvPr>
            <p:custDataLst>
              <p:tags r:id="rId10"/>
            </p:custDataLst>
          </p:nvPr>
        </p:nvSpPr>
        <p:spPr bwMode="auto">
          <a:xfrm>
            <a:off x="8608479" y="6623650"/>
            <a:ext cx="40892" cy="18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p>
            <a:pPr algn="r" defTabSz="908213" fontAlgn="base">
              <a:spcBef>
                <a:spcPct val="0"/>
              </a:spcBef>
              <a:spcAft>
                <a:spcPct val="0"/>
              </a:spcAft>
            </a:pPr>
            <a:r>
              <a:rPr lang="en-US" sz="1200" dirty="0">
                <a:solidFill>
                  <a:srgbClr val="000000"/>
                </a:solidFill>
              </a:rPr>
              <a:t>|</a:t>
            </a:r>
          </a:p>
        </p:txBody>
      </p:sp>
      <p:grpSp>
        <p:nvGrpSpPr>
          <p:cNvPr id="25" name="LegendBoxes" hidden="1"/>
          <p:cNvGrpSpPr>
            <a:grpSpLocks/>
          </p:cNvGrpSpPr>
          <p:nvPr/>
        </p:nvGrpSpPr>
        <p:grpSpPr bwMode="auto">
          <a:xfrm>
            <a:off x="8136458" y="296464"/>
            <a:ext cx="779144" cy="1017201"/>
            <a:chOff x="4936" y="176"/>
            <a:chExt cx="481" cy="628"/>
          </a:xfrm>
        </p:grpSpPr>
        <p:sp>
          <p:nvSpPr>
            <p:cNvPr id="26"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28"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30"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32"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34" name="LegendLines" hidden="1"/>
          <p:cNvGrpSpPr>
            <a:grpSpLocks/>
          </p:cNvGrpSpPr>
          <p:nvPr/>
        </p:nvGrpSpPr>
        <p:grpSpPr bwMode="auto">
          <a:xfrm>
            <a:off x="7822266" y="296408"/>
            <a:ext cx="1093393" cy="745084"/>
            <a:chOff x="4750" y="176"/>
            <a:chExt cx="675" cy="460"/>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38"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39"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40"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grpSp>
      <p:grpSp>
        <p:nvGrpSpPr>
          <p:cNvPr id="41" name="McKSticker" hidden="1"/>
          <p:cNvGrpSpPr/>
          <p:nvPr/>
        </p:nvGrpSpPr>
        <p:grpSpPr bwMode="auto">
          <a:xfrm>
            <a:off x="7826992" y="296407"/>
            <a:ext cx="1088630" cy="216680"/>
            <a:chOff x="7673880" y="285750"/>
            <a:chExt cx="1066895" cy="212366"/>
          </a:xfrm>
        </p:grpSpPr>
        <p:sp>
          <p:nvSpPr>
            <p:cNvPr id="42"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08213" fontAlgn="base">
                <a:spcBef>
                  <a:spcPct val="0"/>
                </a:spcBef>
                <a:spcAft>
                  <a:spcPct val="0"/>
                </a:spcAft>
                <a:buClr>
                  <a:srgbClr val="002960"/>
                </a:buClr>
              </a:pPr>
              <a:r>
                <a:rPr lang="en-US" sz="1200" dirty="0">
                  <a:solidFill>
                    <a:srgbClr val="808080"/>
                  </a:solidFill>
                </a:rPr>
                <a:t>PRELIMINARY</a:t>
              </a:r>
            </a:p>
          </p:txBody>
        </p:sp>
        <p:cxnSp>
          <p:nvCxnSpPr>
            <p:cNvPr id="43" name="AutoShape 31"/>
            <p:cNvCxnSpPr>
              <a:cxnSpLocks noChangeShapeType="1"/>
              <a:stCxn id="42" idx="2"/>
              <a:endCxn id="42"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4" name="AutoShape 32"/>
            <p:cNvCxnSpPr>
              <a:cxnSpLocks noChangeShapeType="1"/>
              <a:stCxn id="42" idx="4"/>
              <a:endCxn id="42"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5" name="LegendMoons" hidden="1"/>
          <p:cNvGrpSpPr/>
          <p:nvPr/>
        </p:nvGrpSpPr>
        <p:grpSpPr bwMode="auto">
          <a:xfrm>
            <a:off x="8068268" y="296408"/>
            <a:ext cx="847347" cy="1333054"/>
            <a:chOff x="6655594" y="273840"/>
            <a:chExt cx="830430" cy="1306516"/>
          </a:xfrm>
        </p:grpSpPr>
        <p:grpSp>
          <p:nvGrpSpPr>
            <p:cNvPr id="46" name="MoonLegend1"/>
            <p:cNvGrpSpPr>
              <a:grpSpLocks noChangeAspect="1"/>
            </p:cNvGrpSpPr>
            <p:nvPr>
              <p:custDataLst>
                <p:tags r:id="rId11"/>
              </p:custDataLst>
            </p:nvPr>
          </p:nvGrpSpPr>
          <p:grpSpPr bwMode="auto">
            <a:xfrm>
              <a:off x="6655594" y="273840"/>
              <a:ext cx="209550" cy="209551"/>
              <a:chOff x="4533" y="183"/>
              <a:chExt cx="144" cy="144"/>
            </a:xfrm>
          </p:grpSpPr>
          <p:sp>
            <p:nvSpPr>
              <p:cNvPr id="64" name="Oval 38"/>
              <p:cNvSpPr>
                <a:spLocks noChangeAspect="1" noChangeArrowheads="1"/>
              </p:cNvSpPr>
              <p:nvPr>
                <p:custDataLst>
                  <p:tags r:id="rId24"/>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5" name="Arc 39"/>
              <p:cNvSpPr>
                <a:spLocks noChangeAspect="1"/>
              </p:cNvSpPr>
              <p:nvPr>
                <p:custDataLst>
                  <p:tags r:id="rId25"/>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47" name="MoonLegend2"/>
            <p:cNvGrpSpPr>
              <a:grpSpLocks noChangeAspect="1"/>
            </p:cNvGrpSpPr>
            <p:nvPr>
              <p:custDataLst>
                <p:tags r:id="rId12"/>
              </p:custDataLst>
            </p:nvPr>
          </p:nvGrpSpPr>
          <p:grpSpPr bwMode="auto">
            <a:xfrm>
              <a:off x="6655594" y="548081"/>
              <a:ext cx="209550" cy="209551"/>
              <a:chOff x="1694" y="2044"/>
              <a:chExt cx="160" cy="160"/>
            </a:xfrm>
          </p:grpSpPr>
          <p:sp>
            <p:nvSpPr>
              <p:cNvPr id="62" name="Oval 41"/>
              <p:cNvSpPr>
                <a:spLocks noChangeAspect="1" noChangeArrowheads="1"/>
              </p:cNvSpPr>
              <p:nvPr>
                <p:custDataLst>
                  <p:tags r:id="rId2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3" name="Arc 42"/>
              <p:cNvSpPr>
                <a:spLocks noChangeAspect="1"/>
              </p:cNvSpPr>
              <p:nvPr>
                <p:custDataLst>
                  <p:tags r:id="rId23"/>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48" name="MoonLegend4"/>
            <p:cNvGrpSpPr>
              <a:grpSpLocks noChangeAspect="1"/>
            </p:cNvGrpSpPr>
            <p:nvPr>
              <p:custDataLst>
                <p:tags r:id="rId13"/>
              </p:custDataLst>
            </p:nvPr>
          </p:nvGrpSpPr>
          <p:grpSpPr bwMode="auto">
            <a:xfrm>
              <a:off x="6655594" y="1096563"/>
              <a:ext cx="209550" cy="209551"/>
              <a:chOff x="4495" y="1198"/>
              <a:chExt cx="160" cy="160"/>
            </a:xfrm>
          </p:grpSpPr>
          <p:sp>
            <p:nvSpPr>
              <p:cNvPr id="60"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1" name="Arc 48"/>
              <p:cNvSpPr>
                <a:spLocks noChangeAspect="1"/>
              </p:cNvSpPr>
              <p:nvPr>
                <p:custDataLst>
                  <p:tags r:id="rId21"/>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49" name="MoonLegend5"/>
            <p:cNvGrpSpPr>
              <a:grpSpLocks noChangeAspect="1"/>
            </p:cNvGrpSpPr>
            <p:nvPr>
              <p:custDataLst>
                <p:tags r:id="rId14"/>
              </p:custDataLst>
            </p:nvPr>
          </p:nvGrpSpPr>
          <p:grpSpPr bwMode="auto">
            <a:xfrm>
              <a:off x="6655594" y="1370805"/>
              <a:ext cx="209550" cy="209551"/>
              <a:chOff x="4495" y="1440"/>
              <a:chExt cx="160" cy="160"/>
            </a:xfrm>
          </p:grpSpPr>
          <p:sp>
            <p:nvSpPr>
              <p:cNvPr id="58" name="Oval 50"/>
              <p:cNvSpPr>
                <a:spLocks noChangeAspect="1" noChangeArrowheads="1"/>
              </p:cNvSpPr>
              <p:nvPr>
                <p:custDataLst>
                  <p:tags r:id="rId18"/>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59" name="Oval 51"/>
              <p:cNvSpPr>
                <a:spLocks noChangeAspect="1" noChangeArrowheads="1"/>
              </p:cNvSpPr>
              <p:nvPr>
                <p:custDataLst>
                  <p:tags r:id="rId19"/>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sp>
          <p:nvSpPr>
            <p:cNvPr id="50"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1"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2"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3"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4"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grpSp>
          <p:nvGrpSpPr>
            <p:cNvPr id="55" name="MoonLegend3"/>
            <p:cNvGrpSpPr>
              <a:grpSpLocks noChangeAspect="1"/>
            </p:cNvGrpSpPr>
            <p:nvPr>
              <p:custDataLst>
                <p:tags r:id="rId15"/>
              </p:custDataLst>
            </p:nvPr>
          </p:nvGrpSpPr>
          <p:grpSpPr bwMode="auto">
            <a:xfrm>
              <a:off x="6655594" y="822322"/>
              <a:ext cx="209550" cy="209551"/>
              <a:chOff x="4495" y="1198"/>
              <a:chExt cx="160" cy="160"/>
            </a:xfrm>
          </p:grpSpPr>
          <p:sp>
            <p:nvSpPr>
              <p:cNvPr id="56"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57" name="Arc 48"/>
              <p:cNvSpPr>
                <a:spLocks noChangeAspect="1"/>
              </p:cNvSpPr>
              <p:nvPr>
                <p:custDataLst>
                  <p:tags r:id="rId17"/>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sp>
        <p:nvSpPr>
          <p:cNvPr id="66" name="Slide Number"/>
          <p:cNvSpPr txBox="1">
            <a:spLocks/>
          </p:cNvSpPr>
          <p:nvPr userDrawn="1"/>
        </p:nvSpPr>
        <p:spPr bwMode="auto">
          <a:xfrm>
            <a:off x="8755308" y="6646901"/>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fontAlgn="base">
              <a:spcBef>
                <a:spcPct val="0"/>
              </a:spcBef>
              <a:spcAft>
                <a:spcPct val="0"/>
              </a:spcAft>
            </a:pPr>
            <a:fld id="{42C328C1-A84F-4A39-A664-DBA00541A8C6}" type="slidenum">
              <a:rPr lang="en-US" smtClean="0">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2327176731"/>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2" r:id="rId5"/>
    <p:sldLayoutId id="2147484083" r:id="rId6"/>
  </p:sldLayoutIdLst>
  <p:hf hdr="0" ftr="0" dt="0"/>
  <p:txStyles>
    <p:titleStyle>
      <a:lvl1pPr algn="l" defTabSz="908213" rtl="0" eaLnBrk="1" fontAlgn="base" hangingPunct="1">
        <a:spcBef>
          <a:spcPct val="0"/>
        </a:spcBef>
        <a:spcAft>
          <a:spcPct val="0"/>
        </a:spcAft>
        <a:tabLst>
          <a:tab pos="273752" algn="l"/>
        </a:tabLst>
        <a:defRPr sz="1900" b="1" baseline="0">
          <a:solidFill>
            <a:schemeClr val="tx2"/>
          </a:solidFill>
          <a:latin typeface="+mj-lt"/>
          <a:ea typeface="+mj-ea"/>
          <a:cs typeface="+mj-cs"/>
        </a:defRPr>
      </a:lvl1pPr>
      <a:lvl2pPr algn="l" defTabSz="908213" rtl="0" eaLnBrk="1" fontAlgn="base" hangingPunct="1">
        <a:spcBef>
          <a:spcPct val="0"/>
        </a:spcBef>
        <a:spcAft>
          <a:spcPct val="0"/>
        </a:spcAft>
        <a:defRPr sz="1900" b="1">
          <a:solidFill>
            <a:schemeClr val="tx2"/>
          </a:solidFill>
          <a:latin typeface="Arial" charset="0"/>
        </a:defRPr>
      </a:lvl2pPr>
      <a:lvl3pPr algn="l" defTabSz="908213" rtl="0" eaLnBrk="1" fontAlgn="base" hangingPunct="1">
        <a:spcBef>
          <a:spcPct val="0"/>
        </a:spcBef>
        <a:spcAft>
          <a:spcPct val="0"/>
        </a:spcAft>
        <a:defRPr sz="1900" b="1">
          <a:solidFill>
            <a:schemeClr val="tx2"/>
          </a:solidFill>
          <a:latin typeface="Arial" charset="0"/>
        </a:defRPr>
      </a:lvl3pPr>
      <a:lvl4pPr algn="l" defTabSz="908213" rtl="0" eaLnBrk="1" fontAlgn="base" hangingPunct="1">
        <a:spcBef>
          <a:spcPct val="0"/>
        </a:spcBef>
        <a:spcAft>
          <a:spcPct val="0"/>
        </a:spcAft>
        <a:defRPr sz="1900" b="1">
          <a:solidFill>
            <a:schemeClr val="tx2"/>
          </a:solidFill>
          <a:latin typeface="Arial" charset="0"/>
        </a:defRPr>
      </a:lvl4pPr>
      <a:lvl5pPr algn="l" defTabSz="908213" rtl="0" eaLnBrk="1" fontAlgn="base" hangingPunct="1">
        <a:spcBef>
          <a:spcPct val="0"/>
        </a:spcBef>
        <a:spcAft>
          <a:spcPct val="0"/>
        </a:spcAft>
        <a:defRPr sz="1900" b="1">
          <a:solidFill>
            <a:schemeClr val="tx2"/>
          </a:solidFill>
          <a:latin typeface="Arial" charset="0"/>
        </a:defRPr>
      </a:lvl5pPr>
      <a:lvl6pPr marL="463731" algn="l" defTabSz="908213" rtl="0" eaLnBrk="1" fontAlgn="base" hangingPunct="1">
        <a:spcBef>
          <a:spcPct val="0"/>
        </a:spcBef>
        <a:spcAft>
          <a:spcPct val="0"/>
        </a:spcAft>
        <a:defRPr sz="1900" b="1">
          <a:solidFill>
            <a:schemeClr val="tx2"/>
          </a:solidFill>
          <a:latin typeface="Arial" charset="0"/>
        </a:defRPr>
      </a:lvl6pPr>
      <a:lvl7pPr marL="927534" algn="l" defTabSz="908213" rtl="0" eaLnBrk="1" fontAlgn="base" hangingPunct="1">
        <a:spcBef>
          <a:spcPct val="0"/>
        </a:spcBef>
        <a:spcAft>
          <a:spcPct val="0"/>
        </a:spcAft>
        <a:defRPr sz="1900" b="1">
          <a:solidFill>
            <a:schemeClr val="tx2"/>
          </a:solidFill>
          <a:latin typeface="Arial" charset="0"/>
        </a:defRPr>
      </a:lvl7pPr>
      <a:lvl8pPr marL="1391307" algn="l" defTabSz="908213" rtl="0" eaLnBrk="1" fontAlgn="base" hangingPunct="1">
        <a:spcBef>
          <a:spcPct val="0"/>
        </a:spcBef>
        <a:spcAft>
          <a:spcPct val="0"/>
        </a:spcAft>
        <a:defRPr sz="1900" b="1">
          <a:solidFill>
            <a:schemeClr val="tx2"/>
          </a:solidFill>
          <a:latin typeface="Arial" charset="0"/>
        </a:defRPr>
      </a:lvl8pPr>
      <a:lvl9pPr marL="1855077" algn="l" defTabSz="908213" rtl="0" eaLnBrk="1" fontAlgn="base" hangingPunct="1">
        <a:spcBef>
          <a:spcPct val="0"/>
        </a:spcBef>
        <a:spcAft>
          <a:spcPct val="0"/>
        </a:spcAft>
        <a:defRPr sz="1900" b="1">
          <a:solidFill>
            <a:schemeClr val="tx2"/>
          </a:solidFill>
          <a:latin typeface="Arial" charset="0"/>
        </a:defRPr>
      </a:lvl9pPr>
    </p:titleStyle>
    <p:bodyStyle>
      <a:lvl1pPr marL="0" indent="0" algn="l" defTabSz="908213"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6459" indent="-194851" algn="l" defTabSz="908213"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3731" indent="-265702" algn="l" defTabSz="908213"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3191" indent="-157816" algn="l" defTabSz="908213"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27534" rtl="0" eaLnBrk="1" latinLnBrk="0" hangingPunct="1">
        <a:defRPr sz="1800" kern="1200">
          <a:solidFill>
            <a:schemeClr val="tx1"/>
          </a:solidFill>
          <a:latin typeface="+mn-lt"/>
          <a:ea typeface="+mn-ea"/>
          <a:cs typeface="+mn-cs"/>
        </a:defRPr>
      </a:lvl1pPr>
      <a:lvl2pPr marL="463731" algn="l" defTabSz="927534" rtl="0" eaLnBrk="1" latinLnBrk="0" hangingPunct="1">
        <a:defRPr sz="1800" kern="1200">
          <a:solidFill>
            <a:schemeClr val="tx1"/>
          </a:solidFill>
          <a:latin typeface="+mn-lt"/>
          <a:ea typeface="+mn-ea"/>
          <a:cs typeface="+mn-cs"/>
        </a:defRPr>
      </a:lvl2pPr>
      <a:lvl3pPr marL="927534" algn="l" defTabSz="927534" rtl="0" eaLnBrk="1" latinLnBrk="0" hangingPunct="1">
        <a:defRPr sz="1800" kern="1200">
          <a:solidFill>
            <a:schemeClr val="tx1"/>
          </a:solidFill>
          <a:latin typeface="+mn-lt"/>
          <a:ea typeface="+mn-ea"/>
          <a:cs typeface="+mn-cs"/>
        </a:defRPr>
      </a:lvl3pPr>
      <a:lvl4pPr marL="1391307" algn="l" defTabSz="927534" rtl="0" eaLnBrk="1" latinLnBrk="0" hangingPunct="1">
        <a:defRPr sz="1800" kern="1200">
          <a:solidFill>
            <a:schemeClr val="tx1"/>
          </a:solidFill>
          <a:latin typeface="+mn-lt"/>
          <a:ea typeface="+mn-ea"/>
          <a:cs typeface="+mn-cs"/>
        </a:defRPr>
      </a:lvl4pPr>
      <a:lvl5pPr marL="1855077" algn="l" defTabSz="927534" rtl="0" eaLnBrk="1" latinLnBrk="0" hangingPunct="1">
        <a:defRPr sz="1800" kern="1200">
          <a:solidFill>
            <a:schemeClr val="tx1"/>
          </a:solidFill>
          <a:latin typeface="+mn-lt"/>
          <a:ea typeface="+mn-ea"/>
          <a:cs typeface="+mn-cs"/>
        </a:defRPr>
      </a:lvl5pPr>
      <a:lvl6pPr marL="2318846" algn="l" defTabSz="927534" rtl="0" eaLnBrk="1" latinLnBrk="0" hangingPunct="1">
        <a:defRPr sz="1800" kern="1200">
          <a:solidFill>
            <a:schemeClr val="tx1"/>
          </a:solidFill>
          <a:latin typeface="+mn-lt"/>
          <a:ea typeface="+mn-ea"/>
          <a:cs typeface="+mn-cs"/>
        </a:defRPr>
      </a:lvl6pPr>
      <a:lvl7pPr marL="2782614" algn="l" defTabSz="927534" rtl="0" eaLnBrk="1" latinLnBrk="0" hangingPunct="1">
        <a:defRPr sz="1800" kern="1200">
          <a:solidFill>
            <a:schemeClr val="tx1"/>
          </a:solidFill>
          <a:latin typeface="+mn-lt"/>
          <a:ea typeface="+mn-ea"/>
          <a:cs typeface="+mn-cs"/>
        </a:defRPr>
      </a:lvl7pPr>
      <a:lvl8pPr marL="3246385" algn="l" defTabSz="927534" rtl="0" eaLnBrk="1" latinLnBrk="0" hangingPunct="1">
        <a:defRPr sz="1800" kern="1200">
          <a:solidFill>
            <a:schemeClr val="tx1"/>
          </a:solidFill>
          <a:latin typeface="+mn-lt"/>
          <a:ea typeface="+mn-ea"/>
          <a:cs typeface="+mn-cs"/>
        </a:defRPr>
      </a:lvl8pPr>
      <a:lvl9pPr marL="3710154" algn="l" defTabSz="927534"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9"/>
            </p:custDataLst>
            <p:extLst>
              <p:ext uri="{D42A27DB-BD31-4B8C-83A1-F6EECF244321}">
                <p14:modId xmlns:p14="http://schemas.microsoft.com/office/powerpoint/2010/main" val="2368561665"/>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367435" name="think-cell Slide" r:id="rId26" imgW="6350000" imgH="6350000" progId="TCLayout.ActiveDocument.1">
                  <p:embed/>
                </p:oleObj>
              </mc:Choice>
              <mc:Fallback>
                <p:oleObj name="think-cell Slide" r:id="rId26" imgW="6350000" imgH="6350000" progId="TCLayout.ActiveDocument.1">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6" name="Rectangle 286"/>
          <p:cNvSpPr>
            <a:spLocks noGrp="1" noChangeArrowheads="1"/>
          </p:cNvSpPr>
          <p:nvPr>
            <p:ph type="body" idx="1"/>
          </p:nvPr>
        </p:nvSpPr>
        <p:spPr bwMode="auto">
          <a:xfrm>
            <a:off x="2377117" y="2440672"/>
            <a:ext cx="4389768" cy="2512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Text</a:t>
            </a:r>
            <a:endParaRPr lang="en-US" noProof="0" dirty="0"/>
          </a:p>
        </p:txBody>
      </p:sp>
      <p:sp>
        <p:nvSpPr>
          <p:cNvPr id="19" name="Title Placeholder 2"/>
          <p:cNvSpPr>
            <a:spLocks noGrp="1" noChangeArrowheads="1"/>
          </p:cNvSpPr>
          <p:nvPr>
            <p:ph type="title"/>
          </p:nvPr>
        </p:nvSpPr>
        <p:spPr bwMode="auto">
          <a:xfrm>
            <a:off x="121545" y="234863"/>
            <a:ext cx="879411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121488" y="15389"/>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121488" y="532898"/>
            <a:ext cx="4726600"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6" name="McK Slide Elements" hidden="1"/>
          <p:cNvGrpSpPr/>
          <p:nvPr/>
        </p:nvGrpSpPr>
        <p:grpSpPr bwMode="auto">
          <a:xfrm>
            <a:off x="1393471" y="6159598"/>
            <a:ext cx="7522187" cy="527525"/>
            <a:chOff x="1365594" y="6036921"/>
            <a:chExt cx="7372005" cy="517023"/>
          </a:xfrm>
        </p:grpSpPr>
        <p:sp>
          <p:nvSpPr>
            <p:cNvPr id="13" name="McK 4. Footnote"/>
            <p:cNvSpPr txBox="1">
              <a:spLocks noChangeArrowheads="1"/>
            </p:cNvSpPr>
            <p:nvPr/>
          </p:nvSpPr>
          <p:spPr bwMode="auto">
            <a:xfrm>
              <a:off x="1365594" y="6036921"/>
              <a:ext cx="737200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McK 5. Source"/>
            <p:cNvSpPr>
              <a:spLocks noChangeArrowheads="1"/>
            </p:cNvSpPr>
            <p:nvPr/>
          </p:nvSpPr>
          <p:spPr bwMode="auto">
            <a:xfrm>
              <a:off x="1365594" y="6400056"/>
              <a:ext cx="3935069"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476675" indent="-476675" defTabSz="908213" fontAlgn="base">
                <a:spcBef>
                  <a:spcPct val="0"/>
                </a:spcBef>
                <a:spcAft>
                  <a:spcPct val="0"/>
                </a:spcAft>
                <a:tabLst>
                  <a:tab pos="487926" algn="l"/>
                  <a:tab pos="674722" algn="l"/>
                </a:tabLst>
              </a:pPr>
              <a:r>
                <a:rPr lang="en-US" sz="1000" dirty="0">
                  <a:solidFill>
                    <a:srgbClr val="000000"/>
                  </a:solidFill>
                </a:rPr>
                <a:t>Source: Source</a:t>
              </a:r>
            </a:p>
          </p:txBody>
        </p:sp>
      </p:grpSp>
      <p:grpSp>
        <p:nvGrpSpPr>
          <p:cNvPr id="15" name="ACET" hidden="1"/>
          <p:cNvGrpSpPr>
            <a:grpSpLocks/>
          </p:cNvGrpSpPr>
          <p:nvPr/>
        </p:nvGrpSpPr>
        <p:grpSpPr bwMode="auto">
          <a:xfrm>
            <a:off x="2377117" y="1859183"/>
            <a:ext cx="4389768"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0000"/>
                  </a:solidFill>
                </a:rPr>
                <a:t>Title</a:t>
              </a:r>
            </a:p>
            <a:p>
              <a:pPr fontAlgn="base">
                <a:spcBef>
                  <a:spcPct val="0"/>
                </a:spcBef>
                <a:spcAft>
                  <a:spcPct val="0"/>
                </a:spcAft>
              </a:pPr>
              <a:r>
                <a:rPr lang="en-US" sz="1600" dirty="0">
                  <a:solidFill>
                    <a:srgbClr val="808080"/>
                  </a:solidFill>
                </a:rPr>
                <a:t>Unit of measure</a:t>
              </a:r>
            </a:p>
          </p:txBody>
        </p:sp>
      </p:grpSp>
      <p:sp>
        <p:nvSpPr>
          <p:cNvPr id="21" name="SlideLogoSeparator"/>
          <p:cNvSpPr>
            <a:spLocks noChangeArrowheads="1"/>
          </p:cNvSpPr>
          <p:nvPr>
            <p:custDataLst>
              <p:tags r:id="rId10"/>
            </p:custDataLst>
          </p:nvPr>
        </p:nvSpPr>
        <p:spPr bwMode="auto">
          <a:xfrm>
            <a:off x="8608479" y="6623650"/>
            <a:ext cx="40892" cy="18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p>
            <a:pPr algn="r" defTabSz="908213" fontAlgn="base">
              <a:spcBef>
                <a:spcPct val="0"/>
              </a:spcBef>
              <a:spcAft>
                <a:spcPct val="0"/>
              </a:spcAft>
            </a:pPr>
            <a:r>
              <a:rPr lang="en-US" sz="1200" dirty="0">
                <a:solidFill>
                  <a:srgbClr val="000000"/>
                </a:solidFill>
              </a:rPr>
              <a:t>|</a:t>
            </a:r>
          </a:p>
        </p:txBody>
      </p:sp>
      <p:grpSp>
        <p:nvGrpSpPr>
          <p:cNvPr id="25" name="LegendBoxes" hidden="1"/>
          <p:cNvGrpSpPr>
            <a:grpSpLocks/>
          </p:cNvGrpSpPr>
          <p:nvPr/>
        </p:nvGrpSpPr>
        <p:grpSpPr bwMode="auto">
          <a:xfrm>
            <a:off x="8136458" y="296464"/>
            <a:ext cx="779144" cy="1017201"/>
            <a:chOff x="4936" y="176"/>
            <a:chExt cx="481" cy="628"/>
          </a:xfrm>
        </p:grpSpPr>
        <p:sp>
          <p:nvSpPr>
            <p:cNvPr id="26"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28"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30"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32"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34" name="LegendLines" hidden="1"/>
          <p:cNvGrpSpPr>
            <a:grpSpLocks/>
          </p:cNvGrpSpPr>
          <p:nvPr/>
        </p:nvGrpSpPr>
        <p:grpSpPr bwMode="auto">
          <a:xfrm>
            <a:off x="7822266" y="296408"/>
            <a:ext cx="1093393" cy="745084"/>
            <a:chOff x="4750" y="176"/>
            <a:chExt cx="675" cy="460"/>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38"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39"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40"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grpSp>
      <p:grpSp>
        <p:nvGrpSpPr>
          <p:cNvPr id="41" name="McKSticker" hidden="1"/>
          <p:cNvGrpSpPr/>
          <p:nvPr/>
        </p:nvGrpSpPr>
        <p:grpSpPr bwMode="auto">
          <a:xfrm>
            <a:off x="7826992" y="296407"/>
            <a:ext cx="1088630" cy="216680"/>
            <a:chOff x="7673880" y="285750"/>
            <a:chExt cx="1066895" cy="212366"/>
          </a:xfrm>
        </p:grpSpPr>
        <p:sp>
          <p:nvSpPr>
            <p:cNvPr id="42"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08213" fontAlgn="base">
                <a:spcBef>
                  <a:spcPct val="0"/>
                </a:spcBef>
                <a:spcAft>
                  <a:spcPct val="0"/>
                </a:spcAft>
                <a:buClr>
                  <a:srgbClr val="002960"/>
                </a:buClr>
              </a:pPr>
              <a:r>
                <a:rPr lang="en-US" sz="1200" dirty="0">
                  <a:solidFill>
                    <a:srgbClr val="808080"/>
                  </a:solidFill>
                </a:rPr>
                <a:t>PRELIMINARY</a:t>
              </a:r>
            </a:p>
          </p:txBody>
        </p:sp>
        <p:cxnSp>
          <p:nvCxnSpPr>
            <p:cNvPr id="43" name="AutoShape 31"/>
            <p:cNvCxnSpPr>
              <a:cxnSpLocks noChangeShapeType="1"/>
              <a:stCxn id="42" idx="2"/>
              <a:endCxn id="42"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4" name="AutoShape 32"/>
            <p:cNvCxnSpPr>
              <a:cxnSpLocks noChangeShapeType="1"/>
              <a:stCxn id="42" idx="4"/>
              <a:endCxn id="42"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5" name="LegendMoons" hidden="1"/>
          <p:cNvGrpSpPr/>
          <p:nvPr/>
        </p:nvGrpSpPr>
        <p:grpSpPr bwMode="auto">
          <a:xfrm>
            <a:off x="8068268" y="296408"/>
            <a:ext cx="847347" cy="1333054"/>
            <a:chOff x="6655594" y="273840"/>
            <a:chExt cx="830430" cy="1306516"/>
          </a:xfrm>
        </p:grpSpPr>
        <p:grpSp>
          <p:nvGrpSpPr>
            <p:cNvPr id="46" name="MoonLegend1"/>
            <p:cNvGrpSpPr>
              <a:grpSpLocks noChangeAspect="1"/>
            </p:cNvGrpSpPr>
            <p:nvPr>
              <p:custDataLst>
                <p:tags r:id="rId11"/>
              </p:custDataLst>
            </p:nvPr>
          </p:nvGrpSpPr>
          <p:grpSpPr bwMode="auto">
            <a:xfrm>
              <a:off x="6655594" y="273840"/>
              <a:ext cx="209550" cy="209551"/>
              <a:chOff x="4533" y="183"/>
              <a:chExt cx="144" cy="144"/>
            </a:xfrm>
          </p:grpSpPr>
          <p:sp>
            <p:nvSpPr>
              <p:cNvPr id="64" name="Oval 38"/>
              <p:cNvSpPr>
                <a:spLocks noChangeAspect="1" noChangeArrowheads="1"/>
              </p:cNvSpPr>
              <p:nvPr>
                <p:custDataLst>
                  <p:tags r:id="rId24"/>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5" name="Arc 39"/>
              <p:cNvSpPr>
                <a:spLocks noChangeAspect="1"/>
              </p:cNvSpPr>
              <p:nvPr>
                <p:custDataLst>
                  <p:tags r:id="rId25"/>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47" name="MoonLegend2"/>
            <p:cNvGrpSpPr>
              <a:grpSpLocks noChangeAspect="1"/>
            </p:cNvGrpSpPr>
            <p:nvPr>
              <p:custDataLst>
                <p:tags r:id="rId12"/>
              </p:custDataLst>
            </p:nvPr>
          </p:nvGrpSpPr>
          <p:grpSpPr bwMode="auto">
            <a:xfrm>
              <a:off x="6655594" y="548081"/>
              <a:ext cx="209550" cy="209551"/>
              <a:chOff x="1694" y="2044"/>
              <a:chExt cx="160" cy="160"/>
            </a:xfrm>
          </p:grpSpPr>
          <p:sp>
            <p:nvSpPr>
              <p:cNvPr id="62" name="Oval 41"/>
              <p:cNvSpPr>
                <a:spLocks noChangeAspect="1" noChangeArrowheads="1"/>
              </p:cNvSpPr>
              <p:nvPr>
                <p:custDataLst>
                  <p:tags r:id="rId2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3" name="Arc 42"/>
              <p:cNvSpPr>
                <a:spLocks noChangeAspect="1"/>
              </p:cNvSpPr>
              <p:nvPr>
                <p:custDataLst>
                  <p:tags r:id="rId23"/>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48" name="MoonLegend4"/>
            <p:cNvGrpSpPr>
              <a:grpSpLocks noChangeAspect="1"/>
            </p:cNvGrpSpPr>
            <p:nvPr>
              <p:custDataLst>
                <p:tags r:id="rId13"/>
              </p:custDataLst>
            </p:nvPr>
          </p:nvGrpSpPr>
          <p:grpSpPr bwMode="auto">
            <a:xfrm>
              <a:off x="6655594" y="1096563"/>
              <a:ext cx="209550" cy="209551"/>
              <a:chOff x="4495" y="1198"/>
              <a:chExt cx="160" cy="160"/>
            </a:xfrm>
          </p:grpSpPr>
          <p:sp>
            <p:nvSpPr>
              <p:cNvPr id="60"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1" name="Arc 48"/>
              <p:cNvSpPr>
                <a:spLocks noChangeAspect="1"/>
              </p:cNvSpPr>
              <p:nvPr>
                <p:custDataLst>
                  <p:tags r:id="rId21"/>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49" name="MoonLegend5"/>
            <p:cNvGrpSpPr>
              <a:grpSpLocks noChangeAspect="1"/>
            </p:cNvGrpSpPr>
            <p:nvPr>
              <p:custDataLst>
                <p:tags r:id="rId14"/>
              </p:custDataLst>
            </p:nvPr>
          </p:nvGrpSpPr>
          <p:grpSpPr bwMode="auto">
            <a:xfrm>
              <a:off x="6655594" y="1370805"/>
              <a:ext cx="209550" cy="209551"/>
              <a:chOff x="4495" y="1440"/>
              <a:chExt cx="160" cy="160"/>
            </a:xfrm>
          </p:grpSpPr>
          <p:sp>
            <p:nvSpPr>
              <p:cNvPr id="58" name="Oval 50"/>
              <p:cNvSpPr>
                <a:spLocks noChangeAspect="1" noChangeArrowheads="1"/>
              </p:cNvSpPr>
              <p:nvPr>
                <p:custDataLst>
                  <p:tags r:id="rId18"/>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59" name="Oval 51"/>
              <p:cNvSpPr>
                <a:spLocks noChangeAspect="1" noChangeArrowheads="1"/>
              </p:cNvSpPr>
              <p:nvPr>
                <p:custDataLst>
                  <p:tags r:id="rId19"/>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sp>
          <p:nvSpPr>
            <p:cNvPr id="50"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1"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2"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3"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4"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grpSp>
          <p:nvGrpSpPr>
            <p:cNvPr id="55" name="MoonLegend3"/>
            <p:cNvGrpSpPr>
              <a:grpSpLocks noChangeAspect="1"/>
            </p:cNvGrpSpPr>
            <p:nvPr>
              <p:custDataLst>
                <p:tags r:id="rId15"/>
              </p:custDataLst>
            </p:nvPr>
          </p:nvGrpSpPr>
          <p:grpSpPr bwMode="auto">
            <a:xfrm>
              <a:off x="6655594" y="822322"/>
              <a:ext cx="209550" cy="209551"/>
              <a:chOff x="4495" y="1198"/>
              <a:chExt cx="160" cy="160"/>
            </a:xfrm>
          </p:grpSpPr>
          <p:sp>
            <p:nvSpPr>
              <p:cNvPr id="56"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57" name="Arc 48"/>
              <p:cNvSpPr>
                <a:spLocks noChangeAspect="1"/>
              </p:cNvSpPr>
              <p:nvPr>
                <p:custDataLst>
                  <p:tags r:id="rId17"/>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sp>
        <p:nvSpPr>
          <p:cNvPr id="66" name="Slide Number"/>
          <p:cNvSpPr txBox="1">
            <a:spLocks/>
          </p:cNvSpPr>
          <p:nvPr userDrawn="1"/>
        </p:nvSpPr>
        <p:spPr bwMode="auto">
          <a:xfrm>
            <a:off x="8755308" y="6646901"/>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fontAlgn="base">
              <a:spcBef>
                <a:spcPct val="0"/>
              </a:spcBef>
              <a:spcAft>
                <a:spcPct val="0"/>
              </a:spcAft>
            </a:pPr>
            <a:fld id="{42C328C1-A84F-4A39-A664-DBA00541A8C6}" type="slidenum">
              <a:rPr lang="en-US" smtClean="0">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238574528"/>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90" r:id="rId5"/>
    <p:sldLayoutId id="2147484091" r:id="rId6"/>
  </p:sldLayoutIdLst>
  <p:hf hdr="0" ftr="0" dt="0"/>
  <p:txStyles>
    <p:titleStyle>
      <a:lvl1pPr algn="l" defTabSz="908213" rtl="0" eaLnBrk="1" fontAlgn="base" hangingPunct="1">
        <a:spcBef>
          <a:spcPct val="0"/>
        </a:spcBef>
        <a:spcAft>
          <a:spcPct val="0"/>
        </a:spcAft>
        <a:tabLst>
          <a:tab pos="273752" algn="l"/>
        </a:tabLst>
        <a:defRPr sz="1900" b="1" baseline="0">
          <a:solidFill>
            <a:schemeClr val="tx2"/>
          </a:solidFill>
          <a:latin typeface="+mj-lt"/>
          <a:ea typeface="+mj-ea"/>
          <a:cs typeface="+mj-cs"/>
        </a:defRPr>
      </a:lvl1pPr>
      <a:lvl2pPr algn="l" defTabSz="908213" rtl="0" eaLnBrk="1" fontAlgn="base" hangingPunct="1">
        <a:spcBef>
          <a:spcPct val="0"/>
        </a:spcBef>
        <a:spcAft>
          <a:spcPct val="0"/>
        </a:spcAft>
        <a:defRPr sz="1900" b="1">
          <a:solidFill>
            <a:schemeClr val="tx2"/>
          </a:solidFill>
          <a:latin typeface="Arial" charset="0"/>
        </a:defRPr>
      </a:lvl2pPr>
      <a:lvl3pPr algn="l" defTabSz="908213" rtl="0" eaLnBrk="1" fontAlgn="base" hangingPunct="1">
        <a:spcBef>
          <a:spcPct val="0"/>
        </a:spcBef>
        <a:spcAft>
          <a:spcPct val="0"/>
        </a:spcAft>
        <a:defRPr sz="1900" b="1">
          <a:solidFill>
            <a:schemeClr val="tx2"/>
          </a:solidFill>
          <a:latin typeface="Arial" charset="0"/>
        </a:defRPr>
      </a:lvl3pPr>
      <a:lvl4pPr algn="l" defTabSz="908213" rtl="0" eaLnBrk="1" fontAlgn="base" hangingPunct="1">
        <a:spcBef>
          <a:spcPct val="0"/>
        </a:spcBef>
        <a:spcAft>
          <a:spcPct val="0"/>
        </a:spcAft>
        <a:defRPr sz="1900" b="1">
          <a:solidFill>
            <a:schemeClr val="tx2"/>
          </a:solidFill>
          <a:latin typeface="Arial" charset="0"/>
        </a:defRPr>
      </a:lvl4pPr>
      <a:lvl5pPr algn="l" defTabSz="908213" rtl="0" eaLnBrk="1" fontAlgn="base" hangingPunct="1">
        <a:spcBef>
          <a:spcPct val="0"/>
        </a:spcBef>
        <a:spcAft>
          <a:spcPct val="0"/>
        </a:spcAft>
        <a:defRPr sz="1900" b="1">
          <a:solidFill>
            <a:schemeClr val="tx2"/>
          </a:solidFill>
          <a:latin typeface="Arial" charset="0"/>
        </a:defRPr>
      </a:lvl5pPr>
      <a:lvl6pPr marL="463731" algn="l" defTabSz="908213" rtl="0" eaLnBrk="1" fontAlgn="base" hangingPunct="1">
        <a:spcBef>
          <a:spcPct val="0"/>
        </a:spcBef>
        <a:spcAft>
          <a:spcPct val="0"/>
        </a:spcAft>
        <a:defRPr sz="1900" b="1">
          <a:solidFill>
            <a:schemeClr val="tx2"/>
          </a:solidFill>
          <a:latin typeface="Arial" charset="0"/>
        </a:defRPr>
      </a:lvl6pPr>
      <a:lvl7pPr marL="927534" algn="l" defTabSz="908213" rtl="0" eaLnBrk="1" fontAlgn="base" hangingPunct="1">
        <a:spcBef>
          <a:spcPct val="0"/>
        </a:spcBef>
        <a:spcAft>
          <a:spcPct val="0"/>
        </a:spcAft>
        <a:defRPr sz="1900" b="1">
          <a:solidFill>
            <a:schemeClr val="tx2"/>
          </a:solidFill>
          <a:latin typeface="Arial" charset="0"/>
        </a:defRPr>
      </a:lvl7pPr>
      <a:lvl8pPr marL="1391307" algn="l" defTabSz="908213" rtl="0" eaLnBrk="1" fontAlgn="base" hangingPunct="1">
        <a:spcBef>
          <a:spcPct val="0"/>
        </a:spcBef>
        <a:spcAft>
          <a:spcPct val="0"/>
        </a:spcAft>
        <a:defRPr sz="1900" b="1">
          <a:solidFill>
            <a:schemeClr val="tx2"/>
          </a:solidFill>
          <a:latin typeface="Arial" charset="0"/>
        </a:defRPr>
      </a:lvl8pPr>
      <a:lvl9pPr marL="1855077" algn="l" defTabSz="908213" rtl="0" eaLnBrk="1" fontAlgn="base" hangingPunct="1">
        <a:spcBef>
          <a:spcPct val="0"/>
        </a:spcBef>
        <a:spcAft>
          <a:spcPct val="0"/>
        </a:spcAft>
        <a:defRPr sz="1900" b="1">
          <a:solidFill>
            <a:schemeClr val="tx2"/>
          </a:solidFill>
          <a:latin typeface="Arial" charset="0"/>
        </a:defRPr>
      </a:lvl9pPr>
    </p:titleStyle>
    <p:bodyStyle>
      <a:lvl1pPr marL="0" indent="0" algn="l" defTabSz="908213"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6459" indent="-194851" algn="l" defTabSz="908213"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3731" indent="-265702" algn="l" defTabSz="908213"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3191" indent="-157816" algn="l" defTabSz="908213"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27534" rtl="0" eaLnBrk="1" latinLnBrk="0" hangingPunct="1">
        <a:defRPr sz="1800" kern="1200">
          <a:solidFill>
            <a:schemeClr val="tx1"/>
          </a:solidFill>
          <a:latin typeface="+mn-lt"/>
          <a:ea typeface="+mn-ea"/>
          <a:cs typeface="+mn-cs"/>
        </a:defRPr>
      </a:lvl1pPr>
      <a:lvl2pPr marL="463731" algn="l" defTabSz="927534" rtl="0" eaLnBrk="1" latinLnBrk="0" hangingPunct="1">
        <a:defRPr sz="1800" kern="1200">
          <a:solidFill>
            <a:schemeClr val="tx1"/>
          </a:solidFill>
          <a:latin typeface="+mn-lt"/>
          <a:ea typeface="+mn-ea"/>
          <a:cs typeface="+mn-cs"/>
        </a:defRPr>
      </a:lvl2pPr>
      <a:lvl3pPr marL="927534" algn="l" defTabSz="927534" rtl="0" eaLnBrk="1" latinLnBrk="0" hangingPunct="1">
        <a:defRPr sz="1800" kern="1200">
          <a:solidFill>
            <a:schemeClr val="tx1"/>
          </a:solidFill>
          <a:latin typeface="+mn-lt"/>
          <a:ea typeface="+mn-ea"/>
          <a:cs typeface="+mn-cs"/>
        </a:defRPr>
      </a:lvl3pPr>
      <a:lvl4pPr marL="1391307" algn="l" defTabSz="927534" rtl="0" eaLnBrk="1" latinLnBrk="0" hangingPunct="1">
        <a:defRPr sz="1800" kern="1200">
          <a:solidFill>
            <a:schemeClr val="tx1"/>
          </a:solidFill>
          <a:latin typeface="+mn-lt"/>
          <a:ea typeface="+mn-ea"/>
          <a:cs typeface="+mn-cs"/>
        </a:defRPr>
      </a:lvl4pPr>
      <a:lvl5pPr marL="1855077" algn="l" defTabSz="927534" rtl="0" eaLnBrk="1" latinLnBrk="0" hangingPunct="1">
        <a:defRPr sz="1800" kern="1200">
          <a:solidFill>
            <a:schemeClr val="tx1"/>
          </a:solidFill>
          <a:latin typeface="+mn-lt"/>
          <a:ea typeface="+mn-ea"/>
          <a:cs typeface="+mn-cs"/>
        </a:defRPr>
      </a:lvl5pPr>
      <a:lvl6pPr marL="2318846" algn="l" defTabSz="927534" rtl="0" eaLnBrk="1" latinLnBrk="0" hangingPunct="1">
        <a:defRPr sz="1800" kern="1200">
          <a:solidFill>
            <a:schemeClr val="tx1"/>
          </a:solidFill>
          <a:latin typeface="+mn-lt"/>
          <a:ea typeface="+mn-ea"/>
          <a:cs typeface="+mn-cs"/>
        </a:defRPr>
      </a:lvl6pPr>
      <a:lvl7pPr marL="2782614" algn="l" defTabSz="927534" rtl="0" eaLnBrk="1" latinLnBrk="0" hangingPunct="1">
        <a:defRPr sz="1800" kern="1200">
          <a:solidFill>
            <a:schemeClr val="tx1"/>
          </a:solidFill>
          <a:latin typeface="+mn-lt"/>
          <a:ea typeface="+mn-ea"/>
          <a:cs typeface="+mn-cs"/>
        </a:defRPr>
      </a:lvl7pPr>
      <a:lvl8pPr marL="3246385" algn="l" defTabSz="927534" rtl="0" eaLnBrk="1" latinLnBrk="0" hangingPunct="1">
        <a:defRPr sz="1800" kern="1200">
          <a:solidFill>
            <a:schemeClr val="tx1"/>
          </a:solidFill>
          <a:latin typeface="+mn-lt"/>
          <a:ea typeface="+mn-ea"/>
          <a:cs typeface="+mn-cs"/>
        </a:defRPr>
      </a:lvl8pPr>
      <a:lvl9pPr marL="3710154" algn="l" defTabSz="92753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ext uri="{D42A27DB-BD31-4B8C-83A1-F6EECF244321}">
                <p14:modId xmlns:p14="http://schemas.microsoft.com/office/powerpoint/2010/main" val="4248786228"/>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488479" name="think-cell Slide" r:id="rId27" imgW="6350000" imgH="6350000" progId="TCLayout.ActiveDocument.1">
                  <p:embed/>
                </p:oleObj>
              </mc:Choice>
              <mc:Fallback>
                <p:oleObj name="think-cell Slide" r:id="rId27" imgW="6350000" imgH="6350000" progId="TCLayout.ActiveDocument.1">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6" name="Rectangle 286"/>
          <p:cNvSpPr>
            <a:spLocks noGrp="1" noChangeArrowheads="1"/>
          </p:cNvSpPr>
          <p:nvPr>
            <p:ph type="body" idx="1"/>
          </p:nvPr>
        </p:nvSpPr>
        <p:spPr bwMode="auto">
          <a:xfrm>
            <a:off x="2377117" y="2440672"/>
            <a:ext cx="4389768" cy="2512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Text</a:t>
            </a:r>
            <a:endParaRPr lang="en-US" noProof="0" dirty="0"/>
          </a:p>
        </p:txBody>
      </p:sp>
      <p:sp>
        <p:nvSpPr>
          <p:cNvPr id="19" name="Title Placeholder 2"/>
          <p:cNvSpPr>
            <a:spLocks noGrp="1" noChangeArrowheads="1"/>
          </p:cNvSpPr>
          <p:nvPr>
            <p:ph type="title"/>
          </p:nvPr>
        </p:nvSpPr>
        <p:spPr bwMode="auto">
          <a:xfrm>
            <a:off x="121726" y="234863"/>
            <a:ext cx="879411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121488" y="15389"/>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8734"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121488" y="532898"/>
            <a:ext cx="4726600"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6" name="McK Slide Elements" hidden="1"/>
          <p:cNvGrpSpPr/>
          <p:nvPr/>
        </p:nvGrpSpPr>
        <p:grpSpPr bwMode="auto">
          <a:xfrm>
            <a:off x="1393651" y="6159779"/>
            <a:ext cx="7522187" cy="527525"/>
            <a:chOff x="1365594" y="6036921"/>
            <a:chExt cx="7372005" cy="517023"/>
          </a:xfrm>
        </p:grpSpPr>
        <p:sp>
          <p:nvSpPr>
            <p:cNvPr id="13" name="McK 4. Footnote"/>
            <p:cNvSpPr txBox="1">
              <a:spLocks noChangeArrowheads="1"/>
            </p:cNvSpPr>
            <p:nvPr/>
          </p:nvSpPr>
          <p:spPr bwMode="auto">
            <a:xfrm>
              <a:off x="1365594" y="6036921"/>
              <a:ext cx="737200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McK 5. Source"/>
            <p:cNvSpPr>
              <a:spLocks noChangeArrowheads="1"/>
            </p:cNvSpPr>
            <p:nvPr/>
          </p:nvSpPr>
          <p:spPr bwMode="auto">
            <a:xfrm>
              <a:off x="1365594" y="6400056"/>
              <a:ext cx="3935069"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467826" indent="-467826" defTabSz="891329" fontAlgn="base">
                <a:spcBef>
                  <a:spcPct val="0"/>
                </a:spcBef>
                <a:spcAft>
                  <a:spcPct val="0"/>
                </a:spcAft>
                <a:tabLst>
                  <a:tab pos="478875" algn="l"/>
                  <a:tab pos="662183" algn="l"/>
                </a:tabLst>
              </a:pPr>
              <a:r>
                <a:rPr lang="en-US" sz="1000" dirty="0">
                  <a:solidFill>
                    <a:srgbClr val="000000"/>
                  </a:solidFill>
                </a:rPr>
                <a:t>Source: Source</a:t>
              </a:r>
            </a:p>
          </p:txBody>
        </p:sp>
      </p:grpSp>
      <p:grpSp>
        <p:nvGrpSpPr>
          <p:cNvPr id="15" name="ACET" hidden="1"/>
          <p:cNvGrpSpPr>
            <a:grpSpLocks/>
          </p:cNvGrpSpPr>
          <p:nvPr/>
        </p:nvGrpSpPr>
        <p:grpSpPr bwMode="auto">
          <a:xfrm>
            <a:off x="2377117" y="1859183"/>
            <a:ext cx="4389768"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898734" fontAlgn="base">
                <a:spcBef>
                  <a:spcPct val="0"/>
                </a:spcBef>
                <a:spcAft>
                  <a:spcPct val="0"/>
                </a:spcAft>
              </a:pPr>
              <a:r>
                <a:rPr lang="en-US" sz="1600" b="1" dirty="0">
                  <a:solidFill>
                    <a:srgbClr val="000000"/>
                  </a:solidFill>
                </a:rPr>
                <a:t>Title</a:t>
              </a:r>
            </a:p>
            <a:p>
              <a:pPr defTabSz="898734" fontAlgn="base">
                <a:spcBef>
                  <a:spcPct val="0"/>
                </a:spcBef>
                <a:spcAft>
                  <a:spcPct val="0"/>
                </a:spcAft>
              </a:pPr>
              <a:r>
                <a:rPr lang="en-US" sz="1600" dirty="0">
                  <a:solidFill>
                    <a:srgbClr val="808080"/>
                  </a:solidFill>
                </a:rPr>
                <a:t>Unit of measure</a:t>
              </a:r>
            </a:p>
          </p:txBody>
        </p:sp>
      </p:grpSp>
      <p:sp>
        <p:nvSpPr>
          <p:cNvPr id="21" name="SlideLogoSeparator"/>
          <p:cNvSpPr>
            <a:spLocks noChangeArrowheads="1"/>
          </p:cNvSpPr>
          <p:nvPr>
            <p:custDataLst>
              <p:tags r:id="rId11"/>
            </p:custDataLst>
          </p:nvPr>
        </p:nvSpPr>
        <p:spPr bwMode="auto">
          <a:xfrm>
            <a:off x="8608479" y="6623831"/>
            <a:ext cx="40892" cy="18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p>
            <a:pPr algn="r" defTabSz="891329" fontAlgn="base">
              <a:spcBef>
                <a:spcPct val="0"/>
              </a:spcBef>
              <a:spcAft>
                <a:spcPct val="0"/>
              </a:spcAft>
            </a:pPr>
            <a:r>
              <a:rPr lang="en-US" sz="1200" dirty="0">
                <a:solidFill>
                  <a:srgbClr val="000000"/>
                </a:solidFill>
              </a:rPr>
              <a:t>|</a:t>
            </a:r>
          </a:p>
        </p:txBody>
      </p:sp>
      <p:grpSp>
        <p:nvGrpSpPr>
          <p:cNvPr id="25" name="LegendBoxes" hidden="1"/>
          <p:cNvGrpSpPr>
            <a:grpSpLocks/>
          </p:cNvGrpSpPr>
          <p:nvPr/>
        </p:nvGrpSpPr>
        <p:grpSpPr bwMode="auto">
          <a:xfrm>
            <a:off x="8136458" y="296645"/>
            <a:ext cx="779144" cy="1017201"/>
            <a:chOff x="4936" y="176"/>
            <a:chExt cx="481" cy="628"/>
          </a:xfrm>
        </p:grpSpPr>
        <p:sp>
          <p:nvSpPr>
            <p:cNvPr id="26"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329" fontAlgn="base">
                <a:spcBef>
                  <a:spcPct val="0"/>
                </a:spcBef>
                <a:spcAft>
                  <a:spcPct val="0"/>
                </a:spcAft>
                <a:buClr>
                  <a:srgbClr val="002960"/>
                </a:buClr>
              </a:pPr>
              <a:r>
                <a:rPr lang="en-US" sz="1200" dirty="0">
                  <a:solidFill>
                    <a:srgbClr val="000000"/>
                  </a:solidFil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8734" fontAlgn="base">
                <a:spcBef>
                  <a:spcPct val="0"/>
                </a:spcBef>
                <a:spcAft>
                  <a:spcPct val="0"/>
                </a:spcAft>
              </a:pPr>
              <a:endParaRPr lang="en-US" sz="1200" dirty="0">
                <a:solidFill>
                  <a:srgbClr val="000000"/>
                </a:solidFill>
              </a:endParaRPr>
            </a:p>
          </p:txBody>
        </p:sp>
        <p:sp>
          <p:nvSpPr>
            <p:cNvPr id="28"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329" fontAlgn="base">
                <a:spcBef>
                  <a:spcPct val="0"/>
                </a:spcBef>
                <a:spcAft>
                  <a:spcPct val="0"/>
                </a:spcAft>
                <a:buClr>
                  <a:srgbClr val="002960"/>
                </a:buClr>
              </a:pPr>
              <a:r>
                <a:rPr lang="en-US" sz="1200" dirty="0">
                  <a:solidFill>
                    <a:srgbClr val="000000"/>
                  </a:solidFil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8734" fontAlgn="base">
                <a:spcBef>
                  <a:spcPct val="0"/>
                </a:spcBef>
                <a:spcAft>
                  <a:spcPct val="0"/>
                </a:spcAft>
              </a:pPr>
              <a:endParaRPr lang="en-US" sz="1200" dirty="0">
                <a:solidFill>
                  <a:srgbClr val="000000"/>
                </a:solidFill>
              </a:endParaRPr>
            </a:p>
          </p:txBody>
        </p:sp>
        <p:sp>
          <p:nvSpPr>
            <p:cNvPr id="30"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329" fontAlgn="base">
                <a:spcBef>
                  <a:spcPct val="0"/>
                </a:spcBef>
                <a:spcAft>
                  <a:spcPct val="0"/>
                </a:spcAft>
                <a:buClr>
                  <a:srgbClr val="002960"/>
                </a:buClr>
              </a:pPr>
              <a:r>
                <a:rPr lang="en-US" sz="1200" dirty="0">
                  <a:solidFill>
                    <a:srgbClr val="000000"/>
                  </a:solidFil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8734" fontAlgn="base">
                <a:spcBef>
                  <a:spcPct val="0"/>
                </a:spcBef>
                <a:spcAft>
                  <a:spcPct val="0"/>
                </a:spcAft>
              </a:pPr>
              <a:endParaRPr lang="en-US" sz="1200" dirty="0">
                <a:solidFill>
                  <a:srgbClr val="000000"/>
                </a:solidFill>
              </a:endParaRPr>
            </a:p>
          </p:txBody>
        </p:sp>
        <p:sp>
          <p:nvSpPr>
            <p:cNvPr id="32"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329" fontAlgn="base">
                <a:spcBef>
                  <a:spcPct val="0"/>
                </a:spcBef>
                <a:spcAft>
                  <a:spcPct val="0"/>
                </a:spcAft>
                <a:buClr>
                  <a:srgbClr val="002960"/>
                </a:buClr>
              </a:pPr>
              <a:r>
                <a:rPr lang="en-US" sz="1200" dirty="0">
                  <a:solidFill>
                    <a:srgbClr val="000000"/>
                  </a:solidFil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8734" fontAlgn="base">
                <a:spcBef>
                  <a:spcPct val="0"/>
                </a:spcBef>
                <a:spcAft>
                  <a:spcPct val="0"/>
                </a:spcAft>
              </a:pPr>
              <a:endParaRPr lang="en-US" sz="1200" dirty="0">
                <a:solidFill>
                  <a:srgbClr val="000000"/>
                </a:solidFill>
              </a:endParaRPr>
            </a:p>
          </p:txBody>
        </p:sp>
      </p:grpSp>
      <p:grpSp>
        <p:nvGrpSpPr>
          <p:cNvPr id="34" name="LegendLines" hidden="1"/>
          <p:cNvGrpSpPr>
            <a:grpSpLocks/>
          </p:cNvGrpSpPr>
          <p:nvPr/>
        </p:nvGrpSpPr>
        <p:grpSpPr bwMode="auto">
          <a:xfrm>
            <a:off x="7822446" y="296408"/>
            <a:ext cx="1093393" cy="745084"/>
            <a:chOff x="4750" y="176"/>
            <a:chExt cx="675" cy="460"/>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8734" fontAlgn="base">
                <a:spcBef>
                  <a:spcPct val="0"/>
                </a:spcBef>
                <a:spcAft>
                  <a:spcPct val="0"/>
                </a:spcAft>
              </a:pPr>
              <a:endParaRPr lang="en-US" sz="1200" dirty="0">
                <a:solidFill>
                  <a:srgbClr val="000000"/>
                </a:solidFil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8734" fontAlgn="base">
                <a:spcBef>
                  <a:spcPct val="0"/>
                </a:spcBef>
                <a:spcAft>
                  <a:spcPct val="0"/>
                </a:spcAft>
              </a:pPr>
              <a:endParaRPr lang="en-US" sz="1200" dirty="0">
                <a:solidFill>
                  <a:srgbClr val="000000"/>
                </a:solidFil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8734" fontAlgn="base">
                <a:spcBef>
                  <a:spcPct val="0"/>
                </a:spcBef>
                <a:spcAft>
                  <a:spcPct val="0"/>
                </a:spcAft>
              </a:pPr>
              <a:endParaRPr lang="en-US" sz="1200" dirty="0">
                <a:solidFill>
                  <a:srgbClr val="000000"/>
                </a:solidFill>
              </a:endParaRPr>
            </a:p>
          </p:txBody>
        </p:sp>
        <p:sp>
          <p:nvSpPr>
            <p:cNvPr id="38"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329" fontAlgn="base">
                <a:spcBef>
                  <a:spcPct val="0"/>
                </a:spcBef>
                <a:spcAft>
                  <a:spcPct val="0"/>
                </a:spcAft>
                <a:buClr>
                  <a:srgbClr val="002960"/>
                </a:buClr>
              </a:pPr>
              <a:r>
                <a:rPr lang="en-US" sz="1200" dirty="0">
                  <a:solidFill>
                    <a:srgbClr val="000000"/>
                  </a:solidFill>
                </a:rPr>
                <a:t>Legend</a:t>
              </a:r>
            </a:p>
          </p:txBody>
        </p:sp>
        <p:sp>
          <p:nvSpPr>
            <p:cNvPr id="39"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329" fontAlgn="base">
                <a:spcBef>
                  <a:spcPct val="0"/>
                </a:spcBef>
                <a:spcAft>
                  <a:spcPct val="0"/>
                </a:spcAft>
                <a:buClr>
                  <a:srgbClr val="002960"/>
                </a:buClr>
              </a:pPr>
              <a:r>
                <a:rPr lang="en-US" sz="1200" dirty="0">
                  <a:solidFill>
                    <a:srgbClr val="000000"/>
                  </a:solidFill>
                </a:rPr>
                <a:t>Legend</a:t>
              </a:r>
            </a:p>
          </p:txBody>
        </p:sp>
        <p:sp>
          <p:nvSpPr>
            <p:cNvPr id="40"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329" fontAlgn="base">
                <a:spcBef>
                  <a:spcPct val="0"/>
                </a:spcBef>
                <a:spcAft>
                  <a:spcPct val="0"/>
                </a:spcAft>
                <a:buClr>
                  <a:srgbClr val="002960"/>
                </a:buClr>
              </a:pPr>
              <a:r>
                <a:rPr lang="en-US" sz="1200" dirty="0">
                  <a:solidFill>
                    <a:srgbClr val="000000"/>
                  </a:solidFill>
                </a:rPr>
                <a:t>Legend</a:t>
              </a:r>
            </a:p>
          </p:txBody>
        </p:sp>
      </p:grpSp>
      <p:grpSp>
        <p:nvGrpSpPr>
          <p:cNvPr id="41" name="McKSticker" hidden="1"/>
          <p:cNvGrpSpPr/>
          <p:nvPr/>
        </p:nvGrpSpPr>
        <p:grpSpPr bwMode="auto">
          <a:xfrm>
            <a:off x="7826992" y="296407"/>
            <a:ext cx="1088630" cy="216680"/>
            <a:chOff x="7673880" y="285750"/>
            <a:chExt cx="1066895" cy="212366"/>
          </a:xfrm>
        </p:grpSpPr>
        <p:sp>
          <p:nvSpPr>
            <p:cNvPr id="42"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1329" fontAlgn="base">
                <a:spcBef>
                  <a:spcPct val="0"/>
                </a:spcBef>
                <a:spcAft>
                  <a:spcPct val="0"/>
                </a:spcAft>
                <a:buClr>
                  <a:srgbClr val="002960"/>
                </a:buClr>
              </a:pPr>
              <a:r>
                <a:rPr lang="en-US" sz="1200" dirty="0">
                  <a:solidFill>
                    <a:srgbClr val="808080"/>
                  </a:solidFill>
                </a:rPr>
                <a:t>PRELIMINARY</a:t>
              </a:r>
            </a:p>
          </p:txBody>
        </p:sp>
        <p:cxnSp>
          <p:nvCxnSpPr>
            <p:cNvPr id="43" name="AutoShape 31"/>
            <p:cNvCxnSpPr>
              <a:cxnSpLocks noChangeShapeType="1"/>
              <a:stCxn id="42" idx="2"/>
              <a:endCxn id="42"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4" name="AutoShape 32"/>
            <p:cNvCxnSpPr>
              <a:cxnSpLocks noChangeShapeType="1"/>
              <a:stCxn id="42" idx="4"/>
              <a:endCxn id="42"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5" name="LegendMoons" hidden="1"/>
          <p:cNvGrpSpPr/>
          <p:nvPr/>
        </p:nvGrpSpPr>
        <p:grpSpPr bwMode="auto">
          <a:xfrm>
            <a:off x="8068268" y="296408"/>
            <a:ext cx="847347" cy="1333054"/>
            <a:chOff x="6655594" y="273840"/>
            <a:chExt cx="830430" cy="1306516"/>
          </a:xfrm>
        </p:grpSpPr>
        <p:grpSp>
          <p:nvGrpSpPr>
            <p:cNvPr id="46" name="MoonLegend1"/>
            <p:cNvGrpSpPr>
              <a:grpSpLocks noChangeAspect="1"/>
            </p:cNvGrpSpPr>
            <p:nvPr>
              <p:custDataLst>
                <p:tags r:id="rId12"/>
              </p:custDataLst>
            </p:nvPr>
          </p:nvGrpSpPr>
          <p:grpSpPr bwMode="auto">
            <a:xfrm>
              <a:off x="6655594" y="273840"/>
              <a:ext cx="209550" cy="209551"/>
              <a:chOff x="4533" y="183"/>
              <a:chExt cx="144" cy="144"/>
            </a:xfrm>
          </p:grpSpPr>
          <p:sp>
            <p:nvSpPr>
              <p:cNvPr id="64" name="Oval 38"/>
              <p:cNvSpPr>
                <a:spLocks noChangeAspect="1" noChangeArrowheads="1"/>
              </p:cNvSpPr>
              <p:nvPr>
                <p:custDataLst>
                  <p:tags r:id="rId25"/>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8734" fontAlgn="base">
                  <a:spcBef>
                    <a:spcPct val="0"/>
                  </a:spcBef>
                  <a:spcAft>
                    <a:spcPct val="0"/>
                  </a:spcAft>
                </a:pPr>
                <a:endParaRPr lang="en-US" sz="1200" dirty="0">
                  <a:solidFill>
                    <a:srgbClr val="000000"/>
                  </a:solidFill>
                </a:endParaRPr>
              </a:p>
            </p:txBody>
          </p:sp>
          <p:sp>
            <p:nvSpPr>
              <p:cNvPr id="65" name="Arc 39"/>
              <p:cNvSpPr>
                <a:spLocks noChangeAspect="1"/>
              </p:cNvSpPr>
              <p:nvPr>
                <p:custDataLst>
                  <p:tags r:id="rId26"/>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8734" fontAlgn="base">
                  <a:spcBef>
                    <a:spcPct val="0"/>
                  </a:spcBef>
                  <a:spcAft>
                    <a:spcPct val="0"/>
                  </a:spcAft>
                </a:pPr>
                <a:endParaRPr lang="en-US" sz="1200" dirty="0">
                  <a:solidFill>
                    <a:srgbClr val="000000"/>
                  </a:solidFill>
                </a:endParaRPr>
              </a:p>
            </p:txBody>
          </p:sp>
        </p:grpSp>
        <p:grpSp>
          <p:nvGrpSpPr>
            <p:cNvPr id="47" name="MoonLegend2"/>
            <p:cNvGrpSpPr>
              <a:grpSpLocks noChangeAspect="1"/>
            </p:cNvGrpSpPr>
            <p:nvPr>
              <p:custDataLst>
                <p:tags r:id="rId13"/>
              </p:custDataLst>
            </p:nvPr>
          </p:nvGrpSpPr>
          <p:grpSpPr bwMode="auto">
            <a:xfrm>
              <a:off x="6655594" y="548081"/>
              <a:ext cx="209550" cy="209551"/>
              <a:chOff x="1694" y="2044"/>
              <a:chExt cx="160" cy="160"/>
            </a:xfrm>
          </p:grpSpPr>
          <p:sp>
            <p:nvSpPr>
              <p:cNvPr id="62" name="Oval 41"/>
              <p:cNvSpPr>
                <a:spLocks noChangeAspect="1" noChangeArrowheads="1"/>
              </p:cNvSpPr>
              <p:nvPr>
                <p:custDataLst>
                  <p:tags r:id="rId23"/>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8734" fontAlgn="base">
                  <a:spcBef>
                    <a:spcPct val="0"/>
                  </a:spcBef>
                  <a:spcAft>
                    <a:spcPct val="0"/>
                  </a:spcAft>
                </a:pPr>
                <a:endParaRPr lang="en-US" sz="1200" dirty="0">
                  <a:solidFill>
                    <a:srgbClr val="000000"/>
                  </a:solidFill>
                </a:endParaRPr>
              </a:p>
            </p:txBody>
          </p:sp>
          <p:sp>
            <p:nvSpPr>
              <p:cNvPr id="63" name="Arc 42"/>
              <p:cNvSpPr>
                <a:spLocks noChangeAspect="1"/>
              </p:cNvSpPr>
              <p:nvPr>
                <p:custDataLst>
                  <p:tags r:id="rId24"/>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8734" fontAlgn="base">
                  <a:spcBef>
                    <a:spcPct val="0"/>
                  </a:spcBef>
                  <a:spcAft>
                    <a:spcPct val="0"/>
                  </a:spcAft>
                </a:pPr>
                <a:endParaRPr lang="en-US" sz="1200" dirty="0">
                  <a:solidFill>
                    <a:srgbClr val="000000"/>
                  </a:solidFill>
                </a:endParaRPr>
              </a:p>
            </p:txBody>
          </p:sp>
        </p:grpSp>
        <p:grpSp>
          <p:nvGrpSpPr>
            <p:cNvPr id="48" name="MoonLegend4"/>
            <p:cNvGrpSpPr>
              <a:grpSpLocks noChangeAspect="1"/>
            </p:cNvGrpSpPr>
            <p:nvPr>
              <p:custDataLst>
                <p:tags r:id="rId14"/>
              </p:custDataLst>
            </p:nvPr>
          </p:nvGrpSpPr>
          <p:grpSpPr bwMode="auto">
            <a:xfrm>
              <a:off x="6655594" y="1096563"/>
              <a:ext cx="209550" cy="209551"/>
              <a:chOff x="4495" y="1198"/>
              <a:chExt cx="160" cy="160"/>
            </a:xfrm>
          </p:grpSpPr>
          <p:sp>
            <p:nvSpPr>
              <p:cNvPr id="60" name="Oval 47"/>
              <p:cNvSpPr>
                <a:spLocks noChangeAspect="1" noChangeArrowheads="1"/>
              </p:cNvSpPr>
              <p:nvPr>
                <p:custDataLst>
                  <p:tags r:id="rId21"/>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8734" fontAlgn="base">
                  <a:spcBef>
                    <a:spcPct val="0"/>
                  </a:spcBef>
                  <a:spcAft>
                    <a:spcPct val="0"/>
                  </a:spcAft>
                </a:pPr>
                <a:endParaRPr lang="en-US" sz="1200" dirty="0">
                  <a:solidFill>
                    <a:srgbClr val="000000"/>
                  </a:solidFill>
                </a:endParaRPr>
              </a:p>
            </p:txBody>
          </p:sp>
          <p:sp>
            <p:nvSpPr>
              <p:cNvPr id="61" name="Arc 48"/>
              <p:cNvSpPr>
                <a:spLocks noChangeAspect="1"/>
              </p:cNvSpPr>
              <p:nvPr>
                <p:custDataLst>
                  <p:tags r:id="rId22"/>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8734" fontAlgn="base">
                  <a:spcBef>
                    <a:spcPct val="0"/>
                  </a:spcBef>
                  <a:spcAft>
                    <a:spcPct val="0"/>
                  </a:spcAft>
                </a:pPr>
                <a:endParaRPr lang="en-US" sz="1200" dirty="0">
                  <a:solidFill>
                    <a:srgbClr val="000000"/>
                  </a:solidFill>
                </a:endParaRPr>
              </a:p>
            </p:txBody>
          </p:sp>
        </p:grpSp>
        <p:grpSp>
          <p:nvGrpSpPr>
            <p:cNvPr id="49" name="MoonLegend5"/>
            <p:cNvGrpSpPr>
              <a:grpSpLocks noChangeAspect="1"/>
            </p:cNvGrpSpPr>
            <p:nvPr>
              <p:custDataLst>
                <p:tags r:id="rId15"/>
              </p:custDataLst>
            </p:nvPr>
          </p:nvGrpSpPr>
          <p:grpSpPr bwMode="auto">
            <a:xfrm>
              <a:off x="6655594" y="1370805"/>
              <a:ext cx="209550" cy="209551"/>
              <a:chOff x="4495" y="1440"/>
              <a:chExt cx="160" cy="160"/>
            </a:xfrm>
          </p:grpSpPr>
          <p:sp>
            <p:nvSpPr>
              <p:cNvPr id="58" name="Oval 50"/>
              <p:cNvSpPr>
                <a:spLocks noChangeAspect="1" noChangeArrowheads="1"/>
              </p:cNvSpPr>
              <p:nvPr>
                <p:custDataLst>
                  <p:tags r:id="rId19"/>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8734" fontAlgn="base">
                  <a:spcBef>
                    <a:spcPct val="0"/>
                  </a:spcBef>
                  <a:spcAft>
                    <a:spcPct val="0"/>
                  </a:spcAft>
                </a:pPr>
                <a:endParaRPr lang="en-US" sz="1200" dirty="0">
                  <a:solidFill>
                    <a:srgbClr val="000000"/>
                  </a:solidFill>
                </a:endParaRPr>
              </a:p>
            </p:txBody>
          </p:sp>
          <p:sp>
            <p:nvSpPr>
              <p:cNvPr id="59" name="Oval 51"/>
              <p:cNvSpPr>
                <a:spLocks noChangeAspect="1" noChangeArrowheads="1"/>
              </p:cNvSpPr>
              <p:nvPr>
                <p:custDataLst>
                  <p:tags r:id="rId20"/>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8734" fontAlgn="base">
                  <a:spcBef>
                    <a:spcPct val="0"/>
                  </a:spcBef>
                  <a:spcAft>
                    <a:spcPct val="0"/>
                  </a:spcAft>
                </a:pPr>
                <a:endParaRPr lang="en-US" sz="1200" dirty="0">
                  <a:solidFill>
                    <a:srgbClr val="000000"/>
                  </a:solidFill>
                </a:endParaRPr>
              </a:p>
            </p:txBody>
          </p:sp>
        </p:grpSp>
        <p:sp>
          <p:nvSpPr>
            <p:cNvPr id="50"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329" fontAlgn="base">
                <a:spcBef>
                  <a:spcPct val="0"/>
                </a:spcBef>
                <a:spcAft>
                  <a:spcPct val="0"/>
                </a:spcAft>
                <a:buClr>
                  <a:srgbClr val="002960"/>
                </a:buClr>
              </a:pPr>
              <a:r>
                <a:rPr lang="en-US" sz="1200" dirty="0">
                  <a:solidFill>
                    <a:srgbClr val="000000"/>
                  </a:solidFill>
                </a:rPr>
                <a:t>Legend</a:t>
              </a:r>
            </a:p>
          </p:txBody>
        </p:sp>
        <p:sp>
          <p:nvSpPr>
            <p:cNvPr id="51"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329" fontAlgn="base">
                <a:spcBef>
                  <a:spcPct val="0"/>
                </a:spcBef>
                <a:spcAft>
                  <a:spcPct val="0"/>
                </a:spcAft>
                <a:buClr>
                  <a:srgbClr val="002960"/>
                </a:buClr>
              </a:pPr>
              <a:r>
                <a:rPr lang="en-US" sz="1200" dirty="0">
                  <a:solidFill>
                    <a:srgbClr val="000000"/>
                  </a:solidFill>
                </a:rPr>
                <a:t>Legend</a:t>
              </a:r>
            </a:p>
          </p:txBody>
        </p:sp>
        <p:sp>
          <p:nvSpPr>
            <p:cNvPr id="52"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329" fontAlgn="base">
                <a:spcBef>
                  <a:spcPct val="0"/>
                </a:spcBef>
                <a:spcAft>
                  <a:spcPct val="0"/>
                </a:spcAft>
                <a:buClr>
                  <a:srgbClr val="002960"/>
                </a:buClr>
              </a:pPr>
              <a:r>
                <a:rPr lang="en-US" sz="1200" dirty="0">
                  <a:solidFill>
                    <a:srgbClr val="000000"/>
                  </a:solidFill>
                </a:rPr>
                <a:t>Legend</a:t>
              </a:r>
            </a:p>
          </p:txBody>
        </p:sp>
        <p:sp>
          <p:nvSpPr>
            <p:cNvPr id="53"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329" fontAlgn="base">
                <a:spcBef>
                  <a:spcPct val="0"/>
                </a:spcBef>
                <a:spcAft>
                  <a:spcPct val="0"/>
                </a:spcAft>
                <a:buClr>
                  <a:srgbClr val="002960"/>
                </a:buClr>
              </a:pPr>
              <a:r>
                <a:rPr lang="en-US" sz="1200" dirty="0">
                  <a:solidFill>
                    <a:srgbClr val="000000"/>
                  </a:solidFill>
                </a:rPr>
                <a:t>Legend</a:t>
              </a:r>
            </a:p>
          </p:txBody>
        </p:sp>
        <p:sp>
          <p:nvSpPr>
            <p:cNvPr id="54"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329" fontAlgn="base">
                <a:spcBef>
                  <a:spcPct val="0"/>
                </a:spcBef>
                <a:spcAft>
                  <a:spcPct val="0"/>
                </a:spcAft>
                <a:buClr>
                  <a:srgbClr val="002960"/>
                </a:buClr>
              </a:pPr>
              <a:r>
                <a:rPr lang="en-US" sz="1200" dirty="0">
                  <a:solidFill>
                    <a:srgbClr val="000000"/>
                  </a:solidFill>
                </a:rPr>
                <a:t>Legend</a:t>
              </a:r>
            </a:p>
          </p:txBody>
        </p:sp>
        <p:grpSp>
          <p:nvGrpSpPr>
            <p:cNvPr id="55" name="MoonLegend3"/>
            <p:cNvGrpSpPr>
              <a:grpSpLocks noChangeAspect="1"/>
            </p:cNvGrpSpPr>
            <p:nvPr>
              <p:custDataLst>
                <p:tags r:id="rId16"/>
              </p:custDataLst>
            </p:nvPr>
          </p:nvGrpSpPr>
          <p:grpSpPr bwMode="auto">
            <a:xfrm>
              <a:off x="6655594" y="822322"/>
              <a:ext cx="209550" cy="209551"/>
              <a:chOff x="4495" y="1198"/>
              <a:chExt cx="160" cy="160"/>
            </a:xfrm>
          </p:grpSpPr>
          <p:sp>
            <p:nvSpPr>
              <p:cNvPr id="56" name="Oval 47"/>
              <p:cNvSpPr>
                <a:spLocks noChangeAspect="1" noChangeArrowheads="1"/>
              </p:cNvSpPr>
              <p:nvPr>
                <p:custDataLst>
                  <p:tags r:id="rId17"/>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8734" fontAlgn="base">
                  <a:spcBef>
                    <a:spcPct val="0"/>
                  </a:spcBef>
                  <a:spcAft>
                    <a:spcPct val="0"/>
                  </a:spcAft>
                </a:pPr>
                <a:endParaRPr lang="en-US" sz="1200" dirty="0">
                  <a:solidFill>
                    <a:srgbClr val="000000"/>
                  </a:solidFill>
                </a:endParaRPr>
              </a:p>
            </p:txBody>
          </p:sp>
          <p:sp>
            <p:nvSpPr>
              <p:cNvPr id="57" name="Arc 48"/>
              <p:cNvSpPr>
                <a:spLocks noChangeAspect="1"/>
              </p:cNvSpPr>
              <p:nvPr>
                <p:custDataLst>
                  <p:tags r:id="rId18"/>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8734" fontAlgn="base">
                  <a:spcBef>
                    <a:spcPct val="0"/>
                  </a:spcBef>
                  <a:spcAft>
                    <a:spcPct val="0"/>
                  </a:spcAft>
                </a:pPr>
                <a:endParaRPr lang="en-US" sz="1200" dirty="0">
                  <a:solidFill>
                    <a:srgbClr val="000000"/>
                  </a:solidFill>
                </a:endParaRPr>
              </a:p>
            </p:txBody>
          </p:sp>
        </p:grpSp>
      </p:grpSp>
    </p:spTree>
    <p:extLst>
      <p:ext uri="{BB962C8B-B14F-4D97-AF65-F5344CB8AC3E}">
        <p14:creationId xmlns:p14="http://schemas.microsoft.com/office/powerpoint/2010/main" val="1809657634"/>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50" r:id="rId5"/>
    <p:sldLayoutId id="2147483851" r:id="rId6"/>
    <p:sldLayoutId id="2147483852" r:id="rId7"/>
  </p:sldLayoutIdLst>
  <p:hf sldNum="0" hdr="0" ftr="0"/>
  <p:txStyles>
    <p:titleStyle>
      <a:lvl1pPr algn="l" defTabSz="891329" rtl="0" eaLnBrk="1" fontAlgn="base" hangingPunct="1">
        <a:spcBef>
          <a:spcPct val="0"/>
        </a:spcBef>
        <a:spcAft>
          <a:spcPct val="0"/>
        </a:spcAft>
        <a:tabLst>
          <a:tab pos="268668" algn="l"/>
        </a:tabLst>
        <a:defRPr sz="1900" b="1" baseline="0">
          <a:solidFill>
            <a:schemeClr val="tx2"/>
          </a:solidFill>
          <a:latin typeface="+mj-lt"/>
          <a:ea typeface="+mj-ea"/>
          <a:cs typeface="+mj-cs"/>
        </a:defRPr>
      </a:lvl1pPr>
      <a:lvl2pPr algn="l" defTabSz="891329" rtl="0" eaLnBrk="1" fontAlgn="base" hangingPunct="1">
        <a:spcBef>
          <a:spcPct val="0"/>
        </a:spcBef>
        <a:spcAft>
          <a:spcPct val="0"/>
        </a:spcAft>
        <a:defRPr sz="1900" b="1">
          <a:solidFill>
            <a:schemeClr val="tx2"/>
          </a:solidFill>
          <a:latin typeface="Arial" charset="0"/>
        </a:defRPr>
      </a:lvl2pPr>
      <a:lvl3pPr algn="l" defTabSz="891329" rtl="0" eaLnBrk="1" fontAlgn="base" hangingPunct="1">
        <a:spcBef>
          <a:spcPct val="0"/>
        </a:spcBef>
        <a:spcAft>
          <a:spcPct val="0"/>
        </a:spcAft>
        <a:defRPr sz="1900" b="1">
          <a:solidFill>
            <a:schemeClr val="tx2"/>
          </a:solidFill>
          <a:latin typeface="Arial" charset="0"/>
        </a:defRPr>
      </a:lvl3pPr>
      <a:lvl4pPr algn="l" defTabSz="891329" rtl="0" eaLnBrk="1" fontAlgn="base" hangingPunct="1">
        <a:spcBef>
          <a:spcPct val="0"/>
        </a:spcBef>
        <a:spcAft>
          <a:spcPct val="0"/>
        </a:spcAft>
        <a:defRPr sz="1900" b="1">
          <a:solidFill>
            <a:schemeClr val="tx2"/>
          </a:solidFill>
          <a:latin typeface="Arial" charset="0"/>
        </a:defRPr>
      </a:lvl4pPr>
      <a:lvl5pPr algn="l" defTabSz="891329" rtl="0" eaLnBrk="1" fontAlgn="base" hangingPunct="1">
        <a:spcBef>
          <a:spcPct val="0"/>
        </a:spcBef>
        <a:spcAft>
          <a:spcPct val="0"/>
        </a:spcAft>
        <a:defRPr sz="1900" b="1">
          <a:solidFill>
            <a:schemeClr val="tx2"/>
          </a:solidFill>
          <a:latin typeface="Arial" charset="0"/>
        </a:defRPr>
      </a:lvl5pPr>
      <a:lvl6pPr marL="455088" algn="l" defTabSz="891329" rtl="0" eaLnBrk="1" fontAlgn="base" hangingPunct="1">
        <a:spcBef>
          <a:spcPct val="0"/>
        </a:spcBef>
        <a:spcAft>
          <a:spcPct val="0"/>
        </a:spcAft>
        <a:defRPr sz="1900" b="1">
          <a:solidFill>
            <a:schemeClr val="tx2"/>
          </a:solidFill>
          <a:latin typeface="Arial" charset="0"/>
        </a:defRPr>
      </a:lvl6pPr>
      <a:lvl7pPr marL="910288" algn="l" defTabSz="891329" rtl="0" eaLnBrk="1" fontAlgn="base" hangingPunct="1">
        <a:spcBef>
          <a:spcPct val="0"/>
        </a:spcBef>
        <a:spcAft>
          <a:spcPct val="0"/>
        </a:spcAft>
        <a:defRPr sz="1900" b="1">
          <a:solidFill>
            <a:schemeClr val="tx2"/>
          </a:solidFill>
          <a:latin typeface="Arial" charset="0"/>
        </a:defRPr>
      </a:lvl7pPr>
      <a:lvl8pPr marL="1365443" algn="l" defTabSz="891329" rtl="0" eaLnBrk="1" fontAlgn="base" hangingPunct="1">
        <a:spcBef>
          <a:spcPct val="0"/>
        </a:spcBef>
        <a:spcAft>
          <a:spcPct val="0"/>
        </a:spcAft>
        <a:defRPr sz="1900" b="1">
          <a:solidFill>
            <a:schemeClr val="tx2"/>
          </a:solidFill>
          <a:latin typeface="Arial" charset="0"/>
        </a:defRPr>
      </a:lvl8pPr>
      <a:lvl9pPr marL="1820594" algn="l" defTabSz="891329" rtl="0" eaLnBrk="1" fontAlgn="base" hangingPunct="1">
        <a:spcBef>
          <a:spcPct val="0"/>
        </a:spcBef>
        <a:spcAft>
          <a:spcPct val="0"/>
        </a:spcAft>
        <a:defRPr sz="1900" b="1">
          <a:solidFill>
            <a:schemeClr val="tx2"/>
          </a:solidFill>
          <a:latin typeface="Arial" charset="0"/>
        </a:defRPr>
      </a:lvl9pPr>
    </p:titleStyle>
    <p:bodyStyle>
      <a:lvl1pPr marL="0" indent="0" algn="l" defTabSz="8913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2809" indent="-191233" algn="l" defTabSz="8913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5088" indent="-260767" algn="l" defTabSz="8913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1608" indent="-154876" algn="l" defTabSz="8913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6446" indent="-129594" algn="l" defTabSz="8913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6446" indent="-129594" algn="l" defTabSz="8913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6446" indent="-129594" algn="l" defTabSz="8913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6446" indent="-129594" algn="l" defTabSz="8913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6446" indent="-129594" algn="l" defTabSz="8913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0288" rtl="0" eaLnBrk="1" latinLnBrk="0" hangingPunct="1">
        <a:defRPr sz="1800" kern="1200">
          <a:solidFill>
            <a:schemeClr val="tx1"/>
          </a:solidFill>
          <a:latin typeface="+mn-lt"/>
          <a:ea typeface="+mn-ea"/>
          <a:cs typeface="+mn-cs"/>
        </a:defRPr>
      </a:lvl1pPr>
      <a:lvl2pPr marL="455088" algn="l" defTabSz="910288" rtl="0" eaLnBrk="1" latinLnBrk="0" hangingPunct="1">
        <a:defRPr sz="1800" kern="1200">
          <a:solidFill>
            <a:schemeClr val="tx1"/>
          </a:solidFill>
          <a:latin typeface="+mn-lt"/>
          <a:ea typeface="+mn-ea"/>
          <a:cs typeface="+mn-cs"/>
        </a:defRPr>
      </a:lvl2pPr>
      <a:lvl3pPr marL="910288" algn="l" defTabSz="910288" rtl="0" eaLnBrk="1" latinLnBrk="0" hangingPunct="1">
        <a:defRPr sz="1800" kern="1200">
          <a:solidFill>
            <a:schemeClr val="tx1"/>
          </a:solidFill>
          <a:latin typeface="+mn-lt"/>
          <a:ea typeface="+mn-ea"/>
          <a:cs typeface="+mn-cs"/>
        </a:defRPr>
      </a:lvl3pPr>
      <a:lvl4pPr marL="1365443" algn="l" defTabSz="910288" rtl="0" eaLnBrk="1" latinLnBrk="0" hangingPunct="1">
        <a:defRPr sz="1800" kern="1200">
          <a:solidFill>
            <a:schemeClr val="tx1"/>
          </a:solidFill>
          <a:latin typeface="+mn-lt"/>
          <a:ea typeface="+mn-ea"/>
          <a:cs typeface="+mn-cs"/>
        </a:defRPr>
      </a:lvl4pPr>
      <a:lvl5pPr marL="1820594" algn="l" defTabSz="910288" rtl="0" eaLnBrk="1" latinLnBrk="0" hangingPunct="1">
        <a:defRPr sz="1800" kern="1200">
          <a:solidFill>
            <a:schemeClr val="tx1"/>
          </a:solidFill>
          <a:latin typeface="+mn-lt"/>
          <a:ea typeface="+mn-ea"/>
          <a:cs typeface="+mn-cs"/>
        </a:defRPr>
      </a:lvl5pPr>
      <a:lvl6pPr marL="2275740" algn="l" defTabSz="910288" rtl="0" eaLnBrk="1" latinLnBrk="0" hangingPunct="1">
        <a:defRPr sz="1800" kern="1200">
          <a:solidFill>
            <a:schemeClr val="tx1"/>
          </a:solidFill>
          <a:latin typeface="+mn-lt"/>
          <a:ea typeface="+mn-ea"/>
          <a:cs typeface="+mn-cs"/>
        </a:defRPr>
      </a:lvl6pPr>
      <a:lvl7pPr marL="2730891" algn="l" defTabSz="910288" rtl="0" eaLnBrk="1" latinLnBrk="0" hangingPunct="1">
        <a:defRPr sz="1800" kern="1200">
          <a:solidFill>
            <a:schemeClr val="tx1"/>
          </a:solidFill>
          <a:latin typeface="+mn-lt"/>
          <a:ea typeface="+mn-ea"/>
          <a:cs typeface="+mn-cs"/>
        </a:defRPr>
      </a:lvl7pPr>
      <a:lvl8pPr marL="3186040" algn="l" defTabSz="910288" rtl="0" eaLnBrk="1" latinLnBrk="0" hangingPunct="1">
        <a:defRPr sz="1800" kern="1200">
          <a:solidFill>
            <a:schemeClr val="tx1"/>
          </a:solidFill>
          <a:latin typeface="+mn-lt"/>
          <a:ea typeface="+mn-ea"/>
          <a:cs typeface="+mn-cs"/>
        </a:defRPr>
      </a:lvl8pPr>
      <a:lvl9pPr marL="3641190" algn="l" defTabSz="910288"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9"/>
            </p:custDataLst>
            <p:extLst>
              <p:ext uri="{D42A27DB-BD31-4B8C-83A1-F6EECF244321}">
                <p14:modId xmlns:p14="http://schemas.microsoft.com/office/powerpoint/2010/main" val="1592926396"/>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368460" name="think-cell Slide" r:id="rId26" imgW="6350000" imgH="6350000" progId="TCLayout.ActiveDocument.1">
                  <p:embed/>
                </p:oleObj>
              </mc:Choice>
              <mc:Fallback>
                <p:oleObj name="think-cell Slide" r:id="rId26" imgW="6350000" imgH="6350000" progId="TCLayout.ActiveDocument.1">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6" name="Rectangle 286"/>
          <p:cNvSpPr>
            <a:spLocks noGrp="1" noChangeArrowheads="1"/>
          </p:cNvSpPr>
          <p:nvPr>
            <p:ph type="body" idx="1"/>
          </p:nvPr>
        </p:nvSpPr>
        <p:spPr bwMode="auto">
          <a:xfrm>
            <a:off x="2377117" y="2440672"/>
            <a:ext cx="4389768" cy="2512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Text</a:t>
            </a:r>
            <a:endParaRPr lang="en-US" noProof="0" dirty="0"/>
          </a:p>
        </p:txBody>
      </p:sp>
      <p:sp>
        <p:nvSpPr>
          <p:cNvPr id="19" name="Title Placeholder 2"/>
          <p:cNvSpPr>
            <a:spLocks noGrp="1" noChangeArrowheads="1"/>
          </p:cNvSpPr>
          <p:nvPr>
            <p:ph type="title"/>
          </p:nvPr>
        </p:nvSpPr>
        <p:spPr bwMode="auto">
          <a:xfrm>
            <a:off x="121545" y="234863"/>
            <a:ext cx="879411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121488" y="15389"/>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121488" y="532898"/>
            <a:ext cx="4726600"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6" name="McK Slide Elements" hidden="1"/>
          <p:cNvGrpSpPr/>
          <p:nvPr/>
        </p:nvGrpSpPr>
        <p:grpSpPr bwMode="auto">
          <a:xfrm>
            <a:off x="1393471" y="6159598"/>
            <a:ext cx="7522187" cy="527525"/>
            <a:chOff x="1365594" y="6036921"/>
            <a:chExt cx="7372005" cy="517023"/>
          </a:xfrm>
        </p:grpSpPr>
        <p:sp>
          <p:nvSpPr>
            <p:cNvPr id="13" name="McK 4. Footnote"/>
            <p:cNvSpPr txBox="1">
              <a:spLocks noChangeArrowheads="1"/>
            </p:cNvSpPr>
            <p:nvPr/>
          </p:nvSpPr>
          <p:spPr bwMode="auto">
            <a:xfrm>
              <a:off x="1365594" y="6036921"/>
              <a:ext cx="737200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McK 5. Source"/>
            <p:cNvSpPr>
              <a:spLocks noChangeArrowheads="1"/>
            </p:cNvSpPr>
            <p:nvPr/>
          </p:nvSpPr>
          <p:spPr bwMode="auto">
            <a:xfrm>
              <a:off x="1365594" y="6400056"/>
              <a:ext cx="3935069"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476675" indent="-476675" defTabSz="908213" fontAlgn="base">
                <a:spcBef>
                  <a:spcPct val="0"/>
                </a:spcBef>
                <a:spcAft>
                  <a:spcPct val="0"/>
                </a:spcAft>
                <a:tabLst>
                  <a:tab pos="487926" algn="l"/>
                  <a:tab pos="674722" algn="l"/>
                </a:tabLst>
              </a:pPr>
              <a:r>
                <a:rPr lang="en-US" sz="1000" dirty="0">
                  <a:solidFill>
                    <a:srgbClr val="000000"/>
                  </a:solidFill>
                </a:rPr>
                <a:t>Source: Source</a:t>
              </a:r>
            </a:p>
          </p:txBody>
        </p:sp>
      </p:grpSp>
      <p:grpSp>
        <p:nvGrpSpPr>
          <p:cNvPr id="15" name="ACET" hidden="1"/>
          <p:cNvGrpSpPr>
            <a:grpSpLocks/>
          </p:cNvGrpSpPr>
          <p:nvPr/>
        </p:nvGrpSpPr>
        <p:grpSpPr bwMode="auto">
          <a:xfrm>
            <a:off x="2377117" y="1859183"/>
            <a:ext cx="4389768"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0000"/>
                  </a:solidFill>
                </a:rPr>
                <a:t>Title</a:t>
              </a:r>
            </a:p>
            <a:p>
              <a:pPr fontAlgn="base">
                <a:spcBef>
                  <a:spcPct val="0"/>
                </a:spcBef>
                <a:spcAft>
                  <a:spcPct val="0"/>
                </a:spcAft>
              </a:pPr>
              <a:r>
                <a:rPr lang="en-US" sz="1600" dirty="0">
                  <a:solidFill>
                    <a:srgbClr val="808080"/>
                  </a:solidFill>
                </a:rPr>
                <a:t>Unit of measure</a:t>
              </a:r>
            </a:p>
          </p:txBody>
        </p:sp>
      </p:grpSp>
      <p:sp>
        <p:nvSpPr>
          <p:cNvPr id="21" name="SlideLogoSeparator"/>
          <p:cNvSpPr>
            <a:spLocks noChangeArrowheads="1"/>
          </p:cNvSpPr>
          <p:nvPr>
            <p:custDataLst>
              <p:tags r:id="rId10"/>
            </p:custDataLst>
          </p:nvPr>
        </p:nvSpPr>
        <p:spPr bwMode="auto">
          <a:xfrm>
            <a:off x="8608479" y="6623650"/>
            <a:ext cx="40892" cy="18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p>
            <a:pPr algn="r" defTabSz="908213" fontAlgn="base">
              <a:spcBef>
                <a:spcPct val="0"/>
              </a:spcBef>
              <a:spcAft>
                <a:spcPct val="0"/>
              </a:spcAft>
            </a:pPr>
            <a:r>
              <a:rPr lang="en-US" sz="1200" dirty="0">
                <a:solidFill>
                  <a:srgbClr val="000000"/>
                </a:solidFill>
              </a:rPr>
              <a:t>|</a:t>
            </a:r>
          </a:p>
        </p:txBody>
      </p:sp>
      <p:grpSp>
        <p:nvGrpSpPr>
          <p:cNvPr id="25" name="LegendBoxes" hidden="1"/>
          <p:cNvGrpSpPr>
            <a:grpSpLocks/>
          </p:cNvGrpSpPr>
          <p:nvPr/>
        </p:nvGrpSpPr>
        <p:grpSpPr bwMode="auto">
          <a:xfrm>
            <a:off x="8136458" y="296464"/>
            <a:ext cx="779144" cy="1017201"/>
            <a:chOff x="4936" y="176"/>
            <a:chExt cx="481" cy="628"/>
          </a:xfrm>
        </p:grpSpPr>
        <p:sp>
          <p:nvSpPr>
            <p:cNvPr id="26"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28"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30"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32"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34" name="LegendLines" hidden="1"/>
          <p:cNvGrpSpPr>
            <a:grpSpLocks/>
          </p:cNvGrpSpPr>
          <p:nvPr/>
        </p:nvGrpSpPr>
        <p:grpSpPr bwMode="auto">
          <a:xfrm>
            <a:off x="7822266" y="296408"/>
            <a:ext cx="1093393" cy="745084"/>
            <a:chOff x="4750" y="176"/>
            <a:chExt cx="675" cy="460"/>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38"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39"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40"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grpSp>
      <p:grpSp>
        <p:nvGrpSpPr>
          <p:cNvPr id="41" name="McKSticker" hidden="1"/>
          <p:cNvGrpSpPr/>
          <p:nvPr/>
        </p:nvGrpSpPr>
        <p:grpSpPr bwMode="auto">
          <a:xfrm>
            <a:off x="7826992" y="296407"/>
            <a:ext cx="1088630" cy="216680"/>
            <a:chOff x="7673880" y="285750"/>
            <a:chExt cx="1066895" cy="212366"/>
          </a:xfrm>
        </p:grpSpPr>
        <p:sp>
          <p:nvSpPr>
            <p:cNvPr id="42"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08213" fontAlgn="base">
                <a:spcBef>
                  <a:spcPct val="0"/>
                </a:spcBef>
                <a:spcAft>
                  <a:spcPct val="0"/>
                </a:spcAft>
                <a:buClr>
                  <a:srgbClr val="002960"/>
                </a:buClr>
              </a:pPr>
              <a:r>
                <a:rPr lang="en-US" sz="1200" dirty="0">
                  <a:solidFill>
                    <a:srgbClr val="808080"/>
                  </a:solidFill>
                </a:rPr>
                <a:t>PRELIMINARY</a:t>
              </a:r>
            </a:p>
          </p:txBody>
        </p:sp>
        <p:cxnSp>
          <p:nvCxnSpPr>
            <p:cNvPr id="43" name="AutoShape 31"/>
            <p:cNvCxnSpPr>
              <a:cxnSpLocks noChangeShapeType="1"/>
              <a:stCxn id="42" idx="2"/>
              <a:endCxn id="42"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4" name="AutoShape 32"/>
            <p:cNvCxnSpPr>
              <a:cxnSpLocks noChangeShapeType="1"/>
              <a:stCxn id="42" idx="4"/>
              <a:endCxn id="42"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5" name="LegendMoons" hidden="1"/>
          <p:cNvGrpSpPr/>
          <p:nvPr/>
        </p:nvGrpSpPr>
        <p:grpSpPr bwMode="auto">
          <a:xfrm>
            <a:off x="8068268" y="296408"/>
            <a:ext cx="847347" cy="1333054"/>
            <a:chOff x="6655594" y="273840"/>
            <a:chExt cx="830430" cy="1306516"/>
          </a:xfrm>
        </p:grpSpPr>
        <p:grpSp>
          <p:nvGrpSpPr>
            <p:cNvPr id="46" name="MoonLegend1"/>
            <p:cNvGrpSpPr>
              <a:grpSpLocks noChangeAspect="1"/>
            </p:cNvGrpSpPr>
            <p:nvPr>
              <p:custDataLst>
                <p:tags r:id="rId11"/>
              </p:custDataLst>
            </p:nvPr>
          </p:nvGrpSpPr>
          <p:grpSpPr bwMode="auto">
            <a:xfrm>
              <a:off x="6655594" y="273840"/>
              <a:ext cx="209550" cy="209551"/>
              <a:chOff x="4533" y="183"/>
              <a:chExt cx="144" cy="144"/>
            </a:xfrm>
          </p:grpSpPr>
          <p:sp>
            <p:nvSpPr>
              <p:cNvPr id="64" name="Oval 38"/>
              <p:cNvSpPr>
                <a:spLocks noChangeAspect="1" noChangeArrowheads="1"/>
              </p:cNvSpPr>
              <p:nvPr>
                <p:custDataLst>
                  <p:tags r:id="rId24"/>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5" name="Arc 39"/>
              <p:cNvSpPr>
                <a:spLocks noChangeAspect="1"/>
              </p:cNvSpPr>
              <p:nvPr>
                <p:custDataLst>
                  <p:tags r:id="rId25"/>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47" name="MoonLegend2"/>
            <p:cNvGrpSpPr>
              <a:grpSpLocks noChangeAspect="1"/>
            </p:cNvGrpSpPr>
            <p:nvPr>
              <p:custDataLst>
                <p:tags r:id="rId12"/>
              </p:custDataLst>
            </p:nvPr>
          </p:nvGrpSpPr>
          <p:grpSpPr bwMode="auto">
            <a:xfrm>
              <a:off x="6655594" y="548081"/>
              <a:ext cx="209550" cy="209551"/>
              <a:chOff x="1694" y="2044"/>
              <a:chExt cx="160" cy="160"/>
            </a:xfrm>
          </p:grpSpPr>
          <p:sp>
            <p:nvSpPr>
              <p:cNvPr id="62" name="Oval 41"/>
              <p:cNvSpPr>
                <a:spLocks noChangeAspect="1" noChangeArrowheads="1"/>
              </p:cNvSpPr>
              <p:nvPr>
                <p:custDataLst>
                  <p:tags r:id="rId2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3" name="Arc 42"/>
              <p:cNvSpPr>
                <a:spLocks noChangeAspect="1"/>
              </p:cNvSpPr>
              <p:nvPr>
                <p:custDataLst>
                  <p:tags r:id="rId23"/>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48" name="MoonLegend4"/>
            <p:cNvGrpSpPr>
              <a:grpSpLocks noChangeAspect="1"/>
            </p:cNvGrpSpPr>
            <p:nvPr>
              <p:custDataLst>
                <p:tags r:id="rId13"/>
              </p:custDataLst>
            </p:nvPr>
          </p:nvGrpSpPr>
          <p:grpSpPr bwMode="auto">
            <a:xfrm>
              <a:off x="6655594" y="1096563"/>
              <a:ext cx="209550" cy="209551"/>
              <a:chOff x="4495" y="1198"/>
              <a:chExt cx="160" cy="160"/>
            </a:xfrm>
          </p:grpSpPr>
          <p:sp>
            <p:nvSpPr>
              <p:cNvPr id="60"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1" name="Arc 48"/>
              <p:cNvSpPr>
                <a:spLocks noChangeAspect="1"/>
              </p:cNvSpPr>
              <p:nvPr>
                <p:custDataLst>
                  <p:tags r:id="rId21"/>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49" name="MoonLegend5"/>
            <p:cNvGrpSpPr>
              <a:grpSpLocks noChangeAspect="1"/>
            </p:cNvGrpSpPr>
            <p:nvPr>
              <p:custDataLst>
                <p:tags r:id="rId14"/>
              </p:custDataLst>
            </p:nvPr>
          </p:nvGrpSpPr>
          <p:grpSpPr bwMode="auto">
            <a:xfrm>
              <a:off x="6655594" y="1370805"/>
              <a:ext cx="209550" cy="209551"/>
              <a:chOff x="4495" y="1440"/>
              <a:chExt cx="160" cy="160"/>
            </a:xfrm>
          </p:grpSpPr>
          <p:sp>
            <p:nvSpPr>
              <p:cNvPr id="58" name="Oval 50"/>
              <p:cNvSpPr>
                <a:spLocks noChangeAspect="1" noChangeArrowheads="1"/>
              </p:cNvSpPr>
              <p:nvPr>
                <p:custDataLst>
                  <p:tags r:id="rId18"/>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59" name="Oval 51"/>
              <p:cNvSpPr>
                <a:spLocks noChangeAspect="1" noChangeArrowheads="1"/>
              </p:cNvSpPr>
              <p:nvPr>
                <p:custDataLst>
                  <p:tags r:id="rId19"/>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sp>
          <p:nvSpPr>
            <p:cNvPr id="50"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1"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2"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3"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4"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grpSp>
          <p:nvGrpSpPr>
            <p:cNvPr id="55" name="MoonLegend3"/>
            <p:cNvGrpSpPr>
              <a:grpSpLocks noChangeAspect="1"/>
            </p:cNvGrpSpPr>
            <p:nvPr>
              <p:custDataLst>
                <p:tags r:id="rId15"/>
              </p:custDataLst>
            </p:nvPr>
          </p:nvGrpSpPr>
          <p:grpSpPr bwMode="auto">
            <a:xfrm>
              <a:off x="6655594" y="822322"/>
              <a:ext cx="209550" cy="209551"/>
              <a:chOff x="4495" y="1198"/>
              <a:chExt cx="160" cy="160"/>
            </a:xfrm>
          </p:grpSpPr>
          <p:sp>
            <p:nvSpPr>
              <p:cNvPr id="56"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57" name="Arc 48"/>
              <p:cNvSpPr>
                <a:spLocks noChangeAspect="1"/>
              </p:cNvSpPr>
              <p:nvPr>
                <p:custDataLst>
                  <p:tags r:id="rId17"/>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sp>
        <p:nvSpPr>
          <p:cNvPr id="66" name="Slide Number"/>
          <p:cNvSpPr txBox="1">
            <a:spLocks/>
          </p:cNvSpPr>
          <p:nvPr userDrawn="1"/>
        </p:nvSpPr>
        <p:spPr bwMode="auto">
          <a:xfrm>
            <a:off x="8755308" y="6646901"/>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fontAlgn="base">
              <a:spcBef>
                <a:spcPct val="0"/>
              </a:spcBef>
              <a:spcAft>
                <a:spcPct val="0"/>
              </a:spcAft>
            </a:pPr>
            <a:fld id="{42C328C1-A84F-4A39-A664-DBA00541A8C6}" type="slidenum">
              <a:rPr lang="en-US" smtClean="0">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3145380860"/>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8" r:id="rId5"/>
    <p:sldLayoutId id="2147484099" r:id="rId6"/>
  </p:sldLayoutIdLst>
  <p:hf hdr="0" ftr="0" dt="0"/>
  <p:txStyles>
    <p:titleStyle>
      <a:lvl1pPr algn="l" defTabSz="908213" rtl="0" eaLnBrk="1" fontAlgn="base" hangingPunct="1">
        <a:spcBef>
          <a:spcPct val="0"/>
        </a:spcBef>
        <a:spcAft>
          <a:spcPct val="0"/>
        </a:spcAft>
        <a:tabLst>
          <a:tab pos="273752" algn="l"/>
        </a:tabLst>
        <a:defRPr sz="1900" b="1" baseline="0">
          <a:solidFill>
            <a:schemeClr val="tx2"/>
          </a:solidFill>
          <a:latin typeface="+mj-lt"/>
          <a:ea typeface="+mj-ea"/>
          <a:cs typeface="+mj-cs"/>
        </a:defRPr>
      </a:lvl1pPr>
      <a:lvl2pPr algn="l" defTabSz="908213" rtl="0" eaLnBrk="1" fontAlgn="base" hangingPunct="1">
        <a:spcBef>
          <a:spcPct val="0"/>
        </a:spcBef>
        <a:spcAft>
          <a:spcPct val="0"/>
        </a:spcAft>
        <a:defRPr sz="1900" b="1">
          <a:solidFill>
            <a:schemeClr val="tx2"/>
          </a:solidFill>
          <a:latin typeface="Arial" charset="0"/>
        </a:defRPr>
      </a:lvl2pPr>
      <a:lvl3pPr algn="l" defTabSz="908213" rtl="0" eaLnBrk="1" fontAlgn="base" hangingPunct="1">
        <a:spcBef>
          <a:spcPct val="0"/>
        </a:spcBef>
        <a:spcAft>
          <a:spcPct val="0"/>
        </a:spcAft>
        <a:defRPr sz="1900" b="1">
          <a:solidFill>
            <a:schemeClr val="tx2"/>
          </a:solidFill>
          <a:latin typeface="Arial" charset="0"/>
        </a:defRPr>
      </a:lvl3pPr>
      <a:lvl4pPr algn="l" defTabSz="908213" rtl="0" eaLnBrk="1" fontAlgn="base" hangingPunct="1">
        <a:spcBef>
          <a:spcPct val="0"/>
        </a:spcBef>
        <a:spcAft>
          <a:spcPct val="0"/>
        </a:spcAft>
        <a:defRPr sz="1900" b="1">
          <a:solidFill>
            <a:schemeClr val="tx2"/>
          </a:solidFill>
          <a:latin typeface="Arial" charset="0"/>
        </a:defRPr>
      </a:lvl4pPr>
      <a:lvl5pPr algn="l" defTabSz="908213" rtl="0" eaLnBrk="1" fontAlgn="base" hangingPunct="1">
        <a:spcBef>
          <a:spcPct val="0"/>
        </a:spcBef>
        <a:spcAft>
          <a:spcPct val="0"/>
        </a:spcAft>
        <a:defRPr sz="1900" b="1">
          <a:solidFill>
            <a:schemeClr val="tx2"/>
          </a:solidFill>
          <a:latin typeface="Arial" charset="0"/>
        </a:defRPr>
      </a:lvl5pPr>
      <a:lvl6pPr marL="463731" algn="l" defTabSz="908213" rtl="0" eaLnBrk="1" fontAlgn="base" hangingPunct="1">
        <a:spcBef>
          <a:spcPct val="0"/>
        </a:spcBef>
        <a:spcAft>
          <a:spcPct val="0"/>
        </a:spcAft>
        <a:defRPr sz="1900" b="1">
          <a:solidFill>
            <a:schemeClr val="tx2"/>
          </a:solidFill>
          <a:latin typeface="Arial" charset="0"/>
        </a:defRPr>
      </a:lvl6pPr>
      <a:lvl7pPr marL="927534" algn="l" defTabSz="908213" rtl="0" eaLnBrk="1" fontAlgn="base" hangingPunct="1">
        <a:spcBef>
          <a:spcPct val="0"/>
        </a:spcBef>
        <a:spcAft>
          <a:spcPct val="0"/>
        </a:spcAft>
        <a:defRPr sz="1900" b="1">
          <a:solidFill>
            <a:schemeClr val="tx2"/>
          </a:solidFill>
          <a:latin typeface="Arial" charset="0"/>
        </a:defRPr>
      </a:lvl7pPr>
      <a:lvl8pPr marL="1391307" algn="l" defTabSz="908213" rtl="0" eaLnBrk="1" fontAlgn="base" hangingPunct="1">
        <a:spcBef>
          <a:spcPct val="0"/>
        </a:spcBef>
        <a:spcAft>
          <a:spcPct val="0"/>
        </a:spcAft>
        <a:defRPr sz="1900" b="1">
          <a:solidFill>
            <a:schemeClr val="tx2"/>
          </a:solidFill>
          <a:latin typeface="Arial" charset="0"/>
        </a:defRPr>
      </a:lvl8pPr>
      <a:lvl9pPr marL="1855077" algn="l" defTabSz="908213" rtl="0" eaLnBrk="1" fontAlgn="base" hangingPunct="1">
        <a:spcBef>
          <a:spcPct val="0"/>
        </a:spcBef>
        <a:spcAft>
          <a:spcPct val="0"/>
        </a:spcAft>
        <a:defRPr sz="1900" b="1">
          <a:solidFill>
            <a:schemeClr val="tx2"/>
          </a:solidFill>
          <a:latin typeface="Arial" charset="0"/>
        </a:defRPr>
      </a:lvl9pPr>
    </p:titleStyle>
    <p:bodyStyle>
      <a:lvl1pPr marL="0" indent="0" algn="l" defTabSz="908213"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6459" indent="-194851" algn="l" defTabSz="908213"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3731" indent="-265702" algn="l" defTabSz="908213"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3191" indent="-157816" algn="l" defTabSz="908213"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27534" rtl="0" eaLnBrk="1" latinLnBrk="0" hangingPunct="1">
        <a:defRPr sz="1800" kern="1200">
          <a:solidFill>
            <a:schemeClr val="tx1"/>
          </a:solidFill>
          <a:latin typeface="+mn-lt"/>
          <a:ea typeface="+mn-ea"/>
          <a:cs typeface="+mn-cs"/>
        </a:defRPr>
      </a:lvl1pPr>
      <a:lvl2pPr marL="463731" algn="l" defTabSz="927534" rtl="0" eaLnBrk="1" latinLnBrk="0" hangingPunct="1">
        <a:defRPr sz="1800" kern="1200">
          <a:solidFill>
            <a:schemeClr val="tx1"/>
          </a:solidFill>
          <a:latin typeface="+mn-lt"/>
          <a:ea typeface="+mn-ea"/>
          <a:cs typeface="+mn-cs"/>
        </a:defRPr>
      </a:lvl2pPr>
      <a:lvl3pPr marL="927534" algn="l" defTabSz="927534" rtl="0" eaLnBrk="1" latinLnBrk="0" hangingPunct="1">
        <a:defRPr sz="1800" kern="1200">
          <a:solidFill>
            <a:schemeClr val="tx1"/>
          </a:solidFill>
          <a:latin typeface="+mn-lt"/>
          <a:ea typeface="+mn-ea"/>
          <a:cs typeface="+mn-cs"/>
        </a:defRPr>
      </a:lvl3pPr>
      <a:lvl4pPr marL="1391307" algn="l" defTabSz="927534" rtl="0" eaLnBrk="1" latinLnBrk="0" hangingPunct="1">
        <a:defRPr sz="1800" kern="1200">
          <a:solidFill>
            <a:schemeClr val="tx1"/>
          </a:solidFill>
          <a:latin typeface="+mn-lt"/>
          <a:ea typeface="+mn-ea"/>
          <a:cs typeface="+mn-cs"/>
        </a:defRPr>
      </a:lvl4pPr>
      <a:lvl5pPr marL="1855077" algn="l" defTabSz="927534" rtl="0" eaLnBrk="1" latinLnBrk="0" hangingPunct="1">
        <a:defRPr sz="1800" kern="1200">
          <a:solidFill>
            <a:schemeClr val="tx1"/>
          </a:solidFill>
          <a:latin typeface="+mn-lt"/>
          <a:ea typeface="+mn-ea"/>
          <a:cs typeface="+mn-cs"/>
        </a:defRPr>
      </a:lvl5pPr>
      <a:lvl6pPr marL="2318846" algn="l" defTabSz="927534" rtl="0" eaLnBrk="1" latinLnBrk="0" hangingPunct="1">
        <a:defRPr sz="1800" kern="1200">
          <a:solidFill>
            <a:schemeClr val="tx1"/>
          </a:solidFill>
          <a:latin typeface="+mn-lt"/>
          <a:ea typeface="+mn-ea"/>
          <a:cs typeface="+mn-cs"/>
        </a:defRPr>
      </a:lvl6pPr>
      <a:lvl7pPr marL="2782614" algn="l" defTabSz="927534" rtl="0" eaLnBrk="1" latinLnBrk="0" hangingPunct="1">
        <a:defRPr sz="1800" kern="1200">
          <a:solidFill>
            <a:schemeClr val="tx1"/>
          </a:solidFill>
          <a:latin typeface="+mn-lt"/>
          <a:ea typeface="+mn-ea"/>
          <a:cs typeface="+mn-cs"/>
        </a:defRPr>
      </a:lvl7pPr>
      <a:lvl8pPr marL="3246385" algn="l" defTabSz="927534" rtl="0" eaLnBrk="1" latinLnBrk="0" hangingPunct="1">
        <a:defRPr sz="1800" kern="1200">
          <a:solidFill>
            <a:schemeClr val="tx1"/>
          </a:solidFill>
          <a:latin typeface="+mn-lt"/>
          <a:ea typeface="+mn-ea"/>
          <a:cs typeface="+mn-cs"/>
        </a:defRPr>
      </a:lvl8pPr>
      <a:lvl9pPr marL="3710154" algn="l" defTabSz="927534"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9"/>
            </p:custDataLst>
            <p:extLst>
              <p:ext uri="{D42A27DB-BD31-4B8C-83A1-F6EECF244321}">
                <p14:modId xmlns:p14="http://schemas.microsoft.com/office/powerpoint/2010/main" val="4101052268"/>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373570" name="think-cell Slide" r:id="rId26" imgW="6350000" imgH="6350000" progId="TCLayout.ActiveDocument.1">
                  <p:embed/>
                </p:oleObj>
              </mc:Choice>
              <mc:Fallback>
                <p:oleObj name="think-cell Slide" r:id="rId26" imgW="6350000" imgH="6350000" progId="TCLayout.ActiveDocument.1">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6" name="Rectangle 286"/>
          <p:cNvSpPr>
            <a:spLocks noGrp="1" noChangeArrowheads="1"/>
          </p:cNvSpPr>
          <p:nvPr>
            <p:ph type="body" idx="1"/>
          </p:nvPr>
        </p:nvSpPr>
        <p:spPr bwMode="auto">
          <a:xfrm>
            <a:off x="2377117" y="2440672"/>
            <a:ext cx="4389768" cy="2512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Text</a:t>
            </a:r>
            <a:endParaRPr lang="en-US" noProof="0" dirty="0"/>
          </a:p>
        </p:txBody>
      </p:sp>
      <p:sp>
        <p:nvSpPr>
          <p:cNvPr id="19" name="Title Placeholder 2"/>
          <p:cNvSpPr>
            <a:spLocks noGrp="1" noChangeArrowheads="1"/>
          </p:cNvSpPr>
          <p:nvPr>
            <p:ph type="title"/>
          </p:nvPr>
        </p:nvSpPr>
        <p:spPr bwMode="auto">
          <a:xfrm>
            <a:off x="121545" y="234863"/>
            <a:ext cx="879411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121488" y="15389"/>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121488" y="532898"/>
            <a:ext cx="4726600"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6" name="McK Slide Elements" hidden="1"/>
          <p:cNvGrpSpPr/>
          <p:nvPr/>
        </p:nvGrpSpPr>
        <p:grpSpPr bwMode="auto">
          <a:xfrm>
            <a:off x="1393471" y="6159598"/>
            <a:ext cx="7522187" cy="527525"/>
            <a:chOff x="1365594" y="6036921"/>
            <a:chExt cx="7372005" cy="517023"/>
          </a:xfrm>
        </p:grpSpPr>
        <p:sp>
          <p:nvSpPr>
            <p:cNvPr id="13" name="McK 4. Footnote"/>
            <p:cNvSpPr txBox="1">
              <a:spLocks noChangeArrowheads="1"/>
            </p:cNvSpPr>
            <p:nvPr/>
          </p:nvSpPr>
          <p:spPr bwMode="auto">
            <a:xfrm>
              <a:off x="1365594" y="6036921"/>
              <a:ext cx="737200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McK 5. Source"/>
            <p:cNvSpPr>
              <a:spLocks noChangeArrowheads="1"/>
            </p:cNvSpPr>
            <p:nvPr/>
          </p:nvSpPr>
          <p:spPr bwMode="auto">
            <a:xfrm>
              <a:off x="1365594" y="6400056"/>
              <a:ext cx="3935069"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476675" indent="-476675" defTabSz="908213" fontAlgn="base">
                <a:spcBef>
                  <a:spcPct val="0"/>
                </a:spcBef>
                <a:spcAft>
                  <a:spcPct val="0"/>
                </a:spcAft>
                <a:tabLst>
                  <a:tab pos="487926" algn="l"/>
                  <a:tab pos="674722" algn="l"/>
                </a:tabLst>
              </a:pPr>
              <a:r>
                <a:rPr lang="en-US" sz="1000" dirty="0">
                  <a:solidFill>
                    <a:srgbClr val="000000"/>
                  </a:solidFill>
                </a:rPr>
                <a:t>Source: Source</a:t>
              </a:r>
            </a:p>
          </p:txBody>
        </p:sp>
      </p:grpSp>
      <p:grpSp>
        <p:nvGrpSpPr>
          <p:cNvPr id="15" name="ACET" hidden="1"/>
          <p:cNvGrpSpPr>
            <a:grpSpLocks/>
          </p:cNvGrpSpPr>
          <p:nvPr/>
        </p:nvGrpSpPr>
        <p:grpSpPr bwMode="auto">
          <a:xfrm>
            <a:off x="2377117" y="1859183"/>
            <a:ext cx="4389768"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0000"/>
                  </a:solidFill>
                </a:rPr>
                <a:t>Title</a:t>
              </a:r>
            </a:p>
            <a:p>
              <a:pPr fontAlgn="base">
                <a:spcBef>
                  <a:spcPct val="0"/>
                </a:spcBef>
                <a:spcAft>
                  <a:spcPct val="0"/>
                </a:spcAft>
              </a:pPr>
              <a:r>
                <a:rPr lang="en-US" sz="1600" dirty="0">
                  <a:solidFill>
                    <a:srgbClr val="808080"/>
                  </a:solidFill>
                </a:rPr>
                <a:t>Unit of measure</a:t>
              </a:r>
            </a:p>
          </p:txBody>
        </p:sp>
      </p:grpSp>
      <p:sp>
        <p:nvSpPr>
          <p:cNvPr id="21" name="SlideLogoSeparator"/>
          <p:cNvSpPr>
            <a:spLocks noChangeArrowheads="1"/>
          </p:cNvSpPr>
          <p:nvPr>
            <p:custDataLst>
              <p:tags r:id="rId10"/>
            </p:custDataLst>
          </p:nvPr>
        </p:nvSpPr>
        <p:spPr bwMode="auto">
          <a:xfrm>
            <a:off x="8608479" y="6623650"/>
            <a:ext cx="40892" cy="18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p>
            <a:pPr algn="r" defTabSz="908213" fontAlgn="base">
              <a:spcBef>
                <a:spcPct val="0"/>
              </a:spcBef>
              <a:spcAft>
                <a:spcPct val="0"/>
              </a:spcAft>
            </a:pPr>
            <a:r>
              <a:rPr lang="en-US" sz="1200" dirty="0">
                <a:solidFill>
                  <a:srgbClr val="000000"/>
                </a:solidFill>
              </a:rPr>
              <a:t>|</a:t>
            </a:r>
          </a:p>
        </p:txBody>
      </p:sp>
      <p:grpSp>
        <p:nvGrpSpPr>
          <p:cNvPr id="25" name="LegendBoxes" hidden="1"/>
          <p:cNvGrpSpPr>
            <a:grpSpLocks/>
          </p:cNvGrpSpPr>
          <p:nvPr/>
        </p:nvGrpSpPr>
        <p:grpSpPr bwMode="auto">
          <a:xfrm>
            <a:off x="8136458" y="296464"/>
            <a:ext cx="779144" cy="1017201"/>
            <a:chOff x="4936" y="176"/>
            <a:chExt cx="481" cy="628"/>
          </a:xfrm>
        </p:grpSpPr>
        <p:sp>
          <p:nvSpPr>
            <p:cNvPr id="26"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28"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30"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32"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34" name="LegendLines" hidden="1"/>
          <p:cNvGrpSpPr>
            <a:grpSpLocks/>
          </p:cNvGrpSpPr>
          <p:nvPr/>
        </p:nvGrpSpPr>
        <p:grpSpPr bwMode="auto">
          <a:xfrm>
            <a:off x="7822266" y="296408"/>
            <a:ext cx="1093393" cy="745084"/>
            <a:chOff x="4750" y="176"/>
            <a:chExt cx="675" cy="460"/>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38"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39"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40"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grpSp>
      <p:grpSp>
        <p:nvGrpSpPr>
          <p:cNvPr id="41" name="McKSticker" hidden="1"/>
          <p:cNvGrpSpPr/>
          <p:nvPr/>
        </p:nvGrpSpPr>
        <p:grpSpPr bwMode="auto">
          <a:xfrm>
            <a:off x="7826992" y="296407"/>
            <a:ext cx="1088630" cy="216680"/>
            <a:chOff x="7673880" y="285750"/>
            <a:chExt cx="1066895" cy="212366"/>
          </a:xfrm>
        </p:grpSpPr>
        <p:sp>
          <p:nvSpPr>
            <p:cNvPr id="42"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08213" fontAlgn="base">
                <a:spcBef>
                  <a:spcPct val="0"/>
                </a:spcBef>
                <a:spcAft>
                  <a:spcPct val="0"/>
                </a:spcAft>
                <a:buClr>
                  <a:srgbClr val="002960"/>
                </a:buClr>
              </a:pPr>
              <a:r>
                <a:rPr lang="en-US" sz="1200" dirty="0">
                  <a:solidFill>
                    <a:srgbClr val="808080"/>
                  </a:solidFill>
                </a:rPr>
                <a:t>PRELIMINARY</a:t>
              </a:r>
            </a:p>
          </p:txBody>
        </p:sp>
        <p:cxnSp>
          <p:nvCxnSpPr>
            <p:cNvPr id="43" name="AutoShape 31"/>
            <p:cNvCxnSpPr>
              <a:cxnSpLocks noChangeShapeType="1"/>
              <a:stCxn id="42" idx="2"/>
              <a:endCxn id="42"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4" name="AutoShape 32"/>
            <p:cNvCxnSpPr>
              <a:cxnSpLocks noChangeShapeType="1"/>
              <a:stCxn id="42" idx="4"/>
              <a:endCxn id="42"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5" name="LegendMoons" hidden="1"/>
          <p:cNvGrpSpPr/>
          <p:nvPr/>
        </p:nvGrpSpPr>
        <p:grpSpPr bwMode="auto">
          <a:xfrm>
            <a:off x="8068268" y="296408"/>
            <a:ext cx="847347" cy="1333054"/>
            <a:chOff x="6655594" y="273840"/>
            <a:chExt cx="830430" cy="1306516"/>
          </a:xfrm>
        </p:grpSpPr>
        <p:grpSp>
          <p:nvGrpSpPr>
            <p:cNvPr id="46" name="MoonLegend1"/>
            <p:cNvGrpSpPr>
              <a:grpSpLocks noChangeAspect="1"/>
            </p:cNvGrpSpPr>
            <p:nvPr>
              <p:custDataLst>
                <p:tags r:id="rId11"/>
              </p:custDataLst>
            </p:nvPr>
          </p:nvGrpSpPr>
          <p:grpSpPr bwMode="auto">
            <a:xfrm>
              <a:off x="6655594" y="273840"/>
              <a:ext cx="209550" cy="209551"/>
              <a:chOff x="4533" y="183"/>
              <a:chExt cx="144" cy="144"/>
            </a:xfrm>
          </p:grpSpPr>
          <p:sp>
            <p:nvSpPr>
              <p:cNvPr id="64" name="Oval 38"/>
              <p:cNvSpPr>
                <a:spLocks noChangeAspect="1" noChangeArrowheads="1"/>
              </p:cNvSpPr>
              <p:nvPr>
                <p:custDataLst>
                  <p:tags r:id="rId24"/>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5" name="Arc 39"/>
              <p:cNvSpPr>
                <a:spLocks noChangeAspect="1"/>
              </p:cNvSpPr>
              <p:nvPr>
                <p:custDataLst>
                  <p:tags r:id="rId25"/>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47" name="MoonLegend2"/>
            <p:cNvGrpSpPr>
              <a:grpSpLocks noChangeAspect="1"/>
            </p:cNvGrpSpPr>
            <p:nvPr>
              <p:custDataLst>
                <p:tags r:id="rId12"/>
              </p:custDataLst>
            </p:nvPr>
          </p:nvGrpSpPr>
          <p:grpSpPr bwMode="auto">
            <a:xfrm>
              <a:off x="6655594" y="548081"/>
              <a:ext cx="209550" cy="209551"/>
              <a:chOff x="1694" y="2044"/>
              <a:chExt cx="160" cy="160"/>
            </a:xfrm>
          </p:grpSpPr>
          <p:sp>
            <p:nvSpPr>
              <p:cNvPr id="62" name="Oval 41"/>
              <p:cNvSpPr>
                <a:spLocks noChangeAspect="1" noChangeArrowheads="1"/>
              </p:cNvSpPr>
              <p:nvPr>
                <p:custDataLst>
                  <p:tags r:id="rId2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3" name="Arc 42"/>
              <p:cNvSpPr>
                <a:spLocks noChangeAspect="1"/>
              </p:cNvSpPr>
              <p:nvPr>
                <p:custDataLst>
                  <p:tags r:id="rId23"/>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48" name="MoonLegend4"/>
            <p:cNvGrpSpPr>
              <a:grpSpLocks noChangeAspect="1"/>
            </p:cNvGrpSpPr>
            <p:nvPr>
              <p:custDataLst>
                <p:tags r:id="rId13"/>
              </p:custDataLst>
            </p:nvPr>
          </p:nvGrpSpPr>
          <p:grpSpPr bwMode="auto">
            <a:xfrm>
              <a:off x="6655594" y="1096563"/>
              <a:ext cx="209550" cy="209551"/>
              <a:chOff x="4495" y="1198"/>
              <a:chExt cx="160" cy="160"/>
            </a:xfrm>
          </p:grpSpPr>
          <p:sp>
            <p:nvSpPr>
              <p:cNvPr id="60"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1" name="Arc 48"/>
              <p:cNvSpPr>
                <a:spLocks noChangeAspect="1"/>
              </p:cNvSpPr>
              <p:nvPr>
                <p:custDataLst>
                  <p:tags r:id="rId21"/>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49" name="MoonLegend5"/>
            <p:cNvGrpSpPr>
              <a:grpSpLocks noChangeAspect="1"/>
            </p:cNvGrpSpPr>
            <p:nvPr>
              <p:custDataLst>
                <p:tags r:id="rId14"/>
              </p:custDataLst>
            </p:nvPr>
          </p:nvGrpSpPr>
          <p:grpSpPr bwMode="auto">
            <a:xfrm>
              <a:off x="6655594" y="1370805"/>
              <a:ext cx="209550" cy="209551"/>
              <a:chOff x="4495" y="1440"/>
              <a:chExt cx="160" cy="160"/>
            </a:xfrm>
          </p:grpSpPr>
          <p:sp>
            <p:nvSpPr>
              <p:cNvPr id="58" name="Oval 50"/>
              <p:cNvSpPr>
                <a:spLocks noChangeAspect="1" noChangeArrowheads="1"/>
              </p:cNvSpPr>
              <p:nvPr>
                <p:custDataLst>
                  <p:tags r:id="rId18"/>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59" name="Oval 51"/>
              <p:cNvSpPr>
                <a:spLocks noChangeAspect="1" noChangeArrowheads="1"/>
              </p:cNvSpPr>
              <p:nvPr>
                <p:custDataLst>
                  <p:tags r:id="rId19"/>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sp>
          <p:nvSpPr>
            <p:cNvPr id="50"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1"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2"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3"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4"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grpSp>
          <p:nvGrpSpPr>
            <p:cNvPr id="55" name="MoonLegend3"/>
            <p:cNvGrpSpPr>
              <a:grpSpLocks noChangeAspect="1"/>
            </p:cNvGrpSpPr>
            <p:nvPr>
              <p:custDataLst>
                <p:tags r:id="rId15"/>
              </p:custDataLst>
            </p:nvPr>
          </p:nvGrpSpPr>
          <p:grpSpPr bwMode="auto">
            <a:xfrm>
              <a:off x="6655594" y="822322"/>
              <a:ext cx="209550" cy="209551"/>
              <a:chOff x="4495" y="1198"/>
              <a:chExt cx="160" cy="160"/>
            </a:xfrm>
          </p:grpSpPr>
          <p:sp>
            <p:nvSpPr>
              <p:cNvPr id="56"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57" name="Arc 48"/>
              <p:cNvSpPr>
                <a:spLocks noChangeAspect="1"/>
              </p:cNvSpPr>
              <p:nvPr>
                <p:custDataLst>
                  <p:tags r:id="rId17"/>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sp>
        <p:nvSpPr>
          <p:cNvPr id="66" name="Slide Number"/>
          <p:cNvSpPr txBox="1">
            <a:spLocks/>
          </p:cNvSpPr>
          <p:nvPr userDrawn="1"/>
        </p:nvSpPr>
        <p:spPr bwMode="auto">
          <a:xfrm>
            <a:off x="8755308" y="6646901"/>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fontAlgn="base">
              <a:spcBef>
                <a:spcPct val="0"/>
              </a:spcBef>
              <a:spcAft>
                <a:spcPct val="0"/>
              </a:spcAft>
            </a:pPr>
            <a:fld id="{42C328C1-A84F-4A39-A664-DBA00541A8C6}" type="slidenum">
              <a:rPr lang="en-US" smtClean="0">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3612995118"/>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6" r:id="rId5"/>
    <p:sldLayoutId id="2147484107" r:id="rId6"/>
  </p:sldLayoutIdLst>
  <p:hf hdr="0" ftr="0" dt="0"/>
  <p:txStyles>
    <p:titleStyle>
      <a:lvl1pPr algn="l" defTabSz="908213" rtl="0" eaLnBrk="1" fontAlgn="base" hangingPunct="1">
        <a:spcBef>
          <a:spcPct val="0"/>
        </a:spcBef>
        <a:spcAft>
          <a:spcPct val="0"/>
        </a:spcAft>
        <a:tabLst>
          <a:tab pos="273752" algn="l"/>
        </a:tabLst>
        <a:defRPr sz="1900" b="1" baseline="0">
          <a:solidFill>
            <a:schemeClr val="tx2"/>
          </a:solidFill>
          <a:latin typeface="+mj-lt"/>
          <a:ea typeface="+mj-ea"/>
          <a:cs typeface="+mj-cs"/>
        </a:defRPr>
      </a:lvl1pPr>
      <a:lvl2pPr algn="l" defTabSz="908213" rtl="0" eaLnBrk="1" fontAlgn="base" hangingPunct="1">
        <a:spcBef>
          <a:spcPct val="0"/>
        </a:spcBef>
        <a:spcAft>
          <a:spcPct val="0"/>
        </a:spcAft>
        <a:defRPr sz="1900" b="1">
          <a:solidFill>
            <a:schemeClr val="tx2"/>
          </a:solidFill>
          <a:latin typeface="Arial" charset="0"/>
        </a:defRPr>
      </a:lvl2pPr>
      <a:lvl3pPr algn="l" defTabSz="908213" rtl="0" eaLnBrk="1" fontAlgn="base" hangingPunct="1">
        <a:spcBef>
          <a:spcPct val="0"/>
        </a:spcBef>
        <a:spcAft>
          <a:spcPct val="0"/>
        </a:spcAft>
        <a:defRPr sz="1900" b="1">
          <a:solidFill>
            <a:schemeClr val="tx2"/>
          </a:solidFill>
          <a:latin typeface="Arial" charset="0"/>
        </a:defRPr>
      </a:lvl3pPr>
      <a:lvl4pPr algn="l" defTabSz="908213" rtl="0" eaLnBrk="1" fontAlgn="base" hangingPunct="1">
        <a:spcBef>
          <a:spcPct val="0"/>
        </a:spcBef>
        <a:spcAft>
          <a:spcPct val="0"/>
        </a:spcAft>
        <a:defRPr sz="1900" b="1">
          <a:solidFill>
            <a:schemeClr val="tx2"/>
          </a:solidFill>
          <a:latin typeface="Arial" charset="0"/>
        </a:defRPr>
      </a:lvl4pPr>
      <a:lvl5pPr algn="l" defTabSz="908213" rtl="0" eaLnBrk="1" fontAlgn="base" hangingPunct="1">
        <a:spcBef>
          <a:spcPct val="0"/>
        </a:spcBef>
        <a:spcAft>
          <a:spcPct val="0"/>
        </a:spcAft>
        <a:defRPr sz="1900" b="1">
          <a:solidFill>
            <a:schemeClr val="tx2"/>
          </a:solidFill>
          <a:latin typeface="Arial" charset="0"/>
        </a:defRPr>
      </a:lvl5pPr>
      <a:lvl6pPr marL="463731" algn="l" defTabSz="908213" rtl="0" eaLnBrk="1" fontAlgn="base" hangingPunct="1">
        <a:spcBef>
          <a:spcPct val="0"/>
        </a:spcBef>
        <a:spcAft>
          <a:spcPct val="0"/>
        </a:spcAft>
        <a:defRPr sz="1900" b="1">
          <a:solidFill>
            <a:schemeClr val="tx2"/>
          </a:solidFill>
          <a:latin typeface="Arial" charset="0"/>
        </a:defRPr>
      </a:lvl6pPr>
      <a:lvl7pPr marL="927534" algn="l" defTabSz="908213" rtl="0" eaLnBrk="1" fontAlgn="base" hangingPunct="1">
        <a:spcBef>
          <a:spcPct val="0"/>
        </a:spcBef>
        <a:spcAft>
          <a:spcPct val="0"/>
        </a:spcAft>
        <a:defRPr sz="1900" b="1">
          <a:solidFill>
            <a:schemeClr val="tx2"/>
          </a:solidFill>
          <a:latin typeface="Arial" charset="0"/>
        </a:defRPr>
      </a:lvl7pPr>
      <a:lvl8pPr marL="1391307" algn="l" defTabSz="908213" rtl="0" eaLnBrk="1" fontAlgn="base" hangingPunct="1">
        <a:spcBef>
          <a:spcPct val="0"/>
        </a:spcBef>
        <a:spcAft>
          <a:spcPct val="0"/>
        </a:spcAft>
        <a:defRPr sz="1900" b="1">
          <a:solidFill>
            <a:schemeClr val="tx2"/>
          </a:solidFill>
          <a:latin typeface="Arial" charset="0"/>
        </a:defRPr>
      </a:lvl8pPr>
      <a:lvl9pPr marL="1855077" algn="l" defTabSz="908213" rtl="0" eaLnBrk="1" fontAlgn="base" hangingPunct="1">
        <a:spcBef>
          <a:spcPct val="0"/>
        </a:spcBef>
        <a:spcAft>
          <a:spcPct val="0"/>
        </a:spcAft>
        <a:defRPr sz="1900" b="1">
          <a:solidFill>
            <a:schemeClr val="tx2"/>
          </a:solidFill>
          <a:latin typeface="Arial" charset="0"/>
        </a:defRPr>
      </a:lvl9pPr>
    </p:titleStyle>
    <p:bodyStyle>
      <a:lvl1pPr marL="0" indent="0" algn="l" defTabSz="908213"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6459" indent="-194851" algn="l" defTabSz="908213"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3731" indent="-265702" algn="l" defTabSz="908213"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3191" indent="-157816" algn="l" defTabSz="908213"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27534" rtl="0" eaLnBrk="1" latinLnBrk="0" hangingPunct="1">
        <a:defRPr sz="1800" kern="1200">
          <a:solidFill>
            <a:schemeClr val="tx1"/>
          </a:solidFill>
          <a:latin typeface="+mn-lt"/>
          <a:ea typeface="+mn-ea"/>
          <a:cs typeface="+mn-cs"/>
        </a:defRPr>
      </a:lvl1pPr>
      <a:lvl2pPr marL="463731" algn="l" defTabSz="927534" rtl="0" eaLnBrk="1" latinLnBrk="0" hangingPunct="1">
        <a:defRPr sz="1800" kern="1200">
          <a:solidFill>
            <a:schemeClr val="tx1"/>
          </a:solidFill>
          <a:latin typeface="+mn-lt"/>
          <a:ea typeface="+mn-ea"/>
          <a:cs typeface="+mn-cs"/>
        </a:defRPr>
      </a:lvl2pPr>
      <a:lvl3pPr marL="927534" algn="l" defTabSz="927534" rtl="0" eaLnBrk="1" latinLnBrk="0" hangingPunct="1">
        <a:defRPr sz="1800" kern="1200">
          <a:solidFill>
            <a:schemeClr val="tx1"/>
          </a:solidFill>
          <a:latin typeface="+mn-lt"/>
          <a:ea typeface="+mn-ea"/>
          <a:cs typeface="+mn-cs"/>
        </a:defRPr>
      </a:lvl3pPr>
      <a:lvl4pPr marL="1391307" algn="l" defTabSz="927534" rtl="0" eaLnBrk="1" latinLnBrk="0" hangingPunct="1">
        <a:defRPr sz="1800" kern="1200">
          <a:solidFill>
            <a:schemeClr val="tx1"/>
          </a:solidFill>
          <a:latin typeface="+mn-lt"/>
          <a:ea typeface="+mn-ea"/>
          <a:cs typeface="+mn-cs"/>
        </a:defRPr>
      </a:lvl4pPr>
      <a:lvl5pPr marL="1855077" algn="l" defTabSz="927534" rtl="0" eaLnBrk="1" latinLnBrk="0" hangingPunct="1">
        <a:defRPr sz="1800" kern="1200">
          <a:solidFill>
            <a:schemeClr val="tx1"/>
          </a:solidFill>
          <a:latin typeface="+mn-lt"/>
          <a:ea typeface="+mn-ea"/>
          <a:cs typeface="+mn-cs"/>
        </a:defRPr>
      </a:lvl5pPr>
      <a:lvl6pPr marL="2318846" algn="l" defTabSz="927534" rtl="0" eaLnBrk="1" latinLnBrk="0" hangingPunct="1">
        <a:defRPr sz="1800" kern="1200">
          <a:solidFill>
            <a:schemeClr val="tx1"/>
          </a:solidFill>
          <a:latin typeface="+mn-lt"/>
          <a:ea typeface="+mn-ea"/>
          <a:cs typeface="+mn-cs"/>
        </a:defRPr>
      </a:lvl6pPr>
      <a:lvl7pPr marL="2782614" algn="l" defTabSz="927534" rtl="0" eaLnBrk="1" latinLnBrk="0" hangingPunct="1">
        <a:defRPr sz="1800" kern="1200">
          <a:solidFill>
            <a:schemeClr val="tx1"/>
          </a:solidFill>
          <a:latin typeface="+mn-lt"/>
          <a:ea typeface="+mn-ea"/>
          <a:cs typeface="+mn-cs"/>
        </a:defRPr>
      </a:lvl7pPr>
      <a:lvl8pPr marL="3246385" algn="l" defTabSz="927534" rtl="0" eaLnBrk="1" latinLnBrk="0" hangingPunct="1">
        <a:defRPr sz="1800" kern="1200">
          <a:solidFill>
            <a:schemeClr val="tx1"/>
          </a:solidFill>
          <a:latin typeface="+mn-lt"/>
          <a:ea typeface="+mn-ea"/>
          <a:cs typeface="+mn-cs"/>
        </a:defRPr>
      </a:lvl8pPr>
      <a:lvl9pPr marL="3710154" algn="l" defTabSz="927534"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9"/>
            </p:custDataLst>
            <p:extLst>
              <p:ext uri="{D42A27DB-BD31-4B8C-83A1-F6EECF244321}">
                <p14:modId xmlns:p14="http://schemas.microsoft.com/office/powerpoint/2010/main" val="2775237331"/>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374594" name="think-cell Slide" r:id="rId26" imgW="6350000" imgH="6350000" progId="TCLayout.ActiveDocument.1">
                  <p:embed/>
                </p:oleObj>
              </mc:Choice>
              <mc:Fallback>
                <p:oleObj name="think-cell Slide" r:id="rId26" imgW="6350000" imgH="6350000" progId="TCLayout.ActiveDocument.1">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6" name="Rectangle 286"/>
          <p:cNvSpPr>
            <a:spLocks noGrp="1" noChangeArrowheads="1"/>
          </p:cNvSpPr>
          <p:nvPr>
            <p:ph type="body" idx="1"/>
          </p:nvPr>
        </p:nvSpPr>
        <p:spPr bwMode="auto">
          <a:xfrm>
            <a:off x="2377117" y="2440672"/>
            <a:ext cx="4389768" cy="2512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Text</a:t>
            </a:r>
            <a:endParaRPr lang="en-US" noProof="0" dirty="0"/>
          </a:p>
        </p:txBody>
      </p:sp>
      <p:sp>
        <p:nvSpPr>
          <p:cNvPr id="19" name="Title Placeholder 2"/>
          <p:cNvSpPr>
            <a:spLocks noGrp="1" noChangeArrowheads="1"/>
          </p:cNvSpPr>
          <p:nvPr>
            <p:ph type="title"/>
          </p:nvPr>
        </p:nvSpPr>
        <p:spPr bwMode="auto">
          <a:xfrm>
            <a:off x="121545" y="234863"/>
            <a:ext cx="879411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121488" y="15389"/>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121488" y="532898"/>
            <a:ext cx="4726600"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6" name="McK Slide Elements" hidden="1"/>
          <p:cNvGrpSpPr/>
          <p:nvPr/>
        </p:nvGrpSpPr>
        <p:grpSpPr bwMode="auto">
          <a:xfrm>
            <a:off x="1393471" y="6159598"/>
            <a:ext cx="7522187" cy="527525"/>
            <a:chOff x="1365594" y="6036921"/>
            <a:chExt cx="7372005" cy="517023"/>
          </a:xfrm>
        </p:grpSpPr>
        <p:sp>
          <p:nvSpPr>
            <p:cNvPr id="13" name="McK 4. Footnote"/>
            <p:cNvSpPr txBox="1">
              <a:spLocks noChangeArrowheads="1"/>
            </p:cNvSpPr>
            <p:nvPr/>
          </p:nvSpPr>
          <p:spPr bwMode="auto">
            <a:xfrm>
              <a:off x="1365594" y="6036921"/>
              <a:ext cx="737200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McK 5. Source"/>
            <p:cNvSpPr>
              <a:spLocks noChangeArrowheads="1"/>
            </p:cNvSpPr>
            <p:nvPr/>
          </p:nvSpPr>
          <p:spPr bwMode="auto">
            <a:xfrm>
              <a:off x="1365594" y="6400056"/>
              <a:ext cx="3935069"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476675" indent="-476675" defTabSz="908213" fontAlgn="base">
                <a:spcBef>
                  <a:spcPct val="0"/>
                </a:spcBef>
                <a:spcAft>
                  <a:spcPct val="0"/>
                </a:spcAft>
                <a:tabLst>
                  <a:tab pos="487926" algn="l"/>
                  <a:tab pos="674722" algn="l"/>
                </a:tabLst>
              </a:pPr>
              <a:r>
                <a:rPr lang="en-US" sz="1000" dirty="0">
                  <a:solidFill>
                    <a:srgbClr val="000000"/>
                  </a:solidFill>
                </a:rPr>
                <a:t>Source: Source</a:t>
              </a:r>
            </a:p>
          </p:txBody>
        </p:sp>
      </p:grpSp>
      <p:grpSp>
        <p:nvGrpSpPr>
          <p:cNvPr id="15" name="ACET" hidden="1"/>
          <p:cNvGrpSpPr>
            <a:grpSpLocks/>
          </p:cNvGrpSpPr>
          <p:nvPr/>
        </p:nvGrpSpPr>
        <p:grpSpPr bwMode="auto">
          <a:xfrm>
            <a:off x="2377117" y="1859183"/>
            <a:ext cx="4389768"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0000"/>
                  </a:solidFill>
                </a:rPr>
                <a:t>Title</a:t>
              </a:r>
            </a:p>
            <a:p>
              <a:pPr fontAlgn="base">
                <a:spcBef>
                  <a:spcPct val="0"/>
                </a:spcBef>
                <a:spcAft>
                  <a:spcPct val="0"/>
                </a:spcAft>
              </a:pPr>
              <a:r>
                <a:rPr lang="en-US" sz="1600" dirty="0">
                  <a:solidFill>
                    <a:srgbClr val="808080"/>
                  </a:solidFill>
                </a:rPr>
                <a:t>Unit of measure</a:t>
              </a:r>
            </a:p>
          </p:txBody>
        </p:sp>
      </p:grpSp>
      <p:sp>
        <p:nvSpPr>
          <p:cNvPr id="21" name="SlideLogoSeparator"/>
          <p:cNvSpPr>
            <a:spLocks noChangeArrowheads="1"/>
          </p:cNvSpPr>
          <p:nvPr>
            <p:custDataLst>
              <p:tags r:id="rId10"/>
            </p:custDataLst>
          </p:nvPr>
        </p:nvSpPr>
        <p:spPr bwMode="auto">
          <a:xfrm>
            <a:off x="8608479" y="6623650"/>
            <a:ext cx="40892" cy="18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p>
            <a:pPr algn="r" defTabSz="908213" fontAlgn="base">
              <a:spcBef>
                <a:spcPct val="0"/>
              </a:spcBef>
              <a:spcAft>
                <a:spcPct val="0"/>
              </a:spcAft>
            </a:pPr>
            <a:r>
              <a:rPr lang="en-US" sz="1200" dirty="0">
                <a:solidFill>
                  <a:srgbClr val="000000"/>
                </a:solidFill>
              </a:rPr>
              <a:t>|</a:t>
            </a:r>
          </a:p>
        </p:txBody>
      </p:sp>
      <p:grpSp>
        <p:nvGrpSpPr>
          <p:cNvPr id="25" name="LegendBoxes" hidden="1"/>
          <p:cNvGrpSpPr>
            <a:grpSpLocks/>
          </p:cNvGrpSpPr>
          <p:nvPr/>
        </p:nvGrpSpPr>
        <p:grpSpPr bwMode="auto">
          <a:xfrm>
            <a:off x="8136458" y="296464"/>
            <a:ext cx="779144" cy="1017201"/>
            <a:chOff x="4936" y="176"/>
            <a:chExt cx="481" cy="628"/>
          </a:xfrm>
        </p:grpSpPr>
        <p:sp>
          <p:nvSpPr>
            <p:cNvPr id="26"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28"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30"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32"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34" name="LegendLines" hidden="1"/>
          <p:cNvGrpSpPr>
            <a:grpSpLocks/>
          </p:cNvGrpSpPr>
          <p:nvPr/>
        </p:nvGrpSpPr>
        <p:grpSpPr bwMode="auto">
          <a:xfrm>
            <a:off x="7822266" y="296408"/>
            <a:ext cx="1093393" cy="745084"/>
            <a:chOff x="4750" y="176"/>
            <a:chExt cx="675" cy="460"/>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38"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39"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40"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grpSp>
      <p:grpSp>
        <p:nvGrpSpPr>
          <p:cNvPr id="41" name="McKSticker" hidden="1"/>
          <p:cNvGrpSpPr/>
          <p:nvPr/>
        </p:nvGrpSpPr>
        <p:grpSpPr bwMode="auto">
          <a:xfrm>
            <a:off x="7826992" y="296407"/>
            <a:ext cx="1088630" cy="216680"/>
            <a:chOff x="7673880" y="285750"/>
            <a:chExt cx="1066895" cy="212366"/>
          </a:xfrm>
        </p:grpSpPr>
        <p:sp>
          <p:nvSpPr>
            <p:cNvPr id="42"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08213" fontAlgn="base">
                <a:spcBef>
                  <a:spcPct val="0"/>
                </a:spcBef>
                <a:spcAft>
                  <a:spcPct val="0"/>
                </a:spcAft>
                <a:buClr>
                  <a:srgbClr val="002960"/>
                </a:buClr>
              </a:pPr>
              <a:r>
                <a:rPr lang="en-US" sz="1200" dirty="0">
                  <a:solidFill>
                    <a:srgbClr val="808080"/>
                  </a:solidFill>
                </a:rPr>
                <a:t>PRELIMINARY</a:t>
              </a:r>
            </a:p>
          </p:txBody>
        </p:sp>
        <p:cxnSp>
          <p:nvCxnSpPr>
            <p:cNvPr id="43" name="AutoShape 31"/>
            <p:cNvCxnSpPr>
              <a:cxnSpLocks noChangeShapeType="1"/>
              <a:stCxn id="42" idx="2"/>
              <a:endCxn id="42"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4" name="AutoShape 32"/>
            <p:cNvCxnSpPr>
              <a:cxnSpLocks noChangeShapeType="1"/>
              <a:stCxn id="42" idx="4"/>
              <a:endCxn id="42"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5" name="LegendMoons" hidden="1"/>
          <p:cNvGrpSpPr/>
          <p:nvPr/>
        </p:nvGrpSpPr>
        <p:grpSpPr bwMode="auto">
          <a:xfrm>
            <a:off x="8068268" y="296408"/>
            <a:ext cx="847347" cy="1333054"/>
            <a:chOff x="6655594" y="273840"/>
            <a:chExt cx="830430" cy="1306516"/>
          </a:xfrm>
        </p:grpSpPr>
        <p:grpSp>
          <p:nvGrpSpPr>
            <p:cNvPr id="46" name="MoonLegend1"/>
            <p:cNvGrpSpPr>
              <a:grpSpLocks noChangeAspect="1"/>
            </p:cNvGrpSpPr>
            <p:nvPr>
              <p:custDataLst>
                <p:tags r:id="rId11"/>
              </p:custDataLst>
            </p:nvPr>
          </p:nvGrpSpPr>
          <p:grpSpPr bwMode="auto">
            <a:xfrm>
              <a:off x="6655594" y="273840"/>
              <a:ext cx="209550" cy="209551"/>
              <a:chOff x="4533" y="183"/>
              <a:chExt cx="144" cy="144"/>
            </a:xfrm>
          </p:grpSpPr>
          <p:sp>
            <p:nvSpPr>
              <p:cNvPr id="64" name="Oval 38"/>
              <p:cNvSpPr>
                <a:spLocks noChangeAspect="1" noChangeArrowheads="1"/>
              </p:cNvSpPr>
              <p:nvPr>
                <p:custDataLst>
                  <p:tags r:id="rId24"/>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5" name="Arc 39"/>
              <p:cNvSpPr>
                <a:spLocks noChangeAspect="1"/>
              </p:cNvSpPr>
              <p:nvPr>
                <p:custDataLst>
                  <p:tags r:id="rId25"/>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47" name="MoonLegend2"/>
            <p:cNvGrpSpPr>
              <a:grpSpLocks noChangeAspect="1"/>
            </p:cNvGrpSpPr>
            <p:nvPr>
              <p:custDataLst>
                <p:tags r:id="rId12"/>
              </p:custDataLst>
            </p:nvPr>
          </p:nvGrpSpPr>
          <p:grpSpPr bwMode="auto">
            <a:xfrm>
              <a:off x="6655594" y="548081"/>
              <a:ext cx="209550" cy="209551"/>
              <a:chOff x="1694" y="2044"/>
              <a:chExt cx="160" cy="160"/>
            </a:xfrm>
          </p:grpSpPr>
          <p:sp>
            <p:nvSpPr>
              <p:cNvPr id="62" name="Oval 41"/>
              <p:cNvSpPr>
                <a:spLocks noChangeAspect="1" noChangeArrowheads="1"/>
              </p:cNvSpPr>
              <p:nvPr>
                <p:custDataLst>
                  <p:tags r:id="rId2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3" name="Arc 42"/>
              <p:cNvSpPr>
                <a:spLocks noChangeAspect="1"/>
              </p:cNvSpPr>
              <p:nvPr>
                <p:custDataLst>
                  <p:tags r:id="rId23"/>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48" name="MoonLegend4"/>
            <p:cNvGrpSpPr>
              <a:grpSpLocks noChangeAspect="1"/>
            </p:cNvGrpSpPr>
            <p:nvPr>
              <p:custDataLst>
                <p:tags r:id="rId13"/>
              </p:custDataLst>
            </p:nvPr>
          </p:nvGrpSpPr>
          <p:grpSpPr bwMode="auto">
            <a:xfrm>
              <a:off x="6655594" y="1096563"/>
              <a:ext cx="209550" cy="209551"/>
              <a:chOff x="4495" y="1198"/>
              <a:chExt cx="160" cy="160"/>
            </a:xfrm>
          </p:grpSpPr>
          <p:sp>
            <p:nvSpPr>
              <p:cNvPr id="60"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1" name="Arc 48"/>
              <p:cNvSpPr>
                <a:spLocks noChangeAspect="1"/>
              </p:cNvSpPr>
              <p:nvPr>
                <p:custDataLst>
                  <p:tags r:id="rId21"/>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49" name="MoonLegend5"/>
            <p:cNvGrpSpPr>
              <a:grpSpLocks noChangeAspect="1"/>
            </p:cNvGrpSpPr>
            <p:nvPr>
              <p:custDataLst>
                <p:tags r:id="rId14"/>
              </p:custDataLst>
            </p:nvPr>
          </p:nvGrpSpPr>
          <p:grpSpPr bwMode="auto">
            <a:xfrm>
              <a:off x="6655594" y="1370805"/>
              <a:ext cx="209550" cy="209551"/>
              <a:chOff x="4495" y="1440"/>
              <a:chExt cx="160" cy="160"/>
            </a:xfrm>
          </p:grpSpPr>
          <p:sp>
            <p:nvSpPr>
              <p:cNvPr id="58" name="Oval 50"/>
              <p:cNvSpPr>
                <a:spLocks noChangeAspect="1" noChangeArrowheads="1"/>
              </p:cNvSpPr>
              <p:nvPr>
                <p:custDataLst>
                  <p:tags r:id="rId18"/>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59" name="Oval 51"/>
              <p:cNvSpPr>
                <a:spLocks noChangeAspect="1" noChangeArrowheads="1"/>
              </p:cNvSpPr>
              <p:nvPr>
                <p:custDataLst>
                  <p:tags r:id="rId19"/>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sp>
          <p:nvSpPr>
            <p:cNvPr id="50"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1"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2"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3"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4"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grpSp>
          <p:nvGrpSpPr>
            <p:cNvPr id="55" name="MoonLegend3"/>
            <p:cNvGrpSpPr>
              <a:grpSpLocks noChangeAspect="1"/>
            </p:cNvGrpSpPr>
            <p:nvPr>
              <p:custDataLst>
                <p:tags r:id="rId15"/>
              </p:custDataLst>
            </p:nvPr>
          </p:nvGrpSpPr>
          <p:grpSpPr bwMode="auto">
            <a:xfrm>
              <a:off x="6655594" y="822322"/>
              <a:ext cx="209550" cy="209551"/>
              <a:chOff x="4495" y="1198"/>
              <a:chExt cx="160" cy="160"/>
            </a:xfrm>
          </p:grpSpPr>
          <p:sp>
            <p:nvSpPr>
              <p:cNvPr id="56"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57" name="Arc 48"/>
              <p:cNvSpPr>
                <a:spLocks noChangeAspect="1"/>
              </p:cNvSpPr>
              <p:nvPr>
                <p:custDataLst>
                  <p:tags r:id="rId17"/>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sp>
        <p:nvSpPr>
          <p:cNvPr id="66" name="Slide Number"/>
          <p:cNvSpPr txBox="1">
            <a:spLocks/>
          </p:cNvSpPr>
          <p:nvPr userDrawn="1"/>
        </p:nvSpPr>
        <p:spPr bwMode="auto">
          <a:xfrm>
            <a:off x="8755308" y="6646901"/>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fontAlgn="base">
              <a:spcBef>
                <a:spcPct val="0"/>
              </a:spcBef>
              <a:spcAft>
                <a:spcPct val="0"/>
              </a:spcAft>
            </a:pPr>
            <a:fld id="{42C328C1-A84F-4A39-A664-DBA00541A8C6}" type="slidenum">
              <a:rPr lang="en-US" smtClean="0">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2826017934"/>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4" r:id="rId5"/>
    <p:sldLayoutId id="2147484115" r:id="rId6"/>
  </p:sldLayoutIdLst>
  <p:hf hdr="0" ftr="0" dt="0"/>
  <p:txStyles>
    <p:titleStyle>
      <a:lvl1pPr algn="l" defTabSz="908213" rtl="0" eaLnBrk="1" fontAlgn="base" hangingPunct="1">
        <a:spcBef>
          <a:spcPct val="0"/>
        </a:spcBef>
        <a:spcAft>
          <a:spcPct val="0"/>
        </a:spcAft>
        <a:tabLst>
          <a:tab pos="273752" algn="l"/>
        </a:tabLst>
        <a:defRPr sz="1900" b="1" baseline="0">
          <a:solidFill>
            <a:schemeClr val="tx2"/>
          </a:solidFill>
          <a:latin typeface="+mj-lt"/>
          <a:ea typeface="+mj-ea"/>
          <a:cs typeface="+mj-cs"/>
        </a:defRPr>
      </a:lvl1pPr>
      <a:lvl2pPr algn="l" defTabSz="908213" rtl="0" eaLnBrk="1" fontAlgn="base" hangingPunct="1">
        <a:spcBef>
          <a:spcPct val="0"/>
        </a:spcBef>
        <a:spcAft>
          <a:spcPct val="0"/>
        </a:spcAft>
        <a:defRPr sz="1900" b="1">
          <a:solidFill>
            <a:schemeClr val="tx2"/>
          </a:solidFill>
          <a:latin typeface="Arial" charset="0"/>
        </a:defRPr>
      </a:lvl2pPr>
      <a:lvl3pPr algn="l" defTabSz="908213" rtl="0" eaLnBrk="1" fontAlgn="base" hangingPunct="1">
        <a:spcBef>
          <a:spcPct val="0"/>
        </a:spcBef>
        <a:spcAft>
          <a:spcPct val="0"/>
        </a:spcAft>
        <a:defRPr sz="1900" b="1">
          <a:solidFill>
            <a:schemeClr val="tx2"/>
          </a:solidFill>
          <a:latin typeface="Arial" charset="0"/>
        </a:defRPr>
      </a:lvl3pPr>
      <a:lvl4pPr algn="l" defTabSz="908213" rtl="0" eaLnBrk="1" fontAlgn="base" hangingPunct="1">
        <a:spcBef>
          <a:spcPct val="0"/>
        </a:spcBef>
        <a:spcAft>
          <a:spcPct val="0"/>
        </a:spcAft>
        <a:defRPr sz="1900" b="1">
          <a:solidFill>
            <a:schemeClr val="tx2"/>
          </a:solidFill>
          <a:latin typeface="Arial" charset="0"/>
        </a:defRPr>
      </a:lvl4pPr>
      <a:lvl5pPr algn="l" defTabSz="908213" rtl="0" eaLnBrk="1" fontAlgn="base" hangingPunct="1">
        <a:spcBef>
          <a:spcPct val="0"/>
        </a:spcBef>
        <a:spcAft>
          <a:spcPct val="0"/>
        </a:spcAft>
        <a:defRPr sz="1900" b="1">
          <a:solidFill>
            <a:schemeClr val="tx2"/>
          </a:solidFill>
          <a:latin typeface="Arial" charset="0"/>
        </a:defRPr>
      </a:lvl5pPr>
      <a:lvl6pPr marL="463731" algn="l" defTabSz="908213" rtl="0" eaLnBrk="1" fontAlgn="base" hangingPunct="1">
        <a:spcBef>
          <a:spcPct val="0"/>
        </a:spcBef>
        <a:spcAft>
          <a:spcPct val="0"/>
        </a:spcAft>
        <a:defRPr sz="1900" b="1">
          <a:solidFill>
            <a:schemeClr val="tx2"/>
          </a:solidFill>
          <a:latin typeface="Arial" charset="0"/>
        </a:defRPr>
      </a:lvl6pPr>
      <a:lvl7pPr marL="927534" algn="l" defTabSz="908213" rtl="0" eaLnBrk="1" fontAlgn="base" hangingPunct="1">
        <a:spcBef>
          <a:spcPct val="0"/>
        </a:spcBef>
        <a:spcAft>
          <a:spcPct val="0"/>
        </a:spcAft>
        <a:defRPr sz="1900" b="1">
          <a:solidFill>
            <a:schemeClr val="tx2"/>
          </a:solidFill>
          <a:latin typeface="Arial" charset="0"/>
        </a:defRPr>
      </a:lvl7pPr>
      <a:lvl8pPr marL="1391307" algn="l" defTabSz="908213" rtl="0" eaLnBrk="1" fontAlgn="base" hangingPunct="1">
        <a:spcBef>
          <a:spcPct val="0"/>
        </a:spcBef>
        <a:spcAft>
          <a:spcPct val="0"/>
        </a:spcAft>
        <a:defRPr sz="1900" b="1">
          <a:solidFill>
            <a:schemeClr val="tx2"/>
          </a:solidFill>
          <a:latin typeface="Arial" charset="0"/>
        </a:defRPr>
      </a:lvl8pPr>
      <a:lvl9pPr marL="1855077" algn="l" defTabSz="908213" rtl="0" eaLnBrk="1" fontAlgn="base" hangingPunct="1">
        <a:spcBef>
          <a:spcPct val="0"/>
        </a:spcBef>
        <a:spcAft>
          <a:spcPct val="0"/>
        </a:spcAft>
        <a:defRPr sz="1900" b="1">
          <a:solidFill>
            <a:schemeClr val="tx2"/>
          </a:solidFill>
          <a:latin typeface="Arial" charset="0"/>
        </a:defRPr>
      </a:lvl9pPr>
    </p:titleStyle>
    <p:bodyStyle>
      <a:lvl1pPr marL="0" indent="0" algn="l" defTabSz="908213"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6459" indent="-194851" algn="l" defTabSz="908213"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3731" indent="-265702" algn="l" defTabSz="908213"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3191" indent="-157816" algn="l" defTabSz="908213"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27534" rtl="0" eaLnBrk="1" latinLnBrk="0" hangingPunct="1">
        <a:defRPr sz="1800" kern="1200">
          <a:solidFill>
            <a:schemeClr val="tx1"/>
          </a:solidFill>
          <a:latin typeface="+mn-lt"/>
          <a:ea typeface="+mn-ea"/>
          <a:cs typeface="+mn-cs"/>
        </a:defRPr>
      </a:lvl1pPr>
      <a:lvl2pPr marL="463731" algn="l" defTabSz="927534" rtl="0" eaLnBrk="1" latinLnBrk="0" hangingPunct="1">
        <a:defRPr sz="1800" kern="1200">
          <a:solidFill>
            <a:schemeClr val="tx1"/>
          </a:solidFill>
          <a:latin typeface="+mn-lt"/>
          <a:ea typeface="+mn-ea"/>
          <a:cs typeface="+mn-cs"/>
        </a:defRPr>
      </a:lvl2pPr>
      <a:lvl3pPr marL="927534" algn="l" defTabSz="927534" rtl="0" eaLnBrk="1" latinLnBrk="0" hangingPunct="1">
        <a:defRPr sz="1800" kern="1200">
          <a:solidFill>
            <a:schemeClr val="tx1"/>
          </a:solidFill>
          <a:latin typeface="+mn-lt"/>
          <a:ea typeface="+mn-ea"/>
          <a:cs typeface="+mn-cs"/>
        </a:defRPr>
      </a:lvl3pPr>
      <a:lvl4pPr marL="1391307" algn="l" defTabSz="927534" rtl="0" eaLnBrk="1" latinLnBrk="0" hangingPunct="1">
        <a:defRPr sz="1800" kern="1200">
          <a:solidFill>
            <a:schemeClr val="tx1"/>
          </a:solidFill>
          <a:latin typeface="+mn-lt"/>
          <a:ea typeface="+mn-ea"/>
          <a:cs typeface="+mn-cs"/>
        </a:defRPr>
      </a:lvl4pPr>
      <a:lvl5pPr marL="1855077" algn="l" defTabSz="927534" rtl="0" eaLnBrk="1" latinLnBrk="0" hangingPunct="1">
        <a:defRPr sz="1800" kern="1200">
          <a:solidFill>
            <a:schemeClr val="tx1"/>
          </a:solidFill>
          <a:latin typeface="+mn-lt"/>
          <a:ea typeface="+mn-ea"/>
          <a:cs typeface="+mn-cs"/>
        </a:defRPr>
      </a:lvl5pPr>
      <a:lvl6pPr marL="2318846" algn="l" defTabSz="927534" rtl="0" eaLnBrk="1" latinLnBrk="0" hangingPunct="1">
        <a:defRPr sz="1800" kern="1200">
          <a:solidFill>
            <a:schemeClr val="tx1"/>
          </a:solidFill>
          <a:latin typeface="+mn-lt"/>
          <a:ea typeface="+mn-ea"/>
          <a:cs typeface="+mn-cs"/>
        </a:defRPr>
      </a:lvl6pPr>
      <a:lvl7pPr marL="2782614" algn="l" defTabSz="927534" rtl="0" eaLnBrk="1" latinLnBrk="0" hangingPunct="1">
        <a:defRPr sz="1800" kern="1200">
          <a:solidFill>
            <a:schemeClr val="tx1"/>
          </a:solidFill>
          <a:latin typeface="+mn-lt"/>
          <a:ea typeface="+mn-ea"/>
          <a:cs typeface="+mn-cs"/>
        </a:defRPr>
      </a:lvl7pPr>
      <a:lvl8pPr marL="3246385" algn="l" defTabSz="927534" rtl="0" eaLnBrk="1" latinLnBrk="0" hangingPunct="1">
        <a:defRPr sz="1800" kern="1200">
          <a:solidFill>
            <a:schemeClr val="tx1"/>
          </a:solidFill>
          <a:latin typeface="+mn-lt"/>
          <a:ea typeface="+mn-ea"/>
          <a:cs typeface="+mn-cs"/>
        </a:defRPr>
      </a:lvl8pPr>
      <a:lvl9pPr marL="3710154" algn="l" defTabSz="927534"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9"/>
            </p:custDataLst>
            <p:extLst>
              <p:ext uri="{D42A27DB-BD31-4B8C-83A1-F6EECF244321}">
                <p14:modId xmlns:p14="http://schemas.microsoft.com/office/powerpoint/2010/main" val="1847393932"/>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375618" name="think-cell Slide" r:id="rId26" imgW="6350000" imgH="6350000" progId="TCLayout.ActiveDocument.1">
                  <p:embed/>
                </p:oleObj>
              </mc:Choice>
              <mc:Fallback>
                <p:oleObj name="think-cell Slide" r:id="rId26" imgW="6350000" imgH="6350000" progId="TCLayout.ActiveDocument.1">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6" name="Rectangle 286"/>
          <p:cNvSpPr>
            <a:spLocks noGrp="1" noChangeArrowheads="1"/>
          </p:cNvSpPr>
          <p:nvPr>
            <p:ph type="body" idx="1"/>
          </p:nvPr>
        </p:nvSpPr>
        <p:spPr bwMode="auto">
          <a:xfrm>
            <a:off x="2377117" y="2440672"/>
            <a:ext cx="4389768" cy="2512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Text</a:t>
            </a:r>
            <a:endParaRPr lang="en-US" noProof="0" dirty="0"/>
          </a:p>
        </p:txBody>
      </p:sp>
      <p:sp>
        <p:nvSpPr>
          <p:cNvPr id="19" name="Title Placeholder 2"/>
          <p:cNvSpPr>
            <a:spLocks noGrp="1" noChangeArrowheads="1"/>
          </p:cNvSpPr>
          <p:nvPr>
            <p:ph type="title"/>
          </p:nvPr>
        </p:nvSpPr>
        <p:spPr bwMode="auto">
          <a:xfrm>
            <a:off x="121545" y="234863"/>
            <a:ext cx="879411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121488" y="15389"/>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121488" y="532898"/>
            <a:ext cx="4726600"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6" name="McK Slide Elements" hidden="1"/>
          <p:cNvGrpSpPr/>
          <p:nvPr/>
        </p:nvGrpSpPr>
        <p:grpSpPr bwMode="auto">
          <a:xfrm>
            <a:off x="1393471" y="6159598"/>
            <a:ext cx="7522187" cy="527525"/>
            <a:chOff x="1365594" y="6036921"/>
            <a:chExt cx="7372005" cy="517023"/>
          </a:xfrm>
        </p:grpSpPr>
        <p:sp>
          <p:nvSpPr>
            <p:cNvPr id="13" name="McK 4. Footnote"/>
            <p:cNvSpPr txBox="1">
              <a:spLocks noChangeArrowheads="1"/>
            </p:cNvSpPr>
            <p:nvPr/>
          </p:nvSpPr>
          <p:spPr bwMode="auto">
            <a:xfrm>
              <a:off x="1365594" y="6036921"/>
              <a:ext cx="737200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McK 5. Source"/>
            <p:cNvSpPr>
              <a:spLocks noChangeArrowheads="1"/>
            </p:cNvSpPr>
            <p:nvPr/>
          </p:nvSpPr>
          <p:spPr bwMode="auto">
            <a:xfrm>
              <a:off x="1365594" y="6400056"/>
              <a:ext cx="3935069"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476675" indent="-476675" defTabSz="908213" fontAlgn="base">
                <a:spcBef>
                  <a:spcPct val="0"/>
                </a:spcBef>
                <a:spcAft>
                  <a:spcPct val="0"/>
                </a:spcAft>
                <a:tabLst>
                  <a:tab pos="487926" algn="l"/>
                  <a:tab pos="674722" algn="l"/>
                </a:tabLst>
              </a:pPr>
              <a:r>
                <a:rPr lang="en-US" sz="1000" dirty="0">
                  <a:solidFill>
                    <a:srgbClr val="000000"/>
                  </a:solidFill>
                </a:rPr>
                <a:t>Source: Source</a:t>
              </a:r>
            </a:p>
          </p:txBody>
        </p:sp>
      </p:grpSp>
      <p:grpSp>
        <p:nvGrpSpPr>
          <p:cNvPr id="15" name="ACET" hidden="1"/>
          <p:cNvGrpSpPr>
            <a:grpSpLocks/>
          </p:cNvGrpSpPr>
          <p:nvPr/>
        </p:nvGrpSpPr>
        <p:grpSpPr bwMode="auto">
          <a:xfrm>
            <a:off x="2377117" y="1859183"/>
            <a:ext cx="4389768"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0000"/>
                  </a:solidFill>
                </a:rPr>
                <a:t>Title</a:t>
              </a:r>
            </a:p>
            <a:p>
              <a:pPr fontAlgn="base">
                <a:spcBef>
                  <a:spcPct val="0"/>
                </a:spcBef>
                <a:spcAft>
                  <a:spcPct val="0"/>
                </a:spcAft>
              </a:pPr>
              <a:r>
                <a:rPr lang="en-US" sz="1600" dirty="0">
                  <a:solidFill>
                    <a:srgbClr val="808080"/>
                  </a:solidFill>
                </a:rPr>
                <a:t>Unit of measure</a:t>
              </a:r>
            </a:p>
          </p:txBody>
        </p:sp>
      </p:grpSp>
      <p:sp>
        <p:nvSpPr>
          <p:cNvPr id="21" name="SlideLogoSeparator"/>
          <p:cNvSpPr>
            <a:spLocks noChangeArrowheads="1"/>
          </p:cNvSpPr>
          <p:nvPr>
            <p:custDataLst>
              <p:tags r:id="rId10"/>
            </p:custDataLst>
          </p:nvPr>
        </p:nvSpPr>
        <p:spPr bwMode="auto">
          <a:xfrm>
            <a:off x="8608479" y="6623650"/>
            <a:ext cx="40892" cy="18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p>
            <a:pPr algn="r" defTabSz="908213" fontAlgn="base">
              <a:spcBef>
                <a:spcPct val="0"/>
              </a:spcBef>
              <a:spcAft>
                <a:spcPct val="0"/>
              </a:spcAft>
            </a:pPr>
            <a:r>
              <a:rPr lang="en-US" sz="1200" dirty="0">
                <a:solidFill>
                  <a:srgbClr val="000000"/>
                </a:solidFill>
              </a:rPr>
              <a:t>|</a:t>
            </a:r>
          </a:p>
        </p:txBody>
      </p:sp>
      <p:grpSp>
        <p:nvGrpSpPr>
          <p:cNvPr id="25" name="LegendBoxes" hidden="1"/>
          <p:cNvGrpSpPr>
            <a:grpSpLocks/>
          </p:cNvGrpSpPr>
          <p:nvPr/>
        </p:nvGrpSpPr>
        <p:grpSpPr bwMode="auto">
          <a:xfrm>
            <a:off x="8136458" y="296464"/>
            <a:ext cx="779144" cy="1017201"/>
            <a:chOff x="4936" y="176"/>
            <a:chExt cx="481" cy="628"/>
          </a:xfrm>
        </p:grpSpPr>
        <p:sp>
          <p:nvSpPr>
            <p:cNvPr id="26"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28"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30"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32"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34" name="LegendLines" hidden="1"/>
          <p:cNvGrpSpPr>
            <a:grpSpLocks/>
          </p:cNvGrpSpPr>
          <p:nvPr/>
        </p:nvGrpSpPr>
        <p:grpSpPr bwMode="auto">
          <a:xfrm>
            <a:off x="7822266" y="296408"/>
            <a:ext cx="1093393" cy="745084"/>
            <a:chOff x="4750" y="176"/>
            <a:chExt cx="675" cy="460"/>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38"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39"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40"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grpSp>
      <p:grpSp>
        <p:nvGrpSpPr>
          <p:cNvPr id="41" name="McKSticker" hidden="1"/>
          <p:cNvGrpSpPr/>
          <p:nvPr/>
        </p:nvGrpSpPr>
        <p:grpSpPr bwMode="auto">
          <a:xfrm>
            <a:off x="7826992" y="296407"/>
            <a:ext cx="1088630" cy="216680"/>
            <a:chOff x="7673880" y="285750"/>
            <a:chExt cx="1066895" cy="212366"/>
          </a:xfrm>
        </p:grpSpPr>
        <p:sp>
          <p:nvSpPr>
            <p:cNvPr id="42"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08213" fontAlgn="base">
                <a:spcBef>
                  <a:spcPct val="0"/>
                </a:spcBef>
                <a:spcAft>
                  <a:spcPct val="0"/>
                </a:spcAft>
                <a:buClr>
                  <a:srgbClr val="002960"/>
                </a:buClr>
              </a:pPr>
              <a:r>
                <a:rPr lang="en-US" sz="1200" dirty="0">
                  <a:solidFill>
                    <a:srgbClr val="808080"/>
                  </a:solidFill>
                </a:rPr>
                <a:t>PRELIMINARY</a:t>
              </a:r>
            </a:p>
          </p:txBody>
        </p:sp>
        <p:cxnSp>
          <p:nvCxnSpPr>
            <p:cNvPr id="43" name="AutoShape 31"/>
            <p:cNvCxnSpPr>
              <a:cxnSpLocks noChangeShapeType="1"/>
              <a:stCxn id="42" idx="2"/>
              <a:endCxn id="42"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4" name="AutoShape 32"/>
            <p:cNvCxnSpPr>
              <a:cxnSpLocks noChangeShapeType="1"/>
              <a:stCxn id="42" idx="4"/>
              <a:endCxn id="42"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5" name="LegendMoons" hidden="1"/>
          <p:cNvGrpSpPr/>
          <p:nvPr/>
        </p:nvGrpSpPr>
        <p:grpSpPr bwMode="auto">
          <a:xfrm>
            <a:off x="8068268" y="296408"/>
            <a:ext cx="847347" cy="1333054"/>
            <a:chOff x="6655594" y="273840"/>
            <a:chExt cx="830430" cy="1306516"/>
          </a:xfrm>
        </p:grpSpPr>
        <p:grpSp>
          <p:nvGrpSpPr>
            <p:cNvPr id="46" name="MoonLegend1"/>
            <p:cNvGrpSpPr>
              <a:grpSpLocks noChangeAspect="1"/>
            </p:cNvGrpSpPr>
            <p:nvPr>
              <p:custDataLst>
                <p:tags r:id="rId11"/>
              </p:custDataLst>
            </p:nvPr>
          </p:nvGrpSpPr>
          <p:grpSpPr bwMode="auto">
            <a:xfrm>
              <a:off x="6655594" y="273840"/>
              <a:ext cx="209550" cy="209551"/>
              <a:chOff x="4533" y="183"/>
              <a:chExt cx="144" cy="144"/>
            </a:xfrm>
          </p:grpSpPr>
          <p:sp>
            <p:nvSpPr>
              <p:cNvPr id="64" name="Oval 38"/>
              <p:cNvSpPr>
                <a:spLocks noChangeAspect="1" noChangeArrowheads="1"/>
              </p:cNvSpPr>
              <p:nvPr>
                <p:custDataLst>
                  <p:tags r:id="rId24"/>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5" name="Arc 39"/>
              <p:cNvSpPr>
                <a:spLocks noChangeAspect="1"/>
              </p:cNvSpPr>
              <p:nvPr>
                <p:custDataLst>
                  <p:tags r:id="rId25"/>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47" name="MoonLegend2"/>
            <p:cNvGrpSpPr>
              <a:grpSpLocks noChangeAspect="1"/>
            </p:cNvGrpSpPr>
            <p:nvPr>
              <p:custDataLst>
                <p:tags r:id="rId12"/>
              </p:custDataLst>
            </p:nvPr>
          </p:nvGrpSpPr>
          <p:grpSpPr bwMode="auto">
            <a:xfrm>
              <a:off x="6655594" y="548081"/>
              <a:ext cx="209550" cy="209551"/>
              <a:chOff x="1694" y="2044"/>
              <a:chExt cx="160" cy="160"/>
            </a:xfrm>
          </p:grpSpPr>
          <p:sp>
            <p:nvSpPr>
              <p:cNvPr id="62" name="Oval 41"/>
              <p:cNvSpPr>
                <a:spLocks noChangeAspect="1" noChangeArrowheads="1"/>
              </p:cNvSpPr>
              <p:nvPr>
                <p:custDataLst>
                  <p:tags r:id="rId2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3" name="Arc 42"/>
              <p:cNvSpPr>
                <a:spLocks noChangeAspect="1"/>
              </p:cNvSpPr>
              <p:nvPr>
                <p:custDataLst>
                  <p:tags r:id="rId23"/>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48" name="MoonLegend4"/>
            <p:cNvGrpSpPr>
              <a:grpSpLocks noChangeAspect="1"/>
            </p:cNvGrpSpPr>
            <p:nvPr>
              <p:custDataLst>
                <p:tags r:id="rId13"/>
              </p:custDataLst>
            </p:nvPr>
          </p:nvGrpSpPr>
          <p:grpSpPr bwMode="auto">
            <a:xfrm>
              <a:off x="6655594" y="1096563"/>
              <a:ext cx="209550" cy="209551"/>
              <a:chOff x="4495" y="1198"/>
              <a:chExt cx="160" cy="160"/>
            </a:xfrm>
          </p:grpSpPr>
          <p:sp>
            <p:nvSpPr>
              <p:cNvPr id="60"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1" name="Arc 48"/>
              <p:cNvSpPr>
                <a:spLocks noChangeAspect="1"/>
              </p:cNvSpPr>
              <p:nvPr>
                <p:custDataLst>
                  <p:tags r:id="rId21"/>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49" name="MoonLegend5"/>
            <p:cNvGrpSpPr>
              <a:grpSpLocks noChangeAspect="1"/>
            </p:cNvGrpSpPr>
            <p:nvPr>
              <p:custDataLst>
                <p:tags r:id="rId14"/>
              </p:custDataLst>
            </p:nvPr>
          </p:nvGrpSpPr>
          <p:grpSpPr bwMode="auto">
            <a:xfrm>
              <a:off x="6655594" y="1370805"/>
              <a:ext cx="209550" cy="209551"/>
              <a:chOff x="4495" y="1440"/>
              <a:chExt cx="160" cy="160"/>
            </a:xfrm>
          </p:grpSpPr>
          <p:sp>
            <p:nvSpPr>
              <p:cNvPr id="58" name="Oval 50"/>
              <p:cNvSpPr>
                <a:spLocks noChangeAspect="1" noChangeArrowheads="1"/>
              </p:cNvSpPr>
              <p:nvPr>
                <p:custDataLst>
                  <p:tags r:id="rId18"/>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59" name="Oval 51"/>
              <p:cNvSpPr>
                <a:spLocks noChangeAspect="1" noChangeArrowheads="1"/>
              </p:cNvSpPr>
              <p:nvPr>
                <p:custDataLst>
                  <p:tags r:id="rId19"/>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sp>
          <p:nvSpPr>
            <p:cNvPr id="50"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1"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2"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3"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4"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grpSp>
          <p:nvGrpSpPr>
            <p:cNvPr id="55" name="MoonLegend3"/>
            <p:cNvGrpSpPr>
              <a:grpSpLocks noChangeAspect="1"/>
            </p:cNvGrpSpPr>
            <p:nvPr>
              <p:custDataLst>
                <p:tags r:id="rId15"/>
              </p:custDataLst>
            </p:nvPr>
          </p:nvGrpSpPr>
          <p:grpSpPr bwMode="auto">
            <a:xfrm>
              <a:off x="6655594" y="822322"/>
              <a:ext cx="209550" cy="209551"/>
              <a:chOff x="4495" y="1198"/>
              <a:chExt cx="160" cy="160"/>
            </a:xfrm>
          </p:grpSpPr>
          <p:sp>
            <p:nvSpPr>
              <p:cNvPr id="56"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57" name="Arc 48"/>
              <p:cNvSpPr>
                <a:spLocks noChangeAspect="1"/>
              </p:cNvSpPr>
              <p:nvPr>
                <p:custDataLst>
                  <p:tags r:id="rId17"/>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sp>
        <p:nvSpPr>
          <p:cNvPr id="66" name="Slide Number"/>
          <p:cNvSpPr txBox="1">
            <a:spLocks/>
          </p:cNvSpPr>
          <p:nvPr userDrawn="1"/>
        </p:nvSpPr>
        <p:spPr bwMode="auto">
          <a:xfrm>
            <a:off x="8755308" y="6646901"/>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fontAlgn="base">
              <a:spcBef>
                <a:spcPct val="0"/>
              </a:spcBef>
              <a:spcAft>
                <a:spcPct val="0"/>
              </a:spcAft>
            </a:pPr>
            <a:fld id="{42C328C1-A84F-4A39-A664-DBA00541A8C6}" type="slidenum">
              <a:rPr lang="en-US" smtClean="0">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3007794276"/>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2" r:id="rId5"/>
    <p:sldLayoutId id="2147484123" r:id="rId6"/>
  </p:sldLayoutIdLst>
  <p:hf hdr="0" ftr="0" dt="0"/>
  <p:txStyles>
    <p:titleStyle>
      <a:lvl1pPr algn="l" defTabSz="908213" rtl="0" eaLnBrk="1" fontAlgn="base" hangingPunct="1">
        <a:spcBef>
          <a:spcPct val="0"/>
        </a:spcBef>
        <a:spcAft>
          <a:spcPct val="0"/>
        </a:spcAft>
        <a:tabLst>
          <a:tab pos="273752" algn="l"/>
        </a:tabLst>
        <a:defRPr sz="1900" b="1" baseline="0">
          <a:solidFill>
            <a:schemeClr val="tx2"/>
          </a:solidFill>
          <a:latin typeface="+mj-lt"/>
          <a:ea typeface="+mj-ea"/>
          <a:cs typeface="+mj-cs"/>
        </a:defRPr>
      </a:lvl1pPr>
      <a:lvl2pPr algn="l" defTabSz="908213" rtl="0" eaLnBrk="1" fontAlgn="base" hangingPunct="1">
        <a:spcBef>
          <a:spcPct val="0"/>
        </a:spcBef>
        <a:spcAft>
          <a:spcPct val="0"/>
        </a:spcAft>
        <a:defRPr sz="1900" b="1">
          <a:solidFill>
            <a:schemeClr val="tx2"/>
          </a:solidFill>
          <a:latin typeface="Arial" charset="0"/>
        </a:defRPr>
      </a:lvl2pPr>
      <a:lvl3pPr algn="l" defTabSz="908213" rtl="0" eaLnBrk="1" fontAlgn="base" hangingPunct="1">
        <a:spcBef>
          <a:spcPct val="0"/>
        </a:spcBef>
        <a:spcAft>
          <a:spcPct val="0"/>
        </a:spcAft>
        <a:defRPr sz="1900" b="1">
          <a:solidFill>
            <a:schemeClr val="tx2"/>
          </a:solidFill>
          <a:latin typeface="Arial" charset="0"/>
        </a:defRPr>
      </a:lvl3pPr>
      <a:lvl4pPr algn="l" defTabSz="908213" rtl="0" eaLnBrk="1" fontAlgn="base" hangingPunct="1">
        <a:spcBef>
          <a:spcPct val="0"/>
        </a:spcBef>
        <a:spcAft>
          <a:spcPct val="0"/>
        </a:spcAft>
        <a:defRPr sz="1900" b="1">
          <a:solidFill>
            <a:schemeClr val="tx2"/>
          </a:solidFill>
          <a:latin typeface="Arial" charset="0"/>
        </a:defRPr>
      </a:lvl4pPr>
      <a:lvl5pPr algn="l" defTabSz="908213" rtl="0" eaLnBrk="1" fontAlgn="base" hangingPunct="1">
        <a:spcBef>
          <a:spcPct val="0"/>
        </a:spcBef>
        <a:spcAft>
          <a:spcPct val="0"/>
        </a:spcAft>
        <a:defRPr sz="1900" b="1">
          <a:solidFill>
            <a:schemeClr val="tx2"/>
          </a:solidFill>
          <a:latin typeface="Arial" charset="0"/>
        </a:defRPr>
      </a:lvl5pPr>
      <a:lvl6pPr marL="463731" algn="l" defTabSz="908213" rtl="0" eaLnBrk="1" fontAlgn="base" hangingPunct="1">
        <a:spcBef>
          <a:spcPct val="0"/>
        </a:spcBef>
        <a:spcAft>
          <a:spcPct val="0"/>
        </a:spcAft>
        <a:defRPr sz="1900" b="1">
          <a:solidFill>
            <a:schemeClr val="tx2"/>
          </a:solidFill>
          <a:latin typeface="Arial" charset="0"/>
        </a:defRPr>
      </a:lvl6pPr>
      <a:lvl7pPr marL="927534" algn="l" defTabSz="908213" rtl="0" eaLnBrk="1" fontAlgn="base" hangingPunct="1">
        <a:spcBef>
          <a:spcPct val="0"/>
        </a:spcBef>
        <a:spcAft>
          <a:spcPct val="0"/>
        </a:spcAft>
        <a:defRPr sz="1900" b="1">
          <a:solidFill>
            <a:schemeClr val="tx2"/>
          </a:solidFill>
          <a:latin typeface="Arial" charset="0"/>
        </a:defRPr>
      </a:lvl7pPr>
      <a:lvl8pPr marL="1391307" algn="l" defTabSz="908213" rtl="0" eaLnBrk="1" fontAlgn="base" hangingPunct="1">
        <a:spcBef>
          <a:spcPct val="0"/>
        </a:spcBef>
        <a:spcAft>
          <a:spcPct val="0"/>
        </a:spcAft>
        <a:defRPr sz="1900" b="1">
          <a:solidFill>
            <a:schemeClr val="tx2"/>
          </a:solidFill>
          <a:latin typeface="Arial" charset="0"/>
        </a:defRPr>
      </a:lvl8pPr>
      <a:lvl9pPr marL="1855077" algn="l" defTabSz="908213" rtl="0" eaLnBrk="1" fontAlgn="base" hangingPunct="1">
        <a:spcBef>
          <a:spcPct val="0"/>
        </a:spcBef>
        <a:spcAft>
          <a:spcPct val="0"/>
        </a:spcAft>
        <a:defRPr sz="1900" b="1">
          <a:solidFill>
            <a:schemeClr val="tx2"/>
          </a:solidFill>
          <a:latin typeface="Arial" charset="0"/>
        </a:defRPr>
      </a:lvl9pPr>
    </p:titleStyle>
    <p:bodyStyle>
      <a:lvl1pPr marL="0" indent="0" algn="l" defTabSz="908213"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6459" indent="-194851" algn="l" defTabSz="908213"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3731" indent="-265702" algn="l" defTabSz="908213"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3191" indent="-157816" algn="l" defTabSz="908213"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27534" rtl="0" eaLnBrk="1" latinLnBrk="0" hangingPunct="1">
        <a:defRPr sz="1800" kern="1200">
          <a:solidFill>
            <a:schemeClr val="tx1"/>
          </a:solidFill>
          <a:latin typeface="+mn-lt"/>
          <a:ea typeface="+mn-ea"/>
          <a:cs typeface="+mn-cs"/>
        </a:defRPr>
      </a:lvl1pPr>
      <a:lvl2pPr marL="463731" algn="l" defTabSz="927534" rtl="0" eaLnBrk="1" latinLnBrk="0" hangingPunct="1">
        <a:defRPr sz="1800" kern="1200">
          <a:solidFill>
            <a:schemeClr val="tx1"/>
          </a:solidFill>
          <a:latin typeface="+mn-lt"/>
          <a:ea typeface="+mn-ea"/>
          <a:cs typeface="+mn-cs"/>
        </a:defRPr>
      </a:lvl2pPr>
      <a:lvl3pPr marL="927534" algn="l" defTabSz="927534" rtl="0" eaLnBrk="1" latinLnBrk="0" hangingPunct="1">
        <a:defRPr sz="1800" kern="1200">
          <a:solidFill>
            <a:schemeClr val="tx1"/>
          </a:solidFill>
          <a:latin typeface="+mn-lt"/>
          <a:ea typeface="+mn-ea"/>
          <a:cs typeface="+mn-cs"/>
        </a:defRPr>
      </a:lvl3pPr>
      <a:lvl4pPr marL="1391307" algn="l" defTabSz="927534" rtl="0" eaLnBrk="1" latinLnBrk="0" hangingPunct="1">
        <a:defRPr sz="1800" kern="1200">
          <a:solidFill>
            <a:schemeClr val="tx1"/>
          </a:solidFill>
          <a:latin typeface="+mn-lt"/>
          <a:ea typeface="+mn-ea"/>
          <a:cs typeface="+mn-cs"/>
        </a:defRPr>
      </a:lvl4pPr>
      <a:lvl5pPr marL="1855077" algn="l" defTabSz="927534" rtl="0" eaLnBrk="1" latinLnBrk="0" hangingPunct="1">
        <a:defRPr sz="1800" kern="1200">
          <a:solidFill>
            <a:schemeClr val="tx1"/>
          </a:solidFill>
          <a:latin typeface="+mn-lt"/>
          <a:ea typeface="+mn-ea"/>
          <a:cs typeface="+mn-cs"/>
        </a:defRPr>
      </a:lvl5pPr>
      <a:lvl6pPr marL="2318846" algn="l" defTabSz="927534" rtl="0" eaLnBrk="1" latinLnBrk="0" hangingPunct="1">
        <a:defRPr sz="1800" kern="1200">
          <a:solidFill>
            <a:schemeClr val="tx1"/>
          </a:solidFill>
          <a:latin typeface="+mn-lt"/>
          <a:ea typeface="+mn-ea"/>
          <a:cs typeface="+mn-cs"/>
        </a:defRPr>
      </a:lvl6pPr>
      <a:lvl7pPr marL="2782614" algn="l" defTabSz="927534" rtl="0" eaLnBrk="1" latinLnBrk="0" hangingPunct="1">
        <a:defRPr sz="1800" kern="1200">
          <a:solidFill>
            <a:schemeClr val="tx1"/>
          </a:solidFill>
          <a:latin typeface="+mn-lt"/>
          <a:ea typeface="+mn-ea"/>
          <a:cs typeface="+mn-cs"/>
        </a:defRPr>
      </a:lvl7pPr>
      <a:lvl8pPr marL="3246385" algn="l" defTabSz="927534" rtl="0" eaLnBrk="1" latinLnBrk="0" hangingPunct="1">
        <a:defRPr sz="1800" kern="1200">
          <a:solidFill>
            <a:schemeClr val="tx1"/>
          </a:solidFill>
          <a:latin typeface="+mn-lt"/>
          <a:ea typeface="+mn-ea"/>
          <a:cs typeface="+mn-cs"/>
        </a:defRPr>
      </a:lvl8pPr>
      <a:lvl9pPr marL="3710154" algn="l" defTabSz="927534"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ext uri="{D42A27DB-BD31-4B8C-83A1-F6EECF244321}">
                <p14:modId xmlns:p14="http://schemas.microsoft.com/office/powerpoint/2010/main" val="460762070"/>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397031" name="think-cell Slide" r:id="rId27" imgW="6350000" imgH="6350000" progId="TCLayout.ActiveDocument.1">
                  <p:embed/>
                </p:oleObj>
              </mc:Choice>
              <mc:Fallback>
                <p:oleObj name="think-cell Slide" r:id="rId27" imgW="6350000" imgH="6350000" progId="TCLayout.ActiveDocument.1">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6" name="Rectangle 286"/>
          <p:cNvSpPr>
            <a:spLocks noGrp="1" noChangeArrowheads="1"/>
          </p:cNvSpPr>
          <p:nvPr>
            <p:ph type="body" idx="1"/>
          </p:nvPr>
        </p:nvSpPr>
        <p:spPr bwMode="auto">
          <a:xfrm>
            <a:off x="2377117" y="2440672"/>
            <a:ext cx="4389768" cy="2512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Text</a:t>
            </a:r>
            <a:endParaRPr lang="en-US" noProof="0" dirty="0"/>
          </a:p>
        </p:txBody>
      </p:sp>
      <p:sp>
        <p:nvSpPr>
          <p:cNvPr id="19" name="Title Placeholder 2"/>
          <p:cNvSpPr>
            <a:spLocks noGrp="1" noChangeArrowheads="1"/>
          </p:cNvSpPr>
          <p:nvPr>
            <p:ph type="title"/>
          </p:nvPr>
        </p:nvSpPr>
        <p:spPr bwMode="auto">
          <a:xfrm>
            <a:off x="121545" y="234863"/>
            <a:ext cx="879411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121488" y="15389"/>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121488" y="532898"/>
            <a:ext cx="4726600"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6" name="McK Slide Elements" hidden="1"/>
          <p:cNvGrpSpPr/>
          <p:nvPr/>
        </p:nvGrpSpPr>
        <p:grpSpPr bwMode="auto">
          <a:xfrm>
            <a:off x="1393471" y="6159598"/>
            <a:ext cx="7522187" cy="527525"/>
            <a:chOff x="1365594" y="6036921"/>
            <a:chExt cx="7372005" cy="517023"/>
          </a:xfrm>
        </p:grpSpPr>
        <p:sp>
          <p:nvSpPr>
            <p:cNvPr id="13" name="McK 4. Footnote"/>
            <p:cNvSpPr txBox="1">
              <a:spLocks noChangeArrowheads="1"/>
            </p:cNvSpPr>
            <p:nvPr/>
          </p:nvSpPr>
          <p:spPr bwMode="auto">
            <a:xfrm>
              <a:off x="1365594" y="6036921"/>
              <a:ext cx="737200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McK 5. Source"/>
            <p:cNvSpPr>
              <a:spLocks noChangeArrowheads="1"/>
            </p:cNvSpPr>
            <p:nvPr/>
          </p:nvSpPr>
          <p:spPr bwMode="auto">
            <a:xfrm>
              <a:off x="1365594" y="6400056"/>
              <a:ext cx="3935069"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476675" indent="-476675" defTabSz="908213" fontAlgn="base">
                <a:spcBef>
                  <a:spcPct val="0"/>
                </a:spcBef>
                <a:spcAft>
                  <a:spcPct val="0"/>
                </a:spcAft>
                <a:tabLst>
                  <a:tab pos="487926" algn="l"/>
                  <a:tab pos="674722" algn="l"/>
                </a:tabLst>
              </a:pPr>
              <a:r>
                <a:rPr lang="en-US" sz="1000" dirty="0">
                  <a:solidFill>
                    <a:srgbClr val="000000"/>
                  </a:solidFill>
                </a:rPr>
                <a:t>Source: Source</a:t>
              </a:r>
            </a:p>
          </p:txBody>
        </p:sp>
      </p:grpSp>
      <p:grpSp>
        <p:nvGrpSpPr>
          <p:cNvPr id="15" name="ACET" hidden="1"/>
          <p:cNvGrpSpPr>
            <a:grpSpLocks/>
          </p:cNvGrpSpPr>
          <p:nvPr/>
        </p:nvGrpSpPr>
        <p:grpSpPr bwMode="auto">
          <a:xfrm>
            <a:off x="2377117" y="1859183"/>
            <a:ext cx="4389768"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0000"/>
                  </a:solidFill>
                </a:rPr>
                <a:t>Title</a:t>
              </a:r>
            </a:p>
            <a:p>
              <a:pPr fontAlgn="base">
                <a:spcBef>
                  <a:spcPct val="0"/>
                </a:spcBef>
                <a:spcAft>
                  <a:spcPct val="0"/>
                </a:spcAft>
              </a:pPr>
              <a:r>
                <a:rPr lang="en-US" sz="1600" dirty="0">
                  <a:solidFill>
                    <a:srgbClr val="808080"/>
                  </a:solidFill>
                </a:rPr>
                <a:t>Unit of measure</a:t>
              </a:r>
            </a:p>
          </p:txBody>
        </p:sp>
      </p:grpSp>
      <p:sp>
        <p:nvSpPr>
          <p:cNvPr id="21" name="SlideLogoSeparator"/>
          <p:cNvSpPr>
            <a:spLocks noChangeArrowheads="1"/>
          </p:cNvSpPr>
          <p:nvPr>
            <p:custDataLst>
              <p:tags r:id="rId11"/>
            </p:custDataLst>
          </p:nvPr>
        </p:nvSpPr>
        <p:spPr bwMode="auto">
          <a:xfrm>
            <a:off x="8608479" y="6623650"/>
            <a:ext cx="40892" cy="18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p>
            <a:pPr algn="r" defTabSz="908213" fontAlgn="base">
              <a:spcBef>
                <a:spcPct val="0"/>
              </a:spcBef>
              <a:spcAft>
                <a:spcPct val="0"/>
              </a:spcAft>
            </a:pPr>
            <a:r>
              <a:rPr lang="en-US" sz="1200" dirty="0">
                <a:solidFill>
                  <a:srgbClr val="000000"/>
                </a:solidFill>
              </a:rPr>
              <a:t>|</a:t>
            </a:r>
          </a:p>
        </p:txBody>
      </p:sp>
      <p:grpSp>
        <p:nvGrpSpPr>
          <p:cNvPr id="25" name="LegendBoxes" hidden="1"/>
          <p:cNvGrpSpPr>
            <a:grpSpLocks/>
          </p:cNvGrpSpPr>
          <p:nvPr/>
        </p:nvGrpSpPr>
        <p:grpSpPr bwMode="auto">
          <a:xfrm>
            <a:off x="8136458" y="296464"/>
            <a:ext cx="779144" cy="1017201"/>
            <a:chOff x="4936" y="176"/>
            <a:chExt cx="481" cy="628"/>
          </a:xfrm>
        </p:grpSpPr>
        <p:sp>
          <p:nvSpPr>
            <p:cNvPr id="26"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28"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30"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32"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34" name="LegendLines" hidden="1"/>
          <p:cNvGrpSpPr>
            <a:grpSpLocks/>
          </p:cNvGrpSpPr>
          <p:nvPr/>
        </p:nvGrpSpPr>
        <p:grpSpPr bwMode="auto">
          <a:xfrm>
            <a:off x="7822266" y="296408"/>
            <a:ext cx="1093393" cy="745084"/>
            <a:chOff x="4750" y="176"/>
            <a:chExt cx="675" cy="460"/>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38"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39"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40"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grpSp>
      <p:grpSp>
        <p:nvGrpSpPr>
          <p:cNvPr id="41" name="McKSticker" hidden="1"/>
          <p:cNvGrpSpPr/>
          <p:nvPr/>
        </p:nvGrpSpPr>
        <p:grpSpPr bwMode="auto">
          <a:xfrm>
            <a:off x="7826992" y="296407"/>
            <a:ext cx="1088630" cy="216680"/>
            <a:chOff x="7673880" y="285750"/>
            <a:chExt cx="1066895" cy="212366"/>
          </a:xfrm>
        </p:grpSpPr>
        <p:sp>
          <p:nvSpPr>
            <p:cNvPr id="42"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08213" fontAlgn="base">
                <a:spcBef>
                  <a:spcPct val="0"/>
                </a:spcBef>
                <a:spcAft>
                  <a:spcPct val="0"/>
                </a:spcAft>
                <a:buClr>
                  <a:srgbClr val="002960"/>
                </a:buClr>
              </a:pPr>
              <a:r>
                <a:rPr lang="en-US" sz="1200" dirty="0">
                  <a:solidFill>
                    <a:srgbClr val="808080"/>
                  </a:solidFill>
                </a:rPr>
                <a:t>PRELIMINARY</a:t>
              </a:r>
            </a:p>
          </p:txBody>
        </p:sp>
        <p:cxnSp>
          <p:nvCxnSpPr>
            <p:cNvPr id="43" name="AutoShape 31"/>
            <p:cNvCxnSpPr>
              <a:cxnSpLocks noChangeShapeType="1"/>
              <a:stCxn id="42" idx="2"/>
              <a:endCxn id="42"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4" name="AutoShape 32"/>
            <p:cNvCxnSpPr>
              <a:cxnSpLocks noChangeShapeType="1"/>
              <a:stCxn id="42" idx="4"/>
              <a:endCxn id="42"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5" name="LegendMoons" hidden="1"/>
          <p:cNvGrpSpPr/>
          <p:nvPr/>
        </p:nvGrpSpPr>
        <p:grpSpPr bwMode="auto">
          <a:xfrm>
            <a:off x="8068268" y="296408"/>
            <a:ext cx="847347" cy="1333054"/>
            <a:chOff x="6655594" y="273840"/>
            <a:chExt cx="830430" cy="1306516"/>
          </a:xfrm>
        </p:grpSpPr>
        <p:grpSp>
          <p:nvGrpSpPr>
            <p:cNvPr id="46" name="MoonLegend1"/>
            <p:cNvGrpSpPr>
              <a:grpSpLocks noChangeAspect="1"/>
            </p:cNvGrpSpPr>
            <p:nvPr>
              <p:custDataLst>
                <p:tags r:id="rId12"/>
              </p:custDataLst>
            </p:nvPr>
          </p:nvGrpSpPr>
          <p:grpSpPr bwMode="auto">
            <a:xfrm>
              <a:off x="6655594" y="273840"/>
              <a:ext cx="209550" cy="209551"/>
              <a:chOff x="4533" y="183"/>
              <a:chExt cx="144" cy="144"/>
            </a:xfrm>
          </p:grpSpPr>
          <p:sp>
            <p:nvSpPr>
              <p:cNvPr id="64" name="Oval 38"/>
              <p:cNvSpPr>
                <a:spLocks noChangeAspect="1" noChangeArrowheads="1"/>
              </p:cNvSpPr>
              <p:nvPr>
                <p:custDataLst>
                  <p:tags r:id="rId25"/>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5" name="Arc 39"/>
              <p:cNvSpPr>
                <a:spLocks noChangeAspect="1"/>
              </p:cNvSpPr>
              <p:nvPr>
                <p:custDataLst>
                  <p:tags r:id="rId26"/>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47" name="MoonLegend2"/>
            <p:cNvGrpSpPr>
              <a:grpSpLocks noChangeAspect="1"/>
            </p:cNvGrpSpPr>
            <p:nvPr>
              <p:custDataLst>
                <p:tags r:id="rId13"/>
              </p:custDataLst>
            </p:nvPr>
          </p:nvGrpSpPr>
          <p:grpSpPr bwMode="auto">
            <a:xfrm>
              <a:off x="6655594" y="548081"/>
              <a:ext cx="209550" cy="209551"/>
              <a:chOff x="1694" y="2044"/>
              <a:chExt cx="160" cy="160"/>
            </a:xfrm>
          </p:grpSpPr>
          <p:sp>
            <p:nvSpPr>
              <p:cNvPr id="62" name="Oval 41"/>
              <p:cNvSpPr>
                <a:spLocks noChangeAspect="1" noChangeArrowheads="1"/>
              </p:cNvSpPr>
              <p:nvPr>
                <p:custDataLst>
                  <p:tags r:id="rId23"/>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3" name="Arc 42"/>
              <p:cNvSpPr>
                <a:spLocks noChangeAspect="1"/>
              </p:cNvSpPr>
              <p:nvPr>
                <p:custDataLst>
                  <p:tags r:id="rId24"/>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48" name="MoonLegend4"/>
            <p:cNvGrpSpPr>
              <a:grpSpLocks noChangeAspect="1"/>
            </p:cNvGrpSpPr>
            <p:nvPr>
              <p:custDataLst>
                <p:tags r:id="rId14"/>
              </p:custDataLst>
            </p:nvPr>
          </p:nvGrpSpPr>
          <p:grpSpPr bwMode="auto">
            <a:xfrm>
              <a:off x="6655594" y="1096563"/>
              <a:ext cx="209550" cy="209551"/>
              <a:chOff x="4495" y="1198"/>
              <a:chExt cx="160" cy="160"/>
            </a:xfrm>
          </p:grpSpPr>
          <p:sp>
            <p:nvSpPr>
              <p:cNvPr id="60" name="Oval 47"/>
              <p:cNvSpPr>
                <a:spLocks noChangeAspect="1" noChangeArrowheads="1"/>
              </p:cNvSpPr>
              <p:nvPr>
                <p:custDataLst>
                  <p:tags r:id="rId21"/>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1" name="Arc 48"/>
              <p:cNvSpPr>
                <a:spLocks noChangeAspect="1"/>
              </p:cNvSpPr>
              <p:nvPr>
                <p:custDataLst>
                  <p:tags r:id="rId22"/>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49" name="MoonLegend5"/>
            <p:cNvGrpSpPr>
              <a:grpSpLocks noChangeAspect="1"/>
            </p:cNvGrpSpPr>
            <p:nvPr>
              <p:custDataLst>
                <p:tags r:id="rId15"/>
              </p:custDataLst>
            </p:nvPr>
          </p:nvGrpSpPr>
          <p:grpSpPr bwMode="auto">
            <a:xfrm>
              <a:off x="6655594" y="1370805"/>
              <a:ext cx="209550" cy="209551"/>
              <a:chOff x="4495" y="1440"/>
              <a:chExt cx="160" cy="160"/>
            </a:xfrm>
          </p:grpSpPr>
          <p:sp>
            <p:nvSpPr>
              <p:cNvPr id="58" name="Oval 50"/>
              <p:cNvSpPr>
                <a:spLocks noChangeAspect="1" noChangeArrowheads="1"/>
              </p:cNvSpPr>
              <p:nvPr>
                <p:custDataLst>
                  <p:tags r:id="rId19"/>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59" name="Oval 51"/>
              <p:cNvSpPr>
                <a:spLocks noChangeAspect="1" noChangeArrowheads="1"/>
              </p:cNvSpPr>
              <p:nvPr>
                <p:custDataLst>
                  <p:tags r:id="rId20"/>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sp>
          <p:nvSpPr>
            <p:cNvPr id="50"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1"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2"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3"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4"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grpSp>
          <p:nvGrpSpPr>
            <p:cNvPr id="55" name="MoonLegend3"/>
            <p:cNvGrpSpPr>
              <a:grpSpLocks noChangeAspect="1"/>
            </p:cNvGrpSpPr>
            <p:nvPr>
              <p:custDataLst>
                <p:tags r:id="rId16"/>
              </p:custDataLst>
            </p:nvPr>
          </p:nvGrpSpPr>
          <p:grpSpPr bwMode="auto">
            <a:xfrm>
              <a:off x="6655594" y="822322"/>
              <a:ext cx="209550" cy="209551"/>
              <a:chOff x="4495" y="1198"/>
              <a:chExt cx="160" cy="160"/>
            </a:xfrm>
          </p:grpSpPr>
          <p:sp>
            <p:nvSpPr>
              <p:cNvPr id="56" name="Oval 47"/>
              <p:cNvSpPr>
                <a:spLocks noChangeAspect="1" noChangeArrowheads="1"/>
              </p:cNvSpPr>
              <p:nvPr>
                <p:custDataLst>
                  <p:tags r:id="rId17"/>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57" name="Arc 48"/>
              <p:cNvSpPr>
                <a:spLocks noChangeAspect="1"/>
              </p:cNvSpPr>
              <p:nvPr>
                <p:custDataLst>
                  <p:tags r:id="rId18"/>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sp>
        <p:nvSpPr>
          <p:cNvPr id="66" name="Slide Number"/>
          <p:cNvSpPr txBox="1">
            <a:spLocks/>
          </p:cNvSpPr>
          <p:nvPr userDrawn="1"/>
        </p:nvSpPr>
        <p:spPr bwMode="auto">
          <a:xfrm>
            <a:off x="8755308" y="6646901"/>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fontAlgn="base">
              <a:spcBef>
                <a:spcPct val="0"/>
              </a:spcBef>
              <a:spcAft>
                <a:spcPct val="0"/>
              </a:spcAft>
            </a:pPr>
            <a:fld id="{42C328C1-A84F-4A39-A664-DBA00541A8C6}" type="slidenum">
              <a:rPr lang="en-US" smtClean="0">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2797886057"/>
      </p:ext>
    </p:extLst>
  </p:cSld>
  <p:clrMap bg1="lt1" tx1="dk1" bg2="lt2" tx2="dk2" accent1="accent1" accent2="accent2" accent3="accent3" accent4="accent4" accent5="accent5" accent6="accent6" hlink="hlink" folHlink="folHlink"/>
  <p:sldLayoutIdLst>
    <p:sldLayoutId id="2147484126" r:id="rId1"/>
    <p:sldLayoutId id="2147484127" r:id="rId2"/>
    <p:sldLayoutId id="2147484128" r:id="rId3"/>
    <p:sldLayoutId id="2147484129" r:id="rId4"/>
    <p:sldLayoutId id="2147484131" r:id="rId5"/>
    <p:sldLayoutId id="2147484132" r:id="rId6"/>
    <p:sldLayoutId id="2147484133" r:id="rId7"/>
  </p:sldLayoutIdLst>
  <p:hf hdr="0" ftr="0" dt="0"/>
  <p:txStyles>
    <p:titleStyle>
      <a:lvl1pPr algn="l" defTabSz="908213" rtl="0" eaLnBrk="1" fontAlgn="base" hangingPunct="1">
        <a:spcBef>
          <a:spcPct val="0"/>
        </a:spcBef>
        <a:spcAft>
          <a:spcPct val="0"/>
        </a:spcAft>
        <a:tabLst>
          <a:tab pos="273752" algn="l"/>
        </a:tabLst>
        <a:defRPr sz="1900" b="1" baseline="0">
          <a:solidFill>
            <a:schemeClr val="tx2"/>
          </a:solidFill>
          <a:latin typeface="+mj-lt"/>
          <a:ea typeface="+mj-ea"/>
          <a:cs typeface="+mj-cs"/>
        </a:defRPr>
      </a:lvl1pPr>
      <a:lvl2pPr algn="l" defTabSz="908213" rtl="0" eaLnBrk="1" fontAlgn="base" hangingPunct="1">
        <a:spcBef>
          <a:spcPct val="0"/>
        </a:spcBef>
        <a:spcAft>
          <a:spcPct val="0"/>
        </a:spcAft>
        <a:defRPr sz="1900" b="1">
          <a:solidFill>
            <a:schemeClr val="tx2"/>
          </a:solidFill>
          <a:latin typeface="Arial" charset="0"/>
        </a:defRPr>
      </a:lvl2pPr>
      <a:lvl3pPr algn="l" defTabSz="908213" rtl="0" eaLnBrk="1" fontAlgn="base" hangingPunct="1">
        <a:spcBef>
          <a:spcPct val="0"/>
        </a:spcBef>
        <a:spcAft>
          <a:spcPct val="0"/>
        </a:spcAft>
        <a:defRPr sz="1900" b="1">
          <a:solidFill>
            <a:schemeClr val="tx2"/>
          </a:solidFill>
          <a:latin typeface="Arial" charset="0"/>
        </a:defRPr>
      </a:lvl3pPr>
      <a:lvl4pPr algn="l" defTabSz="908213" rtl="0" eaLnBrk="1" fontAlgn="base" hangingPunct="1">
        <a:spcBef>
          <a:spcPct val="0"/>
        </a:spcBef>
        <a:spcAft>
          <a:spcPct val="0"/>
        </a:spcAft>
        <a:defRPr sz="1900" b="1">
          <a:solidFill>
            <a:schemeClr val="tx2"/>
          </a:solidFill>
          <a:latin typeface="Arial" charset="0"/>
        </a:defRPr>
      </a:lvl4pPr>
      <a:lvl5pPr algn="l" defTabSz="908213" rtl="0" eaLnBrk="1" fontAlgn="base" hangingPunct="1">
        <a:spcBef>
          <a:spcPct val="0"/>
        </a:spcBef>
        <a:spcAft>
          <a:spcPct val="0"/>
        </a:spcAft>
        <a:defRPr sz="1900" b="1">
          <a:solidFill>
            <a:schemeClr val="tx2"/>
          </a:solidFill>
          <a:latin typeface="Arial" charset="0"/>
        </a:defRPr>
      </a:lvl5pPr>
      <a:lvl6pPr marL="463731" algn="l" defTabSz="908213" rtl="0" eaLnBrk="1" fontAlgn="base" hangingPunct="1">
        <a:spcBef>
          <a:spcPct val="0"/>
        </a:spcBef>
        <a:spcAft>
          <a:spcPct val="0"/>
        </a:spcAft>
        <a:defRPr sz="1900" b="1">
          <a:solidFill>
            <a:schemeClr val="tx2"/>
          </a:solidFill>
          <a:latin typeface="Arial" charset="0"/>
        </a:defRPr>
      </a:lvl6pPr>
      <a:lvl7pPr marL="927534" algn="l" defTabSz="908213" rtl="0" eaLnBrk="1" fontAlgn="base" hangingPunct="1">
        <a:spcBef>
          <a:spcPct val="0"/>
        </a:spcBef>
        <a:spcAft>
          <a:spcPct val="0"/>
        </a:spcAft>
        <a:defRPr sz="1900" b="1">
          <a:solidFill>
            <a:schemeClr val="tx2"/>
          </a:solidFill>
          <a:latin typeface="Arial" charset="0"/>
        </a:defRPr>
      </a:lvl7pPr>
      <a:lvl8pPr marL="1391307" algn="l" defTabSz="908213" rtl="0" eaLnBrk="1" fontAlgn="base" hangingPunct="1">
        <a:spcBef>
          <a:spcPct val="0"/>
        </a:spcBef>
        <a:spcAft>
          <a:spcPct val="0"/>
        </a:spcAft>
        <a:defRPr sz="1900" b="1">
          <a:solidFill>
            <a:schemeClr val="tx2"/>
          </a:solidFill>
          <a:latin typeface="Arial" charset="0"/>
        </a:defRPr>
      </a:lvl8pPr>
      <a:lvl9pPr marL="1855077" algn="l" defTabSz="908213" rtl="0" eaLnBrk="1" fontAlgn="base" hangingPunct="1">
        <a:spcBef>
          <a:spcPct val="0"/>
        </a:spcBef>
        <a:spcAft>
          <a:spcPct val="0"/>
        </a:spcAft>
        <a:defRPr sz="1900" b="1">
          <a:solidFill>
            <a:schemeClr val="tx2"/>
          </a:solidFill>
          <a:latin typeface="Arial" charset="0"/>
        </a:defRPr>
      </a:lvl9pPr>
    </p:titleStyle>
    <p:bodyStyle>
      <a:lvl1pPr marL="0" indent="0" algn="l" defTabSz="908213"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6459" indent="-194851" algn="l" defTabSz="908213"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3731" indent="-265702" algn="l" defTabSz="908213"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3191" indent="-157816" algn="l" defTabSz="908213"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27534" rtl="0" eaLnBrk="1" latinLnBrk="0" hangingPunct="1">
        <a:defRPr sz="1800" kern="1200">
          <a:solidFill>
            <a:schemeClr val="tx1"/>
          </a:solidFill>
          <a:latin typeface="+mn-lt"/>
          <a:ea typeface="+mn-ea"/>
          <a:cs typeface="+mn-cs"/>
        </a:defRPr>
      </a:lvl1pPr>
      <a:lvl2pPr marL="463731" algn="l" defTabSz="927534" rtl="0" eaLnBrk="1" latinLnBrk="0" hangingPunct="1">
        <a:defRPr sz="1800" kern="1200">
          <a:solidFill>
            <a:schemeClr val="tx1"/>
          </a:solidFill>
          <a:latin typeface="+mn-lt"/>
          <a:ea typeface="+mn-ea"/>
          <a:cs typeface="+mn-cs"/>
        </a:defRPr>
      </a:lvl2pPr>
      <a:lvl3pPr marL="927534" algn="l" defTabSz="927534" rtl="0" eaLnBrk="1" latinLnBrk="0" hangingPunct="1">
        <a:defRPr sz="1800" kern="1200">
          <a:solidFill>
            <a:schemeClr val="tx1"/>
          </a:solidFill>
          <a:latin typeface="+mn-lt"/>
          <a:ea typeface="+mn-ea"/>
          <a:cs typeface="+mn-cs"/>
        </a:defRPr>
      </a:lvl3pPr>
      <a:lvl4pPr marL="1391307" algn="l" defTabSz="927534" rtl="0" eaLnBrk="1" latinLnBrk="0" hangingPunct="1">
        <a:defRPr sz="1800" kern="1200">
          <a:solidFill>
            <a:schemeClr val="tx1"/>
          </a:solidFill>
          <a:latin typeface="+mn-lt"/>
          <a:ea typeface="+mn-ea"/>
          <a:cs typeface="+mn-cs"/>
        </a:defRPr>
      </a:lvl4pPr>
      <a:lvl5pPr marL="1855077" algn="l" defTabSz="927534" rtl="0" eaLnBrk="1" latinLnBrk="0" hangingPunct="1">
        <a:defRPr sz="1800" kern="1200">
          <a:solidFill>
            <a:schemeClr val="tx1"/>
          </a:solidFill>
          <a:latin typeface="+mn-lt"/>
          <a:ea typeface="+mn-ea"/>
          <a:cs typeface="+mn-cs"/>
        </a:defRPr>
      </a:lvl5pPr>
      <a:lvl6pPr marL="2318846" algn="l" defTabSz="927534" rtl="0" eaLnBrk="1" latinLnBrk="0" hangingPunct="1">
        <a:defRPr sz="1800" kern="1200">
          <a:solidFill>
            <a:schemeClr val="tx1"/>
          </a:solidFill>
          <a:latin typeface="+mn-lt"/>
          <a:ea typeface="+mn-ea"/>
          <a:cs typeface="+mn-cs"/>
        </a:defRPr>
      </a:lvl6pPr>
      <a:lvl7pPr marL="2782614" algn="l" defTabSz="927534" rtl="0" eaLnBrk="1" latinLnBrk="0" hangingPunct="1">
        <a:defRPr sz="1800" kern="1200">
          <a:solidFill>
            <a:schemeClr val="tx1"/>
          </a:solidFill>
          <a:latin typeface="+mn-lt"/>
          <a:ea typeface="+mn-ea"/>
          <a:cs typeface="+mn-cs"/>
        </a:defRPr>
      </a:lvl7pPr>
      <a:lvl8pPr marL="3246385" algn="l" defTabSz="927534" rtl="0" eaLnBrk="1" latinLnBrk="0" hangingPunct="1">
        <a:defRPr sz="1800" kern="1200">
          <a:solidFill>
            <a:schemeClr val="tx1"/>
          </a:solidFill>
          <a:latin typeface="+mn-lt"/>
          <a:ea typeface="+mn-ea"/>
          <a:cs typeface="+mn-cs"/>
        </a:defRPr>
      </a:lvl8pPr>
      <a:lvl9pPr marL="3710154" algn="l" defTabSz="927534"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9"/>
            </p:custDataLst>
            <p:extLst>
              <p:ext uri="{D42A27DB-BD31-4B8C-83A1-F6EECF244321}">
                <p14:modId xmlns:p14="http://schemas.microsoft.com/office/powerpoint/2010/main" val="859408766"/>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398055" name="think-cell Slide" r:id="rId26" imgW="6350000" imgH="6350000" progId="TCLayout.ActiveDocument.1">
                  <p:embed/>
                </p:oleObj>
              </mc:Choice>
              <mc:Fallback>
                <p:oleObj name="think-cell Slide" r:id="rId26" imgW="6350000" imgH="6350000" progId="TCLayout.ActiveDocument.1">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6" name="Rectangle 286"/>
          <p:cNvSpPr>
            <a:spLocks noGrp="1" noChangeArrowheads="1"/>
          </p:cNvSpPr>
          <p:nvPr>
            <p:ph type="body" idx="1"/>
          </p:nvPr>
        </p:nvSpPr>
        <p:spPr bwMode="auto">
          <a:xfrm>
            <a:off x="2377117" y="2440672"/>
            <a:ext cx="4389768" cy="2512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Text</a:t>
            </a:r>
            <a:endParaRPr lang="en-US" noProof="0" dirty="0"/>
          </a:p>
        </p:txBody>
      </p:sp>
      <p:sp>
        <p:nvSpPr>
          <p:cNvPr id="19" name="Title Placeholder 2"/>
          <p:cNvSpPr>
            <a:spLocks noGrp="1" noChangeArrowheads="1"/>
          </p:cNvSpPr>
          <p:nvPr>
            <p:ph type="title"/>
          </p:nvPr>
        </p:nvSpPr>
        <p:spPr bwMode="auto">
          <a:xfrm>
            <a:off x="121545" y="234863"/>
            <a:ext cx="879411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121488" y="15389"/>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121488" y="532898"/>
            <a:ext cx="4726600"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6" name="McK Slide Elements" hidden="1"/>
          <p:cNvGrpSpPr/>
          <p:nvPr/>
        </p:nvGrpSpPr>
        <p:grpSpPr bwMode="auto">
          <a:xfrm>
            <a:off x="1393471" y="6159598"/>
            <a:ext cx="7522187" cy="527525"/>
            <a:chOff x="1365594" y="6036921"/>
            <a:chExt cx="7372005" cy="517023"/>
          </a:xfrm>
        </p:grpSpPr>
        <p:sp>
          <p:nvSpPr>
            <p:cNvPr id="13" name="McK 4. Footnote"/>
            <p:cNvSpPr txBox="1">
              <a:spLocks noChangeArrowheads="1"/>
            </p:cNvSpPr>
            <p:nvPr/>
          </p:nvSpPr>
          <p:spPr bwMode="auto">
            <a:xfrm>
              <a:off x="1365594" y="6036921"/>
              <a:ext cx="737200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McK 5. Source"/>
            <p:cNvSpPr>
              <a:spLocks noChangeArrowheads="1"/>
            </p:cNvSpPr>
            <p:nvPr/>
          </p:nvSpPr>
          <p:spPr bwMode="auto">
            <a:xfrm>
              <a:off x="1365594" y="6400056"/>
              <a:ext cx="3935069"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476675" indent="-476675" defTabSz="908213" fontAlgn="base">
                <a:spcBef>
                  <a:spcPct val="0"/>
                </a:spcBef>
                <a:spcAft>
                  <a:spcPct val="0"/>
                </a:spcAft>
                <a:tabLst>
                  <a:tab pos="487926" algn="l"/>
                  <a:tab pos="674722" algn="l"/>
                </a:tabLst>
              </a:pPr>
              <a:r>
                <a:rPr lang="en-US" sz="1000" dirty="0">
                  <a:solidFill>
                    <a:srgbClr val="000000"/>
                  </a:solidFill>
                </a:rPr>
                <a:t>Source: Source</a:t>
              </a:r>
            </a:p>
          </p:txBody>
        </p:sp>
      </p:grpSp>
      <p:grpSp>
        <p:nvGrpSpPr>
          <p:cNvPr id="15" name="ACET" hidden="1"/>
          <p:cNvGrpSpPr>
            <a:grpSpLocks/>
          </p:cNvGrpSpPr>
          <p:nvPr/>
        </p:nvGrpSpPr>
        <p:grpSpPr bwMode="auto">
          <a:xfrm>
            <a:off x="2377117" y="1859183"/>
            <a:ext cx="4389768"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0000"/>
                  </a:solidFill>
                </a:rPr>
                <a:t>Title</a:t>
              </a:r>
            </a:p>
            <a:p>
              <a:pPr fontAlgn="base">
                <a:spcBef>
                  <a:spcPct val="0"/>
                </a:spcBef>
                <a:spcAft>
                  <a:spcPct val="0"/>
                </a:spcAft>
              </a:pPr>
              <a:r>
                <a:rPr lang="en-US" sz="1600" dirty="0">
                  <a:solidFill>
                    <a:srgbClr val="808080"/>
                  </a:solidFill>
                </a:rPr>
                <a:t>Unit of measure</a:t>
              </a:r>
            </a:p>
          </p:txBody>
        </p:sp>
      </p:grpSp>
      <p:sp>
        <p:nvSpPr>
          <p:cNvPr id="21" name="SlideLogoSeparator"/>
          <p:cNvSpPr>
            <a:spLocks noChangeArrowheads="1"/>
          </p:cNvSpPr>
          <p:nvPr>
            <p:custDataLst>
              <p:tags r:id="rId10"/>
            </p:custDataLst>
          </p:nvPr>
        </p:nvSpPr>
        <p:spPr bwMode="auto">
          <a:xfrm>
            <a:off x="8608479" y="6623650"/>
            <a:ext cx="40892" cy="18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p>
            <a:pPr algn="r" defTabSz="908213" fontAlgn="base">
              <a:spcBef>
                <a:spcPct val="0"/>
              </a:spcBef>
              <a:spcAft>
                <a:spcPct val="0"/>
              </a:spcAft>
            </a:pPr>
            <a:r>
              <a:rPr lang="en-US" sz="1200" dirty="0">
                <a:solidFill>
                  <a:srgbClr val="000000"/>
                </a:solidFill>
              </a:rPr>
              <a:t>|</a:t>
            </a:r>
          </a:p>
        </p:txBody>
      </p:sp>
      <p:grpSp>
        <p:nvGrpSpPr>
          <p:cNvPr id="25" name="LegendBoxes" hidden="1"/>
          <p:cNvGrpSpPr>
            <a:grpSpLocks/>
          </p:cNvGrpSpPr>
          <p:nvPr/>
        </p:nvGrpSpPr>
        <p:grpSpPr bwMode="auto">
          <a:xfrm>
            <a:off x="8136458" y="296464"/>
            <a:ext cx="779144" cy="1017201"/>
            <a:chOff x="4936" y="176"/>
            <a:chExt cx="481" cy="628"/>
          </a:xfrm>
        </p:grpSpPr>
        <p:sp>
          <p:nvSpPr>
            <p:cNvPr id="26"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28"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30"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32"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34" name="LegendLines" hidden="1"/>
          <p:cNvGrpSpPr>
            <a:grpSpLocks/>
          </p:cNvGrpSpPr>
          <p:nvPr/>
        </p:nvGrpSpPr>
        <p:grpSpPr bwMode="auto">
          <a:xfrm>
            <a:off x="7822266" y="296408"/>
            <a:ext cx="1093393" cy="745084"/>
            <a:chOff x="4750" y="176"/>
            <a:chExt cx="675" cy="460"/>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38"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39"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40"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grpSp>
      <p:grpSp>
        <p:nvGrpSpPr>
          <p:cNvPr id="41" name="McKSticker" hidden="1"/>
          <p:cNvGrpSpPr/>
          <p:nvPr/>
        </p:nvGrpSpPr>
        <p:grpSpPr bwMode="auto">
          <a:xfrm>
            <a:off x="7826992" y="296407"/>
            <a:ext cx="1088630" cy="216680"/>
            <a:chOff x="7673880" y="285750"/>
            <a:chExt cx="1066895" cy="212366"/>
          </a:xfrm>
        </p:grpSpPr>
        <p:sp>
          <p:nvSpPr>
            <p:cNvPr id="42"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08213" fontAlgn="base">
                <a:spcBef>
                  <a:spcPct val="0"/>
                </a:spcBef>
                <a:spcAft>
                  <a:spcPct val="0"/>
                </a:spcAft>
                <a:buClr>
                  <a:srgbClr val="002960"/>
                </a:buClr>
              </a:pPr>
              <a:r>
                <a:rPr lang="en-US" sz="1200" dirty="0">
                  <a:solidFill>
                    <a:srgbClr val="808080"/>
                  </a:solidFill>
                </a:rPr>
                <a:t>PRELIMINARY</a:t>
              </a:r>
            </a:p>
          </p:txBody>
        </p:sp>
        <p:cxnSp>
          <p:nvCxnSpPr>
            <p:cNvPr id="43" name="AutoShape 31"/>
            <p:cNvCxnSpPr>
              <a:cxnSpLocks noChangeShapeType="1"/>
              <a:stCxn id="42" idx="2"/>
              <a:endCxn id="42"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4" name="AutoShape 32"/>
            <p:cNvCxnSpPr>
              <a:cxnSpLocks noChangeShapeType="1"/>
              <a:stCxn id="42" idx="4"/>
              <a:endCxn id="42"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5" name="LegendMoons" hidden="1"/>
          <p:cNvGrpSpPr/>
          <p:nvPr/>
        </p:nvGrpSpPr>
        <p:grpSpPr bwMode="auto">
          <a:xfrm>
            <a:off x="8068268" y="296408"/>
            <a:ext cx="847347" cy="1333054"/>
            <a:chOff x="6655594" y="273840"/>
            <a:chExt cx="830430" cy="1306516"/>
          </a:xfrm>
        </p:grpSpPr>
        <p:grpSp>
          <p:nvGrpSpPr>
            <p:cNvPr id="46" name="MoonLegend1"/>
            <p:cNvGrpSpPr>
              <a:grpSpLocks noChangeAspect="1"/>
            </p:cNvGrpSpPr>
            <p:nvPr>
              <p:custDataLst>
                <p:tags r:id="rId11"/>
              </p:custDataLst>
            </p:nvPr>
          </p:nvGrpSpPr>
          <p:grpSpPr bwMode="auto">
            <a:xfrm>
              <a:off x="6655594" y="273840"/>
              <a:ext cx="209550" cy="209551"/>
              <a:chOff x="4533" y="183"/>
              <a:chExt cx="144" cy="144"/>
            </a:xfrm>
          </p:grpSpPr>
          <p:sp>
            <p:nvSpPr>
              <p:cNvPr id="64" name="Oval 38"/>
              <p:cNvSpPr>
                <a:spLocks noChangeAspect="1" noChangeArrowheads="1"/>
              </p:cNvSpPr>
              <p:nvPr>
                <p:custDataLst>
                  <p:tags r:id="rId24"/>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5" name="Arc 39"/>
              <p:cNvSpPr>
                <a:spLocks noChangeAspect="1"/>
              </p:cNvSpPr>
              <p:nvPr>
                <p:custDataLst>
                  <p:tags r:id="rId25"/>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47" name="MoonLegend2"/>
            <p:cNvGrpSpPr>
              <a:grpSpLocks noChangeAspect="1"/>
            </p:cNvGrpSpPr>
            <p:nvPr>
              <p:custDataLst>
                <p:tags r:id="rId12"/>
              </p:custDataLst>
            </p:nvPr>
          </p:nvGrpSpPr>
          <p:grpSpPr bwMode="auto">
            <a:xfrm>
              <a:off x="6655594" y="548081"/>
              <a:ext cx="209550" cy="209551"/>
              <a:chOff x="1694" y="2044"/>
              <a:chExt cx="160" cy="160"/>
            </a:xfrm>
          </p:grpSpPr>
          <p:sp>
            <p:nvSpPr>
              <p:cNvPr id="62" name="Oval 41"/>
              <p:cNvSpPr>
                <a:spLocks noChangeAspect="1" noChangeArrowheads="1"/>
              </p:cNvSpPr>
              <p:nvPr>
                <p:custDataLst>
                  <p:tags r:id="rId2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3" name="Arc 42"/>
              <p:cNvSpPr>
                <a:spLocks noChangeAspect="1"/>
              </p:cNvSpPr>
              <p:nvPr>
                <p:custDataLst>
                  <p:tags r:id="rId23"/>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48" name="MoonLegend4"/>
            <p:cNvGrpSpPr>
              <a:grpSpLocks noChangeAspect="1"/>
            </p:cNvGrpSpPr>
            <p:nvPr>
              <p:custDataLst>
                <p:tags r:id="rId13"/>
              </p:custDataLst>
            </p:nvPr>
          </p:nvGrpSpPr>
          <p:grpSpPr bwMode="auto">
            <a:xfrm>
              <a:off x="6655594" y="1096563"/>
              <a:ext cx="209550" cy="209551"/>
              <a:chOff x="4495" y="1198"/>
              <a:chExt cx="160" cy="160"/>
            </a:xfrm>
          </p:grpSpPr>
          <p:sp>
            <p:nvSpPr>
              <p:cNvPr id="60"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1" name="Arc 48"/>
              <p:cNvSpPr>
                <a:spLocks noChangeAspect="1"/>
              </p:cNvSpPr>
              <p:nvPr>
                <p:custDataLst>
                  <p:tags r:id="rId21"/>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49" name="MoonLegend5"/>
            <p:cNvGrpSpPr>
              <a:grpSpLocks noChangeAspect="1"/>
            </p:cNvGrpSpPr>
            <p:nvPr>
              <p:custDataLst>
                <p:tags r:id="rId14"/>
              </p:custDataLst>
            </p:nvPr>
          </p:nvGrpSpPr>
          <p:grpSpPr bwMode="auto">
            <a:xfrm>
              <a:off x="6655594" y="1370805"/>
              <a:ext cx="209550" cy="209551"/>
              <a:chOff x="4495" y="1440"/>
              <a:chExt cx="160" cy="160"/>
            </a:xfrm>
          </p:grpSpPr>
          <p:sp>
            <p:nvSpPr>
              <p:cNvPr id="58" name="Oval 50"/>
              <p:cNvSpPr>
                <a:spLocks noChangeAspect="1" noChangeArrowheads="1"/>
              </p:cNvSpPr>
              <p:nvPr>
                <p:custDataLst>
                  <p:tags r:id="rId18"/>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59" name="Oval 51"/>
              <p:cNvSpPr>
                <a:spLocks noChangeAspect="1" noChangeArrowheads="1"/>
              </p:cNvSpPr>
              <p:nvPr>
                <p:custDataLst>
                  <p:tags r:id="rId19"/>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sp>
          <p:nvSpPr>
            <p:cNvPr id="50"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1"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2"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3"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4"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grpSp>
          <p:nvGrpSpPr>
            <p:cNvPr id="55" name="MoonLegend3"/>
            <p:cNvGrpSpPr>
              <a:grpSpLocks noChangeAspect="1"/>
            </p:cNvGrpSpPr>
            <p:nvPr>
              <p:custDataLst>
                <p:tags r:id="rId15"/>
              </p:custDataLst>
            </p:nvPr>
          </p:nvGrpSpPr>
          <p:grpSpPr bwMode="auto">
            <a:xfrm>
              <a:off x="6655594" y="822322"/>
              <a:ext cx="209550" cy="209551"/>
              <a:chOff x="4495" y="1198"/>
              <a:chExt cx="160" cy="160"/>
            </a:xfrm>
          </p:grpSpPr>
          <p:sp>
            <p:nvSpPr>
              <p:cNvPr id="56"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57" name="Arc 48"/>
              <p:cNvSpPr>
                <a:spLocks noChangeAspect="1"/>
              </p:cNvSpPr>
              <p:nvPr>
                <p:custDataLst>
                  <p:tags r:id="rId17"/>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sp>
        <p:nvSpPr>
          <p:cNvPr id="66" name="Slide Number"/>
          <p:cNvSpPr txBox="1">
            <a:spLocks/>
          </p:cNvSpPr>
          <p:nvPr userDrawn="1"/>
        </p:nvSpPr>
        <p:spPr bwMode="auto">
          <a:xfrm>
            <a:off x="8755308" y="6646901"/>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fontAlgn="base">
              <a:spcBef>
                <a:spcPct val="0"/>
              </a:spcBef>
              <a:spcAft>
                <a:spcPct val="0"/>
              </a:spcAft>
            </a:pPr>
            <a:fld id="{42C328C1-A84F-4A39-A664-DBA00541A8C6}" type="slidenum">
              <a:rPr lang="en-US" smtClean="0">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537978125"/>
      </p:ext>
    </p:extLst>
  </p:cSld>
  <p:clrMap bg1="lt1" tx1="dk1" bg2="lt2" tx2="dk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40" r:id="rId5"/>
    <p:sldLayoutId id="2147484141" r:id="rId6"/>
  </p:sldLayoutIdLst>
  <p:hf hdr="0" ftr="0" dt="0"/>
  <p:txStyles>
    <p:titleStyle>
      <a:lvl1pPr algn="l" defTabSz="908213" rtl="0" eaLnBrk="1" fontAlgn="base" hangingPunct="1">
        <a:spcBef>
          <a:spcPct val="0"/>
        </a:spcBef>
        <a:spcAft>
          <a:spcPct val="0"/>
        </a:spcAft>
        <a:tabLst>
          <a:tab pos="273752" algn="l"/>
        </a:tabLst>
        <a:defRPr sz="1900" b="1" baseline="0">
          <a:solidFill>
            <a:schemeClr val="tx2"/>
          </a:solidFill>
          <a:latin typeface="+mj-lt"/>
          <a:ea typeface="+mj-ea"/>
          <a:cs typeface="+mj-cs"/>
        </a:defRPr>
      </a:lvl1pPr>
      <a:lvl2pPr algn="l" defTabSz="908213" rtl="0" eaLnBrk="1" fontAlgn="base" hangingPunct="1">
        <a:spcBef>
          <a:spcPct val="0"/>
        </a:spcBef>
        <a:spcAft>
          <a:spcPct val="0"/>
        </a:spcAft>
        <a:defRPr sz="1900" b="1">
          <a:solidFill>
            <a:schemeClr val="tx2"/>
          </a:solidFill>
          <a:latin typeface="Arial" charset="0"/>
        </a:defRPr>
      </a:lvl2pPr>
      <a:lvl3pPr algn="l" defTabSz="908213" rtl="0" eaLnBrk="1" fontAlgn="base" hangingPunct="1">
        <a:spcBef>
          <a:spcPct val="0"/>
        </a:spcBef>
        <a:spcAft>
          <a:spcPct val="0"/>
        </a:spcAft>
        <a:defRPr sz="1900" b="1">
          <a:solidFill>
            <a:schemeClr val="tx2"/>
          </a:solidFill>
          <a:latin typeface="Arial" charset="0"/>
        </a:defRPr>
      </a:lvl3pPr>
      <a:lvl4pPr algn="l" defTabSz="908213" rtl="0" eaLnBrk="1" fontAlgn="base" hangingPunct="1">
        <a:spcBef>
          <a:spcPct val="0"/>
        </a:spcBef>
        <a:spcAft>
          <a:spcPct val="0"/>
        </a:spcAft>
        <a:defRPr sz="1900" b="1">
          <a:solidFill>
            <a:schemeClr val="tx2"/>
          </a:solidFill>
          <a:latin typeface="Arial" charset="0"/>
        </a:defRPr>
      </a:lvl4pPr>
      <a:lvl5pPr algn="l" defTabSz="908213" rtl="0" eaLnBrk="1" fontAlgn="base" hangingPunct="1">
        <a:spcBef>
          <a:spcPct val="0"/>
        </a:spcBef>
        <a:spcAft>
          <a:spcPct val="0"/>
        </a:spcAft>
        <a:defRPr sz="1900" b="1">
          <a:solidFill>
            <a:schemeClr val="tx2"/>
          </a:solidFill>
          <a:latin typeface="Arial" charset="0"/>
        </a:defRPr>
      </a:lvl5pPr>
      <a:lvl6pPr marL="463731" algn="l" defTabSz="908213" rtl="0" eaLnBrk="1" fontAlgn="base" hangingPunct="1">
        <a:spcBef>
          <a:spcPct val="0"/>
        </a:spcBef>
        <a:spcAft>
          <a:spcPct val="0"/>
        </a:spcAft>
        <a:defRPr sz="1900" b="1">
          <a:solidFill>
            <a:schemeClr val="tx2"/>
          </a:solidFill>
          <a:latin typeface="Arial" charset="0"/>
        </a:defRPr>
      </a:lvl6pPr>
      <a:lvl7pPr marL="927534" algn="l" defTabSz="908213" rtl="0" eaLnBrk="1" fontAlgn="base" hangingPunct="1">
        <a:spcBef>
          <a:spcPct val="0"/>
        </a:spcBef>
        <a:spcAft>
          <a:spcPct val="0"/>
        </a:spcAft>
        <a:defRPr sz="1900" b="1">
          <a:solidFill>
            <a:schemeClr val="tx2"/>
          </a:solidFill>
          <a:latin typeface="Arial" charset="0"/>
        </a:defRPr>
      </a:lvl7pPr>
      <a:lvl8pPr marL="1391307" algn="l" defTabSz="908213" rtl="0" eaLnBrk="1" fontAlgn="base" hangingPunct="1">
        <a:spcBef>
          <a:spcPct val="0"/>
        </a:spcBef>
        <a:spcAft>
          <a:spcPct val="0"/>
        </a:spcAft>
        <a:defRPr sz="1900" b="1">
          <a:solidFill>
            <a:schemeClr val="tx2"/>
          </a:solidFill>
          <a:latin typeface="Arial" charset="0"/>
        </a:defRPr>
      </a:lvl8pPr>
      <a:lvl9pPr marL="1855077" algn="l" defTabSz="908213" rtl="0" eaLnBrk="1" fontAlgn="base" hangingPunct="1">
        <a:spcBef>
          <a:spcPct val="0"/>
        </a:spcBef>
        <a:spcAft>
          <a:spcPct val="0"/>
        </a:spcAft>
        <a:defRPr sz="1900" b="1">
          <a:solidFill>
            <a:schemeClr val="tx2"/>
          </a:solidFill>
          <a:latin typeface="Arial" charset="0"/>
        </a:defRPr>
      </a:lvl9pPr>
    </p:titleStyle>
    <p:bodyStyle>
      <a:lvl1pPr marL="0" indent="0" algn="l" defTabSz="908213"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6459" indent="-194851" algn="l" defTabSz="908213"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3731" indent="-265702" algn="l" defTabSz="908213"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3191" indent="-157816" algn="l" defTabSz="908213"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27534" rtl="0" eaLnBrk="1" latinLnBrk="0" hangingPunct="1">
        <a:defRPr sz="1800" kern="1200">
          <a:solidFill>
            <a:schemeClr val="tx1"/>
          </a:solidFill>
          <a:latin typeface="+mn-lt"/>
          <a:ea typeface="+mn-ea"/>
          <a:cs typeface="+mn-cs"/>
        </a:defRPr>
      </a:lvl1pPr>
      <a:lvl2pPr marL="463731" algn="l" defTabSz="927534" rtl="0" eaLnBrk="1" latinLnBrk="0" hangingPunct="1">
        <a:defRPr sz="1800" kern="1200">
          <a:solidFill>
            <a:schemeClr val="tx1"/>
          </a:solidFill>
          <a:latin typeface="+mn-lt"/>
          <a:ea typeface="+mn-ea"/>
          <a:cs typeface="+mn-cs"/>
        </a:defRPr>
      </a:lvl2pPr>
      <a:lvl3pPr marL="927534" algn="l" defTabSz="927534" rtl="0" eaLnBrk="1" latinLnBrk="0" hangingPunct="1">
        <a:defRPr sz="1800" kern="1200">
          <a:solidFill>
            <a:schemeClr val="tx1"/>
          </a:solidFill>
          <a:latin typeface="+mn-lt"/>
          <a:ea typeface="+mn-ea"/>
          <a:cs typeface="+mn-cs"/>
        </a:defRPr>
      </a:lvl3pPr>
      <a:lvl4pPr marL="1391307" algn="l" defTabSz="927534" rtl="0" eaLnBrk="1" latinLnBrk="0" hangingPunct="1">
        <a:defRPr sz="1800" kern="1200">
          <a:solidFill>
            <a:schemeClr val="tx1"/>
          </a:solidFill>
          <a:latin typeface="+mn-lt"/>
          <a:ea typeface="+mn-ea"/>
          <a:cs typeface="+mn-cs"/>
        </a:defRPr>
      </a:lvl4pPr>
      <a:lvl5pPr marL="1855077" algn="l" defTabSz="927534" rtl="0" eaLnBrk="1" latinLnBrk="0" hangingPunct="1">
        <a:defRPr sz="1800" kern="1200">
          <a:solidFill>
            <a:schemeClr val="tx1"/>
          </a:solidFill>
          <a:latin typeface="+mn-lt"/>
          <a:ea typeface="+mn-ea"/>
          <a:cs typeface="+mn-cs"/>
        </a:defRPr>
      </a:lvl5pPr>
      <a:lvl6pPr marL="2318846" algn="l" defTabSz="927534" rtl="0" eaLnBrk="1" latinLnBrk="0" hangingPunct="1">
        <a:defRPr sz="1800" kern="1200">
          <a:solidFill>
            <a:schemeClr val="tx1"/>
          </a:solidFill>
          <a:latin typeface="+mn-lt"/>
          <a:ea typeface="+mn-ea"/>
          <a:cs typeface="+mn-cs"/>
        </a:defRPr>
      </a:lvl6pPr>
      <a:lvl7pPr marL="2782614" algn="l" defTabSz="927534" rtl="0" eaLnBrk="1" latinLnBrk="0" hangingPunct="1">
        <a:defRPr sz="1800" kern="1200">
          <a:solidFill>
            <a:schemeClr val="tx1"/>
          </a:solidFill>
          <a:latin typeface="+mn-lt"/>
          <a:ea typeface="+mn-ea"/>
          <a:cs typeface="+mn-cs"/>
        </a:defRPr>
      </a:lvl7pPr>
      <a:lvl8pPr marL="3246385" algn="l" defTabSz="927534" rtl="0" eaLnBrk="1" latinLnBrk="0" hangingPunct="1">
        <a:defRPr sz="1800" kern="1200">
          <a:solidFill>
            <a:schemeClr val="tx1"/>
          </a:solidFill>
          <a:latin typeface="+mn-lt"/>
          <a:ea typeface="+mn-ea"/>
          <a:cs typeface="+mn-cs"/>
        </a:defRPr>
      </a:lvl8pPr>
      <a:lvl9pPr marL="3710154" algn="l" defTabSz="927534"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ext uri="{D42A27DB-BD31-4B8C-83A1-F6EECF244321}">
                <p14:modId xmlns:p14="http://schemas.microsoft.com/office/powerpoint/2010/main" val="3646603044"/>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399079" name="think-cell Slide" r:id="rId27" imgW="6350000" imgH="6350000" progId="TCLayout.ActiveDocument.1">
                  <p:embed/>
                </p:oleObj>
              </mc:Choice>
              <mc:Fallback>
                <p:oleObj name="think-cell Slide" r:id="rId27" imgW="6350000" imgH="6350000" progId="TCLayout.ActiveDocument.1">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6" name="Rectangle 286"/>
          <p:cNvSpPr>
            <a:spLocks noGrp="1" noChangeArrowheads="1"/>
          </p:cNvSpPr>
          <p:nvPr>
            <p:ph type="body" idx="1"/>
          </p:nvPr>
        </p:nvSpPr>
        <p:spPr bwMode="auto">
          <a:xfrm>
            <a:off x="2377117" y="2440672"/>
            <a:ext cx="4389768" cy="2512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Text</a:t>
            </a:r>
            <a:endParaRPr lang="en-US" noProof="0" dirty="0"/>
          </a:p>
        </p:txBody>
      </p:sp>
      <p:sp>
        <p:nvSpPr>
          <p:cNvPr id="19" name="Title Placeholder 2"/>
          <p:cNvSpPr>
            <a:spLocks noGrp="1" noChangeArrowheads="1"/>
          </p:cNvSpPr>
          <p:nvPr>
            <p:ph type="title"/>
          </p:nvPr>
        </p:nvSpPr>
        <p:spPr bwMode="auto">
          <a:xfrm>
            <a:off x="121545" y="234863"/>
            <a:ext cx="879411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121488" y="15389"/>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121488" y="532898"/>
            <a:ext cx="4726600"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6" name="McK Slide Elements" hidden="1"/>
          <p:cNvGrpSpPr/>
          <p:nvPr/>
        </p:nvGrpSpPr>
        <p:grpSpPr bwMode="auto">
          <a:xfrm>
            <a:off x="1393471" y="6159598"/>
            <a:ext cx="7522187" cy="527525"/>
            <a:chOff x="1365594" y="6036921"/>
            <a:chExt cx="7372005" cy="517023"/>
          </a:xfrm>
        </p:grpSpPr>
        <p:sp>
          <p:nvSpPr>
            <p:cNvPr id="13" name="McK 4. Footnote"/>
            <p:cNvSpPr txBox="1">
              <a:spLocks noChangeArrowheads="1"/>
            </p:cNvSpPr>
            <p:nvPr/>
          </p:nvSpPr>
          <p:spPr bwMode="auto">
            <a:xfrm>
              <a:off x="1365594" y="6036921"/>
              <a:ext cx="737200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McK 5. Source"/>
            <p:cNvSpPr>
              <a:spLocks noChangeArrowheads="1"/>
            </p:cNvSpPr>
            <p:nvPr/>
          </p:nvSpPr>
          <p:spPr bwMode="auto">
            <a:xfrm>
              <a:off x="1365594" y="6400056"/>
              <a:ext cx="3935069"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476675" indent="-476675" defTabSz="908213" fontAlgn="base">
                <a:spcBef>
                  <a:spcPct val="0"/>
                </a:spcBef>
                <a:spcAft>
                  <a:spcPct val="0"/>
                </a:spcAft>
                <a:tabLst>
                  <a:tab pos="487926" algn="l"/>
                  <a:tab pos="674722" algn="l"/>
                </a:tabLst>
              </a:pPr>
              <a:r>
                <a:rPr lang="en-US" sz="1000" dirty="0">
                  <a:solidFill>
                    <a:srgbClr val="000000"/>
                  </a:solidFill>
                </a:rPr>
                <a:t>Source: Source</a:t>
              </a:r>
            </a:p>
          </p:txBody>
        </p:sp>
      </p:grpSp>
      <p:grpSp>
        <p:nvGrpSpPr>
          <p:cNvPr id="15" name="ACET" hidden="1"/>
          <p:cNvGrpSpPr>
            <a:grpSpLocks/>
          </p:cNvGrpSpPr>
          <p:nvPr/>
        </p:nvGrpSpPr>
        <p:grpSpPr bwMode="auto">
          <a:xfrm>
            <a:off x="2377117" y="1859183"/>
            <a:ext cx="4389768"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0000"/>
                  </a:solidFill>
                </a:rPr>
                <a:t>Title</a:t>
              </a:r>
            </a:p>
            <a:p>
              <a:pPr fontAlgn="base">
                <a:spcBef>
                  <a:spcPct val="0"/>
                </a:spcBef>
                <a:spcAft>
                  <a:spcPct val="0"/>
                </a:spcAft>
              </a:pPr>
              <a:r>
                <a:rPr lang="en-US" sz="1600" dirty="0">
                  <a:solidFill>
                    <a:srgbClr val="808080"/>
                  </a:solidFill>
                </a:rPr>
                <a:t>Unit of measure</a:t>
              </a:r>
            </a:p>
          </p:txBody>
        </p:sp>
      </p:grpSp>
      <p:sp>
        <p:nvSpPr>
          <p:cNvPr id="21" name="SlideLogoSeparator"/>
          <p:cNvSpPr>
            <a:spLocks noChangeArrowheads="1"/>
          </p:cNvSpPr>
          <p:nvPr>
            <p:custDataLst>
              <p:tags r:id="rId11"/>
            </p:custDataLst>
          </p:nvPr>
        </p:nvSpPr>
        <p:spPr bwMode="auto">
          <a:xfrm>
            <a:off x="8608479" y="6623650"/>
            <a:ext cx="40892" cy="18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p>
            <a:pPr algn="r" defTabSz="908213" fontAlgn="base">
              <a:spcBef>
                <a:spcPct val="0"/>
              </a:spcBef>
              <a:spcAft>
                <a:spcPct val="0"/>
              </a:spcAft>
            </a:pPr>
            <a:r>
              <a:rPr lang="en-US" sz="1200" dirty="0">
                <a:solidFill>
                  <a:srgbClr val="000000"/>
                </a:solidFill>
              </a:rPr>
              <a:t>|</a:t>
            </a:r>
          </a:p>
        </p:txBody>
      </p:sp>
      <p:grpSp>
        <p:nvGrpSpPr>
          <p:cNvPr id="25" name="LegendBoxes" hidden="1"/>
          <p:cNvGrpSpPr>
            <a:grpSpLocks/>
          </p:cNvGrpSpPr>
          <p:nvPr/>
        </p:nvGrpSpPr>
        <p:grpSpPr bwMode="auto">
          <a:xfrm>
            <a:off x="8136458" y="296464"/>
            <a:ext cx="779144" cy="1017201"/>
            <a:chOff x="4936" y="176"/>
            <a:chExt cx="481" cy="628"/>
          </a:xfrm>
        </p:grpSpPr>
        <p:sp>
          <p:nvSpPr>
            <p:cNvPr id="26"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28"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30"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32"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34" name="LegendLines" hidden="1"/>
          <p:cNvGrpSpPr>
            <a:grpSpLocks/>
          </p:cNvGrpSpPr>
          <p:nvPr/>
        </p:nvGrpSpPr>
        <p:grpSpPr bwMode="auto">
          <a:xfrm>
            <a:off x="7822266" y="296408"/>
            <a:ext cx="1093393" cy="745084"/>
            <a:chOff x="4750" y="176"/>
            <a:chExt cx="675" cy="460"/>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38"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39"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40"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grpSp>
      <p:grpSp>
        <p:nvGrpSpPr>
          <p:cNvPr id="41" name="McKSticker" hidden="1"/>
          <p:cNvGrpSpPr/>
          <p:nvPr/>
        </p:nvGrpSpPr>
        <p:grpSpPr bwMode="auto">
          <a:xfrm>
            <a:off x="7826992" y="296407"/>
            <a:ext cx="1088630" cy="216680"/>
            <a:chOff x="7673880" y="285750"/>
            <a:chExt cx="1066895" cy="212366"/>
          </a:xfrm>
        </p:grpSpPr>
        <p:sp>
          <p:nvSpPr>
            <p:cNvPr id="42"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08213" fontAlgn="base">
                <a:spcBef>
                  <a:spcPct val="0"/>
                </a:spcBef>
                <a:spcAft>
                  <a:spcPct val="0"/>
                </a:spcAft>
                <a:buClr>
                  <a:srgbClr val="002960"/>
                </a:buClr>
              </a:pPr>
              <a:r>
                <a:rPr lang="en-US" sz="1200" dirty="0">
                  <a:solidFill>
                    <a:srgbClr val="808080"/>
                  </a:solidFill>
                </a:rPr>
                <a:t>PRELIMINARY</a:t>
              </a:r>
            </a:p>
          </p:txBody>
        </p:sp>
        <p:cxnSp>
          <p:nvCxnSpPr>
            <p:cNvPr id="43" name="AutoShape 31"/>
            <p:cNvCxnSpPr>
              <a:cxnSpLocks noChangeShapeType="1"/>
              <a:stCxn id="42" idx="2"/>
              <a:endCxn id="42"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4" name="AutoShape 32"/>
            <p:cNvCxnSpPr>
              <a:cxnSpLocks noChangeShapeType="1"/>
              <a:stCxn id="42" idx="4"/>
              <a:endCxn id="42"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5" name="LegendMoons" hidden="1"/>
          <p:cNvGrpSpPr/>
          <p:nvPr/>
        </p:nvGrpSpPr>
        <p:grpSpPr bwMode="auto">
          <a:xfrm>
            <a:off x="8068268" y="296408"/>
            <a:ext cx="847347" cy="1333054"/>
            <a:chOff x="6655594" y="273840"/>
            <a:chExt cx="830430" cy="1306516"/>
          </a:xfrm>
        </p:grpSpPr>
        <p:grpSp>
          <p:nvGrpSpPr>
            <p:cNvPr id="46" name="MoonLegend1"/>
            <p:cNvGrpSpPr>
              <a:grpSpLocks noChangeAspect="1"/>
            </p:cNvGrpSpPr>
            <p:nvPr>
              <p:custDataLst>
                <p:tags r:id="rId12"/>
              </p:custDataLst>
            </p:nvPr>
          </p:nvGrpSpPr>
          <p:grpSpPr bwMode="auto">
            <a:xfrm>
              <a:off x="6655594" y="273840"/>
              <a:ext cx="209550" cy="209551"/>
              <a:chOff x="4533" y="183"/>
              <a:chExt cx="144" cy="144"/>
            </a:xfrm>
          </p:grpSpPr>
          <p:sp>
            <p:nvSpPr>
              <p:cNvPr id="64" name="Oval 38"/>
              <p:cNvSpPr>
                <a:spLocks noChangeAspect="1" noChangeArrowheads="1"/>
              </p:cNvSpPr>
              <p:nvPr>
                <p:custDataLst>
                  <p:tags r:id="rId25"/>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5" name="Arc 39"/>
              <p:cNvSpPr>
                <a:spLocks noChangeAspect="1"/>
              </p:cNvSpPr>
              <p:nvPr>
                <p:custDataLst>
                  <p:tags r:id="rId26"/>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47" name="MoonLegend2"/>
            <p:cNvGrpSpPr>
              <a:grpSpLocks noChangeAspect="1"/>
            </p:cNvGrpSpPr>
            <p:nvPr>
              <p:custDataLst>
                <p:tags r:id="rId13"/>
              </p:custDataLst>
            </p:nvPr>
          </p:nvGrpSpPr>
          <p:grpSpPr bwMode="auto">
            <a:xfrm>
              <a:off x="6655594" y="548081"/>
              <a:ext cx="209550" cy="209551"/>
              <a:chOff x="1694" y="2044"/>
              <a:chExt cx="160" cy="160"/>
            </a:xfrm>
          </p:grpSpPr>
          <p:sp>
            <p:nvSpPr>
              <p:cNvPr id="62" name="Oval 41"/>
              <p:cNvSpPr>
                <a:spLocks noChangeAspect="1" noChangeArrowheads="1"/>
              </p:cNvSpPr>
              <p:nvPr>
                <p:custDataLst>
                  <p:tags r:id="rId23"/>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3" name="Arc 42"/>
              <p:cNvSpPr>
                <a:spLocks noChangeAspect="1"/>
              </p:cNvSpPr>
              <p:nvPr>
                <p:custDataLst>
                  <p:tags r:id="rId24"/>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48" name="MoonLegend4"/>
            <p:cNvGrpSpPr>
              <a:grpSpLocks noChangeAspect="1"/>
            </p:cNvGrpSpPr>
            <p:nvPr>
              <p:custDataLst>
                <p:tags r:id="rId14"/>
              </p:custDataLst>
            </p:nvPr>
          </p:nvGrpSpPr>
          <p:grpSpPr bwMode="auto">
            <a:xfrm>
              <a:off x="6655594" y="1096563"/>
              <a:ext cx="209550" cy="209551"/>
              <a:chOff x="4495" y="1198"/>
              <a:chExt cx="160" cy="160"/>
            </a:xfrm>
          </p:grpSpPr>
          <p:sp>
            <p:nvSpPr>
              <p:cNvPr id="60" name="Oval 47"/>
              <p:cNvSpPr>
                <a:spLocks noChangeAspect="1" noChangeArrowheads="1"/>
              </p:cNvSpPr>
              <p:nvPr>
                <p:custDataLst>
                  <p:tags r:id="rId21"/>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1" name="Arc 48"/>
              <p:cNvSpPr>
                <a:spLocks noChangeAspect="1"/>
              </p:cNvSpPr>
              <p:nvPr>
                <p:custDataLst>
                  <p:tags r:id="rId22"/>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49" name="MoonLegend5"/>
            <p:cNvGrpSpPr>
              <a:grpSpLocks noChangeAspect="1"/>
            </p:cNvGrpSpPr>
            <p:nvPr>
              <p:custDataLst>
                <p:tags r:id="rId15"/>
              </p:custDataLst>
            </p:nvPr>
          </p:nvGrpSpPr>
          <p:grpSpPr bwMode="auto">
            <a:xfrm>
              <a:off x="6655594" y="1370805"/>
              <a:ext cx="209550" cy="209551"/>
              <a:chOff x="4495" y="1440"/>
              <a:chExt cx="160" cy="160"/>
            </a:xfrm>
          </p:grpSpPr>
          <p:sp>
            <p:nvSpPr>
              <p:cNvPr id="58" name="Oval 50"/>
              <p:cNvSpPr>
                <a:spLocks noChangeAspect="1" noChangeArrowheads="1"/>
              </p:cNvSpPr>
              <p:nvPr>
                <p:custDataLst>
                  <p:tags r:id="rId19"/>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59" name="Oval 51"/>
              <p:cNvSpPr>
                <a:spLocks noChangeAspect="1" noChangeArrowheads="1"/>
              </p:cNvSpPr>
              <p:nvPr>
                <p:custDataLst>
                  <p:tags r:id="rId20"/>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sp>
          <p:nvSpPr>
            <p:cNvPr id="50"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1"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2"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3"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4"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grpSp>
          <p:nvGrpSpPr>
            <p:cNvPr id="55" name="MoonLegend3"/>
            <p:cNvGrpSpPr>
              <a:grpSpLocks noChangeAspect="1"/>
            </p:cNvGrpSpPr>
            <p:nvPr>
              <p:custDataLst>
                <p:tags r:id="rId16"/>
              </p:custDataLst>
            </p:nvPr>
          </p:nvGrpSpPr>
          <p:grpSpPr bwMode="auto">
            <a:xfrm>
              <a:off x="6655594" y="822322"/>
              <a:ext cx="209550" cy="209551"/>
              <a:chOff x="4495" y="1198"/>
              <a:chExt cx="160" cy="160"/>
            </a:xfrm>
          </p:grpSpPr>
          <p:sp>
            <p:nvSpPr>
              <p:cNvPr id="56" name="Oval 47"/>
              <p:cNvSpPr>
                <a:spLocks noChangeAspect="1" noChangeArrowheads="1"/>
              </p:cNvSpPr>
              <p:nvPr>
                <p:custDataLst>
                  <p:tags r:id="rId17"/>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57" name="Arc 48"/>
              <p:cNvSpPr>
                <a:spLocks noChangeAspect="1"/>
              </p:cNvSpPr>
              <p:nvPr>
                <p:custDataLst>
                  <p:tags r:id="rId18"/>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sp>
        <p:nvSpPr>
          <p:cNvPr id="66" name="Slide Number"/>
          <p:cNvSpPr txBox="1">
            <a:spLocks/>
          </p:cNvSpPr>
          <p:nvPr userDrawn="1"/>
        </p:nvSpPr>
        <p:spPr bwMode="auto">
          <a:xfrm>
            <a:off x="8755308" y="6646901"/>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fontAlgn="base">
              <a:spcBef>
                <a:spcPct val="0"/>
              </a:spcBef>
              <a:spcAft>
                <a:spcPct val="0"/>
              </a:spcAft>
            </a:pPr>
            <a:fld id="{42C328C1-A84F-4A39-A664-DBA00541A8C6}" type="slidenum">
              <a:rPr lang="en-US" smtClean="0">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747658672"/>
      </p:ext>
    </p:extLst>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9" r:id="rId5"/>
    <p:sldLayoutId id="2147484150" r:id="rId6"/>
    <p:sldLayoutId id="2147484151" r:id="rId7"/>
  </p:sldLayoutIdLst>
  <p:hf hdr="0" ftr="0" dt="0"/>
  <p:txStyles>
    <p:titleStyle>
      <a:lvl1pPr algn="l" defTabSz="908213" rtl="0" eaLnBrk="1" fontAlgn="base" hangingPunct="1">
        <a:spcBef>
          <a:spcPct val="0"/>
        </a:spcBef>
        <a:spcAft>
          <a:spcPct val="0"/>
        </a:spcAft>
        <a:tabLst>
          <a:tab pos="273752" algn="l"/>
        </a:tabLst>
        <a:defRPr sz="1900" b="1" baseline="0">
          <a:solidFill>
            <a:schemeClr val="tx2"/>
          </a:solidFill>
          <a:latin typeface="+mj-lt"/>
          <a:ea typeface="+mj-ea"/>
          <a:cs typeface="+mj-cs"/>
        </a:defRPr>
      </a:lvl1pPr>
      <a:lvl2pPr algn="l" defTabSz="908213" rtl="0" eaLnBrk="1" fontAlgn="base" hangingPunct="1">
        <a:spcBef>
          <a:spcPct val="0"/>
        </a:spcBef>
        <a:spcAft>
          <a:spcPct val="0"/>
        </a:spcAft>
        <a:defRPr sz="1900" b="1">
          <a:solidFill>
            <a:schemeClr val="tx2"/>
          </a:solidFill>
          <a:latin typeface="Arial" charset="0"/>
        </a:defRPr>
      </a:lvl2pPr>
      <a:lvl3pPr algn="l" defTabSz="908213" rtl="0" eaLnBrk="1" fontAlgn="base" hangingPunct="1">
        <a:spcBef>
          <a:spcPct val="0"/>
        </a:spcBef>
        <a:spcAft>
          <a:spcPct val="0"/>
        </a:spcAft>
        <a:defRPr sz="1900" b="1">
          <a:solidFill>
            <a:schemeClr val="tx2"/>
          </a:solidFill>
          <a:latin typeface="Arial" charset="0"/>
        </a:defRPr>
      </a:lvl3pPr>
      <a:lvl4pPr algn="l" defTabSz="908213" rtl="0" eaLnBrk="1" fontAlgn="base" hangingPunct="1">
        <a:spcBef>
          <a:spcPct val="0"/>
        </a:spcBef>
        <a:spcAft>
          <a:spcPct val="0"/>
        </a:spcAft>
        <a:defRPr sz="1900" b="1">
          <a:solidFill>
            <a:schemeClr val="tx2"/>
          </a:solidFill>
          <a:latin typeface="Arial" charset="0"/>
        </a:defRPr>
      </a:lvl4pPr>
      <a:lvl5pPr algn="l" defTabSz="908213" rtl="0" eaLnBrk="1" fontAlgn="base" hangingPunct="1">
        <a:spcBef>
          <a:spcPct val="0"/>
        </a:spcBef>
        <a:spcAft>
          <a:spcPct val="0"/>
        </a:spcAft>
        <a:defRPr sz="1900" b="1">
          <a:solidFill>
            <a:schemeClr val="tx2"/>
          </a:solidFill>
          <a:latin typeface="Arial" charset="0"/>
        </a:defRPr>
      </a:lvl5pPr>
      <a:lvl6pPr marL="463731" algn="l" defTabSz="908213" rtl="0" eaLnBrk="1" fontAlgn="base" hangingPunct="1">
        <a:spcBef>
          <a:spcPct val="0"/>
        </a:spcBef>
        <a:spcAft>
          <a:spcPct val="0"/>
        </a:spcAft>
        <a:defRPr sz="1900" b="1">
          <a:solidFill>
            <a:schemeClr val="tx2"/>
          </a:solidFill>
          <a:latin typeface="Arial" charset="0"/>
        </a:defRPr>
      </a:lvl6pPr>
      <a:lvl7pPr marL="927534" algn="l" defTabSz="908213" rtl="0" eaLnBrk="1" fontAlgn="base" hangingPunct="1">
        <a:spcBef>
          <a:spcPct val="0"/>
        </a:spcBef>
        <a:spcAft>
          <a:spcPct val="0"/>
        </a:spcAft>
        <a:defRPr sz="1900" b="1">
          <a:solidFill>
            <a:schemeClr val="tx2"/>
          </a:solidFill>
          <a:latin typeface="Arial" charset="0"/>
        </a:defRPr>
      </a:lvl7pPr>
      <a:lvl8pPr marL="1391307" algn="l" defTabSz="908213" rtl="0" eaLnBrk="1" fontAlgn="base" hangingPunct="1">
        <a:spcBef>
          <a:spcPct val="0"/>
        </a:spcBef>
        <a:spcAft>
          <a:spcPct val="0"/>
        </a:spcAft>
        <a:defRPr sz="1900" b="1">
          <a:solidFill>
            <a:schemeClr val="tx2"/>
          </a:solidFill>
          <a:latin typeface="Arial" charset="0"/>
        </a:defRPr>
      </a:lvl8pPr>
      <a:lvl9pPr marL="1855077" algn="l" defTabSz="908213" rtl="0" eaLnBrk="1" fontAlgn="base" hangingPunct="1">
        <a:spcBef>
          <a:spcPct val="0"/>
        </a:spcBef>
        <a:spcAft>
          <a:spcPct val="0"/>
        </a:spcAft>
        <a:defRPr sz="1900" b="1">
          <a:solidFill>
            <a:schemeClr val="tx2"/>
          </a:solidFill>
          <a:latin typeface="Arial" charset="0"/>
        </a:defRPr>
      </a:lvl9pPr>
    </p:titleStyle>
    <p:bodyStyle>
      <a:lvl1pPr marL="0" indent="0" algn="l" defTabSz="908213"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6459" indent="-194851" algn="l" defTabSz="908213"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3731" indent="-265702" algn="l" defTabSz="908213"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3191" indent="-157816" algn="l" defTabSz="908213"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27534" rtl="0" eaLnBrk="1" latinLnBrk="0" hangingPunct="1">
        <a:defRPr sz="1800" kern="1200">
          <a:solidFill>
            <a:schemeClr val="tx1"/>
          </a:solidFill>
          <a:latin typeface="+mn-lt"/>
          <a:ea typeface="+mn-ea"/>
          <a:cs typeface="+mn-cs"/>
        </a:defRPr>
      </a:lvl1pPr>
      <a:lvl2pPr marL="463731" algn="l" defTabSz="927534" rtl="0" eaLnBrk="1" latinLnBrk="0" hangingPunct="1">
        <a:defRPr sz="1800" kern="1200">
          <a:solidFill>
            <a:schemeClr val="tx1"/>
          </a:solidFill>
          <a:latin typeface="+mn-lt"/>
          <a:ea typeface="+mn-ea"/>
          <a:cs typeface="+mn-cs"/>
        </a:defRPr>
      </a:lvl2pPr>
      <a:lvl3pPr marL="927534" algn="l" defTabSz="927534" rtl="0" eaLnBrk="1" latinLnBrk="0" hangingPunct="1">
        <a:defRPr sz="1800" kern="1200">
          <a:solidFill>
            <a:schemeClr val="tx1"/>
          </a:solidFill>
          <a:latin typeface="+mn-lt"/>
          <a:ea typeface="+mn-ea"/>
          <a:cs typeface="+mn-cs"/>
        </a:defRPr>
      </a:lvl3pPr>
      <a:lvl4pPr marL="1391307" algn="l" defTabSz="927534" rtl="0" eaLnBrk="1" latinLnBrk="0" hangingPunct="1">
        <a:defRPr sz="1800" kern="1200">
          <a:solidFill>
            <a:schemeClr val="tx1"/>
          </a:solidFill>
          <a:latin typeface="+mn-lt"/>
          <a:ea typeface="+mn-ea"/>
          <a:cs typeface="+mn-cs"/>
        </a:defRPr>
      </a:lvl4pPr>
      <a:lvl5pPr marL="1855077" algn="l" defTabSz="927534" rtl="0" eaLnBrk="1" latinLnBrk="0" hangingPunct="1">
        <a:defRPr sz="1800" kern="1200">
          <a:solidFill>
            <a:schemeClr val="tx1"/>
          </a:solidFill>
          <a:latin typeface="+mn-lt"/>
          <a:ea typeface="+mn-ea"/>
          <a:cs typeface="+mn-cs"/>
        </a:defRPr>
      </a:lvl5pPr>
      <a:lvl6pPr marL="2318846" algn="l" defTabSz="927534" rtl="0" eaLnBrk="1" latinLnBrk="0" hangingPunct="1">
        <a:defRPr sz="1800" kern="1200">
          <a:solidFill>
            <a:schemeClr val="tx1"/>
          </a:solidFill>
          <a:latin typeface="+mn-lt"/>
          <a:ea typeface="+mn-ea"/>
          <a:cs typeface="+mn-cs"/>
        </a:defRPr>
      </a:lvl6pPr>
      <a:lvl7pPr marL="2782614" algn="l" defTabSz="927534" rtl="0" eaLnBrk="1" latinLnBrk="0" hangingPunct="1">
        <a:defRPr sz="1800" kern="1200">
          <a:solidFill>
            <a:schemeClr val="tx1"/>
          </a:solidFill>
          <a:latin typeface="+mn-lt"/>
          <a:ea typeface="+mn-ea"/>
          <a:cs typeface="+mn-cs"/>
        </a:defRPr>
      </a:lvl7pPr>
      <a:lvl8pPr marL="3246385" algn="l" defTabSz="927534" rtl="0" eaLnBrk="1" latinLnBrk="0" hangingPunct="1">
        <a:defRPr sz="1800" kern="1200">
          <a:solidFill>
            <a:schemeClr val="tx1"/>
          </a:solidFill>
          <a:latin typeface="+mn-lt"/>
          <a:ea typeface="+mn-ea"/>
          <a:cs typeface="+mn-cs"/>
        </a:defRPr>
      </a:lvl8pPr>
      <a:lvl9pPr marL="3710154" algn="l" defTabSz="927534"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ext uri="{D42A27DB-BD31-4B8C-83A1-F6EECF244321}">
                <p14:modId xmlns:p14="http://schemas.microsoft.com/office/powerpoint/2010/main" val="1423297183"/>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403174" name="think-cell Slide" r:id="rId27" imgW="6350000" imgH="6350000" progId="TCLayout.ActiveDocument.1">
                  <p:embed/>
                </p:oleObj>
              </mc:Choice>
              <mc:Fallback>
                <p:oleObj name="think-cell Slide" r:id="rId27" imgW="6350000" imgH="6350000" progId="TCLayout.ActiveDocument.1">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6" name="Rectangle 286"/>
          <p:cNvSpPr>
            <a:spLocks noGrp="1" noChangeArrowheads="1"/>
          </p:cNvSpPr>
          <p:nvPr>
            <p:ph type="body" idx="1"/>
          </p:nvPr>
        </p:nvSpPr>
        <p:spPr bwMode="auto">
          <a:xfrm>
            <a:off x="2377117" y="2440672"/>
            <a:ext cx="4389768" cy="2512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Text</a:t>
            </a:r>
            <a:endParaRPr lang="en-US" noProof="0" dirty="0"/>
          </a:p>
        </p:txBody>
      </p:sp>
      <p:sp>
        <p:nvSpPr>
          <p:cNvPr id="19" name="Title Placeholder 2"/>
          <p:cNvSpPr>
            <a:spLocks noGrp="1" noChangeArrowheads="1"/>
          </p:cNvSpPr>
          <p:nvPr>
            <p:ph type="title"/>
          </p:nvPr>
        </p:nvSpPr>
        <p:spPr bwMode="auto">
          <a:xfrm>
            <a:off x="121545" y="234863"/>
            <a:ext cx="879411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121488" y="15389"/>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121488" y="532898"/>
            <a:ext cx="4726600"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6" name="McK Slide Elements" hidden="1"/>
          <p:cNvGrpSpPr/>
          <p:nvPr/>
        </p:nvGrpSpPr>
        <p:grpSpPr bwMode="auto">
          <a:xfrm>
            <a:off x="1393471" y="6159598"/>
            <a:ext cx="7522187" cy="527525"/>
            <a:chOff x="1365594" y="6036921"/>
            <a:chExt cx="7372005" cy="517023"/>
          </a:xfrm>
        </p:grpSpPr>
        <p:sp>
          <p:nvSpPr>
            <p:cNvPr id="13" name="McK 4. Footnote"/>
            <p:cNvSpPr txBox="1">
              <a:spLocks noChangeArrowheads="1"/>
            </p:cNvSpPr>
            <p:nvPr/>
          </p:nvSpPr>
          <p:spPr bwMode="auto">
            <a:xfrm>
              <a:off x="1365594" y="6036921"/>
              <a:ext cx="737200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McK 5. Source"/>
            <p:cNvSpPr>
              <a:spLocks noChangeArrowheads="1"/>
            </p:cNvSpPr>
            <p:nvPr/>
          </p:nvSpPr>
          <p:spPr bwMode="auto">
            <a:xfrm>
              <a:off x="1365594" y="6400056"/>
              <a:ext cx="3935069"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476675" indent="-476675" defTabSz="908213" fontAlgn="base">
                <a:spcBef>
                  <a:spcPct val="0"/>
                </a:spcBef>
                <a:spcAft>
                  <a:spcPct val="0"/>
                </a:spcAft>
                <a:tabLst>
                  <a:tab pos="487926" algn="l"/>
                  <a:tab pos="674722" algn="l"/>
                </a:tabLst>
              </a:pPr>
              <a:r>
                <a:rPr lang="en-US" sz="1000" dirty="0">
                  <a:solidFill>
                    <a:srgbClr val="000000"/>
                  </a:solidFill>
                </a:rPr>
                <a:t>Source: Source</a:t>
              </a:r>
            </a:p>
          </p:txBody>
        </p:sp>
      </p:grpSp>
      <p:grpSp>
        <p:nvGrpSpPr>
          <p:cNvPr id="15" name="ACET" hidden="1"/>
          <p:cNvGrpSpPr>
            <a:grpSpLocks/>
          </p:cNvGrpSpPr>
          <p:nvPr/>
        </p:nvGrpSpPr>
        <p:grpSpPr bwMode="auto">
          <a:xfrm>
            <a:off x="2377117" y="1859183"/>
            <a:ext cx="4389768"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0000"/>
                  </a:solidFill>
                </a:rPr>
                <a:t>Title</a:t>
              </a:r>
            </a:p>
            <a:p>
              <a:pPr fontAlgn="base">
                <a:spcBef>
                  <a:spcPct val="0"/>
                </a:spcBef>
                <a:spcAft>
                  <a:spcPct val="0"/>
                </a:spcAft>
              </a:pPr>
              <a:r>
                <a:rPr lang="en-US" sz="1600" dirty="0">
                  <a:solidFill>
                    <a:srgbClr val="808080"/>
                  </a:solidFill>
                </a:rPr>
                <a:t>Unit of measure</a:t>
              </a:r>
            </a:p>
          </p:txBody>
        </p:sp>
      </p:grpSp>
      <p:sp>
        <p:nvSpPr>
          <p:cNvPr id="21" name="SlideLogoSeparator"/>
          <p:cNvSpPr>
            <a:spLocks noChangeArrowheads="1"/>
          </p:cNvSpPr>
          <p:nvPr>
            <p:custDataLst>
              <p:tags r:id="rId11"/>
            </p:custDataLst>
          </p:nvPr>
        </p:nvSpPr>
        <p:spPr bwMode="auto">
          <a:xfrm>
            <a:off x="8608479" y="6623650"/>
            <a:ext cx="40892" cy="18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p>
            <a:pPr algn="r" defTabSz="908213" fontAlgn="base">
              <a:spcBef>
                <a:spcPct val="0"/>
              </a:spcBef>
              <a:spcAft>
                <a:spcPct val="0"/>
              </a:spcAft>
            </a:pPr>
            <a:r>
              <a:rPr lang="en-US" sz="1200" dirty="0">
                <a:solidFill>
                  <a:srgbClr val="000000"/>
                </a:solidFill>
              </a:rPr>
              <a:t>|</a:t>
            </a:r>
          </a:p>
        </p:txBody>
      </p:sp>
      <p:grpSp>
        <p:nvGrpSpPr>
          <p:cNvPr id="25" name="LegendBoxes" hidden="1"/>
          <p:cNvGrpSpPr>
            <a:grpSpLocks/>
          </p:cNvGrpSpPr>
          <p:nvPr/>
        </p:nvGrpSpPr>
        <p:grpSpPr bwMode="auto">
          <a:xfrm>
            <a:off x="8136458" y="296464"/>
            <a:ext cx="779144" cy="1017201"/>
            <a:chOff x="4936" y="176"/>
            <a:chExt cx="481" cy="628"/>
          </a:xfrm>
        </p:grpSpPr>
        <p:sp>
          <p:nvSpPr>
            <p:cNvPr id="26"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28"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30"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32"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34" name="LegendLines" hidden="1"/>
          <p:cNvGrpSpPr>
            <a:grpSpLocks/>
          </p:cNvGrpSpPr>
          <p:nvPr/>
        </p:nvGrpSpPr>
        <p:grpSpPr bwMode="auto">
          <a:xfrm>
            <a:off x="7822266" y="296408"/>
            <a:ext cx="1093393" cy="745084"/>
            <a:chOff x="4750" y="176"/>
            <a:chExt cx="675" cy="460"/>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38"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39"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40"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grpSp>
      <p:grpSp>
        <p:nvGrpSpPr>
          <p:cNvPr id="41" name="McKSticker" hidden="1"/>
          <p:cNvGrpSpPr/>
          <p:nvPr/>
        </p:nvGrpSpPr>
        <p:grpSpPr bwMode="auto">
          <a:xfrm>
            <a:off x="7826992" y="296407"/>
            <a:ext cx="1088630" cy="216680"/>
            <a:chOff x="7673880" y="285750"/>
            <a:chExt cx="1066895" cy="212366"/>
          </a:xfrm>
        </p:grpSpPr>
        <p:sp>
          <p:nvSpPr>
            <p:cNvPr id="42"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08213" fontAlgn="base">
                <a:spcBef>
                  <a:spcPct val="0"/>
                </a:spcBef>
                <a:spcAft>
                  <a:spcPct val="0"/>
                </a:spcAft>
                <a:buClr>
                  <a:srgbClr val="002960"/>
                </a:buClr>
              </a:pPr>
              <a:r>
                <a:rPr lang="en-US" sz="1200" dirty="0">
                  <a:solidFill>
                    <a:srgbClr val="808080"/>
                  </a:solidFill>
                </a:rPr>
                <a:t>PRELIMINARY</a:t>
              </a:r>
            </a:p>
          </p:txBody>
        </p:sp>
        <p:cxnSp>
          <p:nvCxnSpPr>
            <p:cNvPr id="43" name="AutoShape 31"/>
            <p:cNvCxnSpPr>
              <a:cxnSpLocks noChangeShapeType="1"/>
              <a:stCxn id="42" idx="2"/>
              <a:endCxn id="42"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4" name="AutoShape 32"/>
            <p:cNvCxnSpPr>
              <a:cxnSpLocks noChangeShapeType="1"/>
              <a:stCxn id="42" idx="4"/>
              <a:endCxn id="42"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5" name="LegendMoons" hidden="1"/>
          <p:cNvGrpSpPr/>
          <p:nvPr/>
        </p:nvGrpSpPr>
        <p:grpSpPr bwMode="auto">
          <a:xfrm>
            <a:off x="8068268" y="296408"/>
            <a:ext cx="847347" cy="1333054"/>
            <a:chOff x="6655594" y="273840"/>
            <a:chExt cx="830430" cy="1306516"/>
          </a:xfrm>
        </p:grpSpPr>
        <p:grpSp>
          <p:nvGrpSpPr>
            <p:cNvPr id="46" name="MoonLegend1"/>
            <p:cNvGrpSpPr>
              <a:grpSpLocks noChangeAspect="1"/>
            </p:cNvGrpSpPr>
            <p:nvPr>
              <p:custDataLst>
                <p:tags r:id="rId12"/>
              </p:custDataLst>
            </p:nvPr>
          </p:nvGrpSpPr>
          <p:grpSpPr bwMode="auto">
            <a:xfrm>
              <a:off x="6655594" y="273840"/>
              <a:ext cx="209550" cy="209551"/>
              <a:chOff x="4533" y="183"/>
              <a:chExt cx="144" cy="144"/>
            </a:xfrm>
          </p:grpSpPr>
          <p:sp>
            <p:nvSpPr>
              <p:cNvPr id="64" name="Oval 38"/>
              <p:cNvSpPr>
                <a:spLocks noChangeAspect="1" noChangeArrowheads="1"/>
              </p:cNvSpPr>
              <p:nvPr>
                <p:custDataLst>
                  <p:tags r:id="rId25"/>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5" name="Arc 39"/>
              <p:cNvSpPr>
                <a:spLocks noChangeAspect="1"/>
              </p:cNvSpPr>
              <p:nvPr>
                <p:custDataLst>
                  <p:tags r:id="rId26"/>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47" name="MoonLegend2"/>
            <p:cNvGrpSpPr>
              <a:grpSpLocks noChangeAspect="1"/>
            </p:cNvGrpSpPr>
            <p:nvPr>
              <p:custDataLst>
                <p:tags r:id="rId13"/>
              </p:custDataLst>
            </p:nvPr>
          </p:nvGrpSpPr>
          <p:grpSpPr bwMode="auto">
            <a:xfrm>
              <a:off x="6655594" y="548081"/>
              <a:ext cx="209550" cy="209551"/>
              <a:chOff x="1694" y="2044"/>
              <a:chExt cx="160" cy="160"/>
            </a:xfrm>
          </p:grpSpPr>
          <p:sp>
            <p:nvSpPr>
              <p:cNvPr id="62" name="Oval 41"/>
              <p:cNvSpPr>
                <a:spLocks noChangeAspect="1" noChangeArrowheads="1"/>
              </p:cNvSpPr>
              <p:nvPr>
                <p:custDataLst>
                  <p:tags r:id="rId23"/>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3" name="Arc 42"/>
              <p:cNvSpPr>
                <a:spLocks noChangeAspect="1"/>
              </p:cNvSpPr>
              <p:nvPr>
                <p:custDataLst>
                  <p:tags r:id="rId24"/>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48" name="MoonLegend4"/>
            <p:cNvGrpSpPr>
              <a:grpSpLocks noChangeAspect="1"/>
            </p:cNvGrpSpPr>
            <p:nvPr>
              <p:custDataLst>
                <p:tags r:id="rId14"/>
              </p:custDataLst>
            </p:nvPr>
          </p:nvGrpSpPr>
          <p:grpSpPr bwMode="auto">
            <a:xfrm>
              <a:off x="6655594" y="1096563"/>
              <a:ext cx="209550" cy="209551"/>
              <a:chOff x="4495" y="1198"/>
              <a:chExt cx="160" cy="160"/>
            </a:xfrm>
          </p:grpSpPr>
          <p:sp>
            <p:nvSpPr>
              <p:cNvPr id="60" name="Oval 47"/>
              <p:cNvSpPr>
                <a:spLocks noChangeAspect="1" noChangeArrowheads="1"/>
              </p:cNvSpPr>
              <p:nvPr>
                <p:custDataLst>
                  <p:tags r:id="rId21"/>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1" name="Arc 48"/>
              <p:cNvSpPr>
                <a:spLocks noChangeAspect="1"/>
              </p:cNvSpPr>
              <p:nvPr>
                <p:custDataLst>
                  <p:tags r:id="rId22"/>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49" name="MoonLegend5"/>
            <p:cNvGrpSpPr>
              <a:grpSpLocks noChangeAspect="1"/>
            </p:cNvGrpSpPr>
            <p:nvPr>
              <p:custDataLst>
                <p:tags r:id="rId15"/>
              </p:custDataLst>
            </p:nvPr>
          </p:nvGrpSpPr>
          <p:grpSpPr bwMode="auto">
            <a:xfrm>
              <a:off x="6655594" y="1370805"/>
              <a:ext cx="209550" cy="209551"/>
              <a:chOff x="4495" y="1440"/>
              <a:chExt cx="160" cy="160"/>
            </a:xfrm>
          </p:grpSpPr>
          <p:sp>
            <p:nvSpPr>
              <p:cNvPr id="58" name="Oval 50"/>
              <p:cNvSpPr>
                <a:spLocks noChangeAspect="1" noChangeArrowheads="1"/>
              </p:cNvSpPr>
              <p:nvPr>
                <p:custDataLst>
                  <p:tags r:id="rId19"/>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59" name="Oval 51"/>
              <p:cNvSpPr>
                <a:spLocks noChangeAspect="1" noChangeArrowheads="1"/>
              </p:cNvSpPr>
              <p:nvPr>
                <p:custDataLst>
                  <p:tags r:id="rId20"/>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sp>
          <p:nvSpPr>
            <p:cNvPr id="50"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1"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2"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3"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4"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grpSp>
          <p:nvGrpSpPr>
            <p:cNvPr id="55" name="MoonLegend3"/>
            <p:cNvGrpSpPr>
              <a:grpSpLocks noChangeAspect="1"/>
            </p:cNvGrpSpPr>
            <p:nvPr>
              <p:custDataLst>
                <p:tags r:id="rId16"/>
              </p:custDataLst>
            </p:nvPr>
          </p:nvGrpSpPr>
          <p:grpSpPr bwMode="auto">
            <a:xfrm>
              <a:off x="6655594" y="822322"/>
              <a:ext cx="209550" cy="209551"/>
              <a:chOff x="4495" y="1198"/>
              <a:chExt cx="160" cy="160"/>
            </a:xfrm>
          </p:grpSpPr>
          <p:sp>
            <p:nvSpPr>
              <p:cNvPr id="56" name="Oval 47"/>
              <p:cNvSpPr>
                <a:spLocks noChangeAspect="1" noChangeArrowheads="1"/>
              </p:cNvSpPr>
              <p:nvPr>
                <p:custDataLst>
                  <p:tags r:id="rId17"/>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57" name="Arc 48"/>
              <p:cNvSpPr>
                <a:spLocks noChangeAspect="1"/>
              </p:cNvSpPr>
              <p:nvPr>
                <p:custDataLst>
                  <p:tags r:id="rId18"/>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sp>
        <p:nvSpPr>
          <p:cNvPr id="66" name="Slide Number"/>
          <p:cNvSpPr txBox="1">
            <a:spLocks/>
          </p:cNvSpPr>
          <p:nvPr userDrawn="1"/>
        </p:nvSpPr>
        <p:spPr bwMode="auto">
          <a:xfrm>
            <a:off x="8755308" y="6646901"/>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fontAlgn="base">
              <a:spcBef>
                <a:spcPct val="0"/>
              </a:spcBef>
              <a:spcAft>
                <a:spcPct val="0"/>
              </a:spcAft>
            </a:pPr>
            <a:fld id="{42C328C1-A84F-4A39-A664-DBA00541A8C6}" type="slidenum">
              <a:rPr lang="en-US" smtClean="0">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343274817"/>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8" r:id="rId5"/>
    <p:sldLayoutId id="2147484159" r:id="rId6"/>
    <p:sldLayoutId id="2147484160" r:id="rId7"/>
  </p:sldLayoutIdLst>
  <p:hf hdr="0" ftr="0" dt="0"/>
  <p:txStyles>
    <p:titleStyle>
      <a:lvl1pPr algn="l" defTabSz="908213" rtl="0" eaLnBrk="1" fontAlgn="base" hangingPunct="1">
        <a:spcBef>
          <a:spcPct val="0"/>
        </a:spcBef>
        <a:spcAft>
          <a:spcPct val="0"/>
        </a:spcAft>
        <a:tabLst>
          <a:tab pos="273752" algn="l"/>
        </a:tabLst>
        <a:defRPr sz="1900" b="1" baseline="0">
          <a:solidFill>
            <a:schemeClr val="tx2"/>
          </a:solidFill>
          <a:latin typeface="+mj-lt"/>
          <a:ea typeface="+mj-ea"/>
          <a:cs typeface="+mj-cs"/>
        </a:defRPr>
      </a:lvl1pPr>
      <a:lvl2pPr algn="l" defTabSz="908213" rtl="0" eaLnBrk="1" fontAlgn="base" hangingPunct="1">
        <a:spcBef>
          <a:spcPct val="0"/>
        </a:spcBef>
        <a:spcAft>
          <a:spcPct val="0"/>
        </a:spcAft>
        <a:defRPr sz="1900" b="1">
          <a:solidFill>
            <a:schemeClr val="tx2"/>
          </a:solidFill>
          <a:latin typeface="Arial" charset="0"/>
        </a:defRPr>
      </a:lvl2pPr>
      <a:lvl3pPr algn="l" defTabSz="908213" rtl="0" eaLnBrk="1" fontAlgn="base" hangingPunct="1">
        <a:spcBef>
          <a:spcPct val="0"/>
        </a:spcBef>
        <a:spcAft>
          <a:spcPct val="0"/>
        </a:spcAft>
        <a:defRPr sz="1900" b="1">
          <a:solidFill>
            <a:schemeClr val="tx2"/>
          </a:solidFill>
          <a:latin typeface="Arial" charset="0"/>
        </a:defRPr>
      </a:lvl3pPr>
      <a:lvl4pPr algn="l" defTabSz="908213" rtl="0" eaLnBrk="1" fontAlgn="base" hangingPunct="1">
        <a:spcBef>
          <a:spcPct val="0"/>
        </a:spcBef>
        <a:spcAft>
          <a:spcPct val="0"/>
        </a:spcAft>
        <a:defRPr sz="1900" b="1">
          <a:solidFill>
            <a:schemeClr val="tx2"/>
          </a:solidFill>
          <a:latin typeface="Arial" charset="0"/>
        </a:defRPr>
      </a:lvl4pPr>
      <a:lvl5pPr algn="l" defTabSz="908213" rtl="0" eaLnBrk="1" fontAlgn="base" hangingPunct="1">
        <a:spcBef>
          <a:spcPct val="0"/>
        </a:spcBef>
        <a:spcAft>
          <a:spcPct val="0"/>
        </a:spcAft>
        <a:defRPr sz="1900" b="1">
          <a:solidFill>
            <a:schemeClr val="tx2"/>
          </a:solidFill>
          <a:latin typeface="Arial" charset="0"/>
        </a:defRPr>
      </a:lvl5pPr>
      <a:lvl6pPr marL="463731" algn="l" defTabSz="908213" rtl="0" eaLnBrk="1" fontAlgn="base" hangingPunct="1">
        <a:spcBef>
          <a:spcPct val="0"/>
        </a:spcBef>
        <a:spcAft>
          <a:spcPct val="0"/>
        </a:spcAft>
        <a:defRPr sz="1900" b="1">
          <a:solidFill>
            <a:schemeClr val="tx2"/>
          </a:solidFill>
          <a:latin typeface="Arial" charset="0"/>
        </a:defRPr>
      </a:lvl6pPr>
      <a:lvl7pPr marL="927534" algn="l" defTabSz="908213" rtl="0" eaLnBrk="1" fontAlgn="base" hangingPunct="1">
        <a:spcBef>
          <a:spcPct val="0"/>
        </a:spcBef>
        <a:spcAft>
          <a:spcPct val="0"/>
        </a:spcAft>
        <a:defRPr sz="1900" b="1">
          <a:solidFill>
            <a:schemeClr val="tx2"/>
          </a:solidFill>
          <a:latin typeface="Arial" charset="0"/>
        </a:defRPr>
      </a:lvl7pPr>
      <a:lvl8pPr marL="1391307" algn="l" defTabSz="908213" rtl="0" eaLnBrk="1" fontAlgn="base" hangingPunct="1">
        <a:spcBef>
          <a:spcPct val="0"/>
        </a:spcBef>
        <a:spcAft>
          <a:spcPct val="0"/>
        </a:spcAft>
        <a:defRPr sz="1900" b="1">
          <a:solidFill>
            <a:schemeClr val="tx2"/>
          </a:solidFill>
          <a:latin typeface="Arial" charset="0"/>
        </a:defRPr>
      </a:lvl8pPr>
      <a:lvl9pPr marL="1855077" algn="l" defTabSz="908213" rtl="0" eaLnBrk="1" fontAlgn="base" hangingPunct="1">
        <a:spcBef>
          <a:spcPct val="0"/>
        </a:spcBef>
        <a:spcAft>
          <a:spcPct val="0"/>
        </a:spcAft>
        <a:defRPr sz="1900" b="1">
          <a:solidFill>
            <a:schemeClr val="tx2"/>
          </a:solidFill>
          <a:latin typeface="Arial" charset="0"/>
        </a:defRPr>
      </a:lvl9pPr>
    </p:titleStyle>
    <p:bodyStyle>
      <a:lvl1pPr marL="0" indent="0" algn="l" defTabSz="908213"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6459" indent="-194851" algn="l" defTabSz="908213"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3731" indent="-265702" algn="l" defTabSz="908213"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3191" indent="-157816" algn="l" defTabSz="908213"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27534" rtl="0" eaLnBrk="1" latinLnBrk="0" hangingPunct="1">
        <a:defRPr sz="1800" kern="1200">
          <a:solidFill>
            <a:schemeClr val="tx1"/>
          </a:solidFill>
          <a:latin typeface="+mn-lt"/>
          <a:ea typeface="+mn-ea"/>
          <a:cs typeface="+mn-cs"/>
        </a:defRPr>
      </a:lvl1pPr>
      <a:lvl2pPr marL="463731" algn="l" defTabSz="927534" rtl="0" eaLnBrk="1" latinLnBrk="0" hangingPunct="1">
        <a:defRPr sz="1800" kern="1200">
          <a:solidFill>
            <a:schemeClr val="tx1"/>
          </a:solidFill>
          <a:latin typeface="+mn-lt"/>
          <a:ea typeface="+mn-ea"/>
          <a:cs typeface="+mn-cs"/>
        </a:defRPr>
      </a:lvl2pPr>
      <a:lvl3pPr marL="927534" algn="l" defTabSz="927534" rtl="0" eaLnBrk="1" latinLnBrk="0" hangingPunct="1">
        <a:defRPr sz="1800" kern="1200">
          <a:solidFill>
            <a:schemeClr val="tx1"/>
          </a:solidFill>
          <a:latin typeface="+mn-lt"/>
          <a:ea typeface="+mn-ea"/>
          <a:cs typeface="+mn-cs"/>
        </a:defRPr>
      </a:lvl3pPr>
      <a:lvl4pPr marL="1391307" algn="l" defTabSz="927534" rtl="0" eaLnBrk="1" latinLnBrk="0" hangingPunct="1">
        <a:defRPr sz="1800" kern="1200">
          <a:solidFill>
            <a:schemeClr val="tx1"/>
          </a:solidFill>
          <a:latin typeface="+mn-lt"/>
          <a:ea typeface="+mn-ea"/>
          <a:cs typeface="+mn-cs"/>
        </a:defRPr>
      </a:lvl4pPr>
      <a:lvl5pPr marL="1855077" algn="l" defTabSz="927534" rtl="0" eaLnBrk="1" latinLnBrk="0" hangingPunct="1">
        <a:defRPr sz="1800" kern="1200">
          <a:solidFill>
            <a:schemeClr val="tx1"/>
          </a:solidFill>
          <a:latin typeface="+mn-lt"/>
          <a:ea typeface="+mn-ea"/>
          <a:cs typeface="+mn-cs"/>
        </a:defRPr>
      </a:lvl5pPr>
      <a:lvl6pPr marL="2318846" algn="l" defTabSz="927534" rtl="0" eaLnBrk="1" latinLnBrk="0" hangingPunct="1">
        <a:defRPr sz="1800" kern="1200">
          <a:solidFill>
            <a:schemeClr val="tx1"/>
          </a:solidFill>
          <a:latin typeface="+mn-lt"/>
          <a:ea typeface="+mn-ea"/>
          <a:cs typeface="+mn-cs"/>
        </a:defRPr>
      </a:lvl6pPr>
      <a:lvl7pPr marL="2782614" algn="l" defTabSz="927534" rtl="0" eaLnBrk="1" latinLnBrk="0" hangingPunct="1">
        <a:defRPr sz="1800" kern="1200">
          <a:solidFill>
            <a:schemeClr val="tx1"/>
          </a:solidFill>
          <a:latin typeface="+mn-lt"/>
          <a:ea typeface="+mn-ea"/>
          <a:cs typeface="+mn-cs"/>
        </a:defRPr>
      </a:lvl7pPr>
      <a:lvl8pPr marL="3246385" algn="l" defTabSz="927534" rtl="0" eaLnBrk="1" latinLnBrk="0" hangingPunct="1">
        <a:defRPr sz="1800" kern="1200">
          <a:solidFill>
            <a:schemeClr val="tx1"/>
          </a:solidFill>
          <a:latin typeface="+mn-lt"/>
          <a:ea typeface="+mn-ea"/>
          <a:cs typeface="+mn-cs"/>
        </a:defRPr>
      </a:lvl8pPr>
      <a:lvl9pPr marL="3710154" algn="l" defTabSz="927534"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9"/>
            </p:custDataLst>
            <p:extLst>
              <p:ext uri="{D42A27DB-BD31-4B8C-83A1-F6EECF244321}">
                <p14:modId xmlns:p14="http://schemas.microsoft.com/office/powerpoint/2010/main" val="4062648058"/>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407135" name="think-cell Slide" r:id="rId26" imgW="6350000" imgH="6350000" progId="TCLayout.ActiveDocument.1">
                  <p:embed/>
                </p:oleObj>
              </mc:Choice>
              <mc:Fallback>
                <p:oleObj name="think-cell Slide" r:id="rId26" imgW="6350000" imgH="6350000" progId="TCLayout.ActiveDocument.1">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6" name="Rectangle 286"/>
          <p:cNvSpPr>
            <a:spLocks noGrp="1" noChangeArrowheads="1"/>
          </p:cNvSpPr>
          <p:nvPr>
            <p:ph type="body" idx="1"/>
          </p:nvPr>
        </p:nvSpPr>
        <p:spPr bwMode="auto">
          <a:xfrm>
            <a:off x="2377117" y="2440672"/>
            <a:ext cx="4389768" cy="2512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Text</a:t>
            </a:r>
            <a:endParaRPr lang="en-US" noProof="0" dirty="0"/>
          </a:p>
        </p:txBody>
      </p:sp>
      <p:sp>
        <p:nvSpPr>
          <p:cNvPr id="19" name="Title Placeholder 2"/>
          <p:cNvSpPr>
            <a:spLocks noGrp="1" noChangeArrowheads="1"/>
          </p:cNvSpPr>
          <p:nvPr>
            <p:ph type="title"/>
          </p:nvPr>
        </p:nvSpPr>
        <p:spPr bwMode="auto">
          <a:xfrm>
            <a:off x="121489" y="234863"/>
            <a:ext cx="879411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121488" y="15389"/>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4400"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121488" y="532898"/>
            <a:ext cx="4726600"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6" name="McK Slide Elements" hidden="1"/>
          <p:cNvGrpSpPr/>
          <p:nvPr/>
        </p:nvGrpSpPr>
        <p:grpSpPr bwMode="auto">
          <a:xfrm>
            <a:off x="1393414" y="6159542"/>
            <a:ext cx="7522187" cy="527525"/>
            <a:chOff x="1365594" y="6036921"/>
            <a:chExt cx="7372005" cy="517023"/>
          </a:xfrm>
        </p:grpSpPr>
        <p:sp>
          <p:nvSpPr>
            <p:cNvPr id="13" name="McK 4. Footnote"/>
            <p:cNvSpPr txBox="1">
              <a:spLocks noChangeArrowheads="1"/>
            </p:cNvSpPr>
            <p:nvPr/>
          </p:nvSpPr>
          <p:spPr bwMode="auto">
            <a:xfrm>
              <a:off x="1365594" y="6036921"/>
              <a:ext cx="737200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McK 5. Source"/>
            <p:cNvSpPr>
              <a:spLocks noChangeArrowheads="1"/>
            </p:cNvSpPr>
            <p:nvPr/>
          </p:nvSpPr>
          <p:spPr bwMode="auto">
            <a:xfrm>
              <a:off x="1365594" y="6400056"/>
              <a:ext cx="3935069"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479439" indent="-479439" defTabSz="913526" fontAlgn="base">
                <a:spcBef>
                  <a:spcPct val="0"/>
                </a:spcBef>
                <a:spcAft>
                  <a:spcPct val="0"/>
                </a:spcAft>
                <a:tabLst>
                  <a:tab pos="490778" algn="l"/>
                  <a:tab pos="678666" algn="l"/>
                </a:tabLst>
              </a:pPr>
              <a:r>
                <a:rPr lang="en-US" sz="1000" dirty="0">
                  <a:solidFill>
                    <a:srgbClr val="000000"/>
                  </a:solidFill>
                </a:rPr>
                <a:t>Source: Source</a:t>
              </a:r>
            </a:p>
          </p:txBody>
        </p:sp>
      </p:grpSp>
      <p:grpSp>
        <p:nvGrpSpPr>
          <p:cNvPr id="15" name="ACET" hidden="1"/>
          <p:cNvGrpSpPr>
            <a:grpSpLocks/>
          </p:cNvGrpSpPr>
          <p:nvPr/>
        </p:nvGrpSpPr>
        <p:grpSpPr bwMode="auto">
          <a:xfrm>
            <a:off x="2377117" y="1859183"/>
            <a:ext cx="4389768"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14400" fontAlgn="base">
                <a:spcBef>
                  <a:spcPct val="0"/>
                </a:spcBef>
                <a:spcAft>
                  <a:spcPct val="0"/>
                </a:spcAft>
              </a:pPr>
              <a:r>
                <a:rPr lang="en-US" sz="1600" b="1" dirty="0">
                  <a:solidFill>
                    <a:srgbClr val="000000"/>
                  </a:solidFill>
                </a:rPr>
                <a:t>Title</a:t>
              </a:r>
            </a:p>
            <a:p>
              <a:pPr defTabSz="914400" fontAlgn="base">
                <a:spcBef>
                  <a:spcPct val="0"/>
                </a:spcBef>
                <a:spcAft>
                  <a:spcPct val="0"/>
                </a:spcAft>
              </a:pPr>
              <a:r>
                <a:rPr lang="en-US" sz="1600" dirty="0">
                  <a:solidFill>
                    <a:srgbClr val="808080"/>
                  </a:solidFill>
                </a:rPr>
                <a:t>Unit of measure</a:t>
              </a:r>
            </a:p>
          </p:txBody>
        </p:sp>
      </p:grpSp>
      <p:sp>
        <p:nvSpPr>
          <p:cNvPr id="21" name="SlideLogoSeparator"/>
          <p:cNvSpPr>
            <a:spLocks noChangeArrowheads="1"/>
          </p:cNvSpPr>
          <p:nvPr>
            <p:custDataLst>
              <p:tags r:id="rId10"/>
            </p:custDataLst>
          </p:nvPr>
        </p:nvSpPr>
        <p:spPr bwMode="auto">
          <a:xfrm>
            <a:off x="8608479" y="6623594"/>
            <a:ext cx="40892" cy="18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p>
            <a:pPr algn="r" defTabSz="913526" fontAlgn="base">
              <a:spcBef>
                <a:spcPct val="0"/>
              </a:spcBef>
              <a:spcAft>
                <a:spcPct val="0"/>
              </a:spcAft>
            </a:pPr>
            <a:r>
              <a:rPr lang="en-US" sz="1200" dirty="0">
                <a:solidFill>
                  <a:srgbClr val="000000"/>
                </a:solidFill>
              </a:rPr>
              <a:t>|</a:t>
            </a:r>
          </a:p>
        </p:txBody>
      </p:sp>
      <p:grpSp>
        <p:nvGrpSpPr>
          <p:cNvPr id="25" name="LegendBoxes" hidden="1"/>
          <p:cNvGrpSpPr>
            <a:grpSpLocks/>
          </p:cNvGrpSpPr>
          <p:nvPr/>
        </p:nvGrpSpPr>
        <p:grpSpPr bwMode="auto">
          <a:xfrm>
            <a:off x="8136458" y="296408"/>
            <a:ext cx="779144" cy="1017201"/>
            <a:chOff x="4936" y="176"/>
            <a:chExt cx="481" cy="628"/>
          </a:xfrm>
        </p:grpSpPr>
        <p:sp>
          <p:nvSpPr>
            <p:cNvPr id="26"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2960"/>
                </a:buClr>
              </a:pPr>
              <a:r>
                <a:rPr lang="en-US" sz="1200" dirty="0">
                  <a:solidFill>
                    <a:srgbClr val="000000"/>
                  </a:solidFil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28"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2960"/>
                </a:buClr>
              </a:pPr>
              <a:r>
                <a:rPr lang="en-US" sz="1200" dirty="0">
                  <a:solidFill>
                    <a:srgbClr val="000000"/>
                  </a:solidFil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30"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2960"/>
                </a:buClr>
              </a:pPr>
              <a:r>
                <a:rPr lang="en-US" sz="1200" dirty="0">
                  <a:solidFill>
                    <a:srgbClr val="000000"/>
                  </a:solidFil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32"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2960"/>
                </a:buClr>
              </a:pPr>
              <a:r>
                <a:rPr lang="en-US" sz="1200" dirty="0">
                  <a:solidFill>
                    <a:srgbClr val="000000"/>
                  </a:solidFil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34" name="LegendLines" hidden="1"/>
          <p:cNvGrpSpPr>
            <a:grpSpLocks/>
          </p:cNvGrpSpPr>
          <p:nvPr/>
        </p:nvGrpSpPr>
        <p:grpSpPr bwMode="auto">
          <a:xfrm>
            <a:off x="7822210" y="296408"/>
            <a:ext cx="1093393" cy="745084"/>
            <a:chOff x="4750" y="176"/>
            <a:chExt cx="675" cy="460"/>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38"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2960"/>
                </a:buClr>
              </a:pPr>
              <a:r>
                <a:rPr lang="en-US" sz="1200" dirty="0">
                  <a:solidFill>
                    <a:srgbClr val="000000"/>
                  </a:solidFill>
                </a:rPr>
                <a:t>Legend</a:t>
              </a:r>
            </a:p>
          </p:txBody>
        </p:sp>
        <p:sp>
          <p:nvSpPr>
            <p:cNvPr id="39"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2960"/>
                </a:buClr>
              </a:pPr>
              <a:r>
                <a:rPr lang="en-US" sz="1200" dirty="0">
                  <a:solidFill>
                    <a:srgbClr val="000000"/>
                  </a:solidFill>
                </a:rPr>
                <a:t>Legend</a:t>
              </a:r>
            </a:p>
          </p:txBody>
        </p:sp>
        <p:sp>
          <p:nvSpPr>
            <p:cNvPr id="40"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2960"/>
                </a:buClr>
              </a:pPr>
              <a:r>
                <a:rPr lang="en-US" sz="1200" dirty="0">
                  <a:solidFill>
                    <a:srgbClr val="000000"/>
                  </a:solidFill>
                </a:rPr>
                <a:t>Legend</a:t>
              </a:r>
            </a:p>
          </p:txBody>
        </p:sp>
      </p:grpSp>
      <p:grpSp>
        <p:nvGrpSpPr>
          <p:cNvPr id="41" name="McKSticker" hidden="1"/>
          <p:cNvGrpSpPr/>
          <p:nvPr/>
        </p:nvGrpSpPr>
        <p:grpSpPr bwMode="auto">
          <a:xfrm>
            <a:off x="7826973" y="296407"/>
            <a:ext cx="1088630" cy="216680"/>
            <a:chOff x="7673880" y="285750"/>
            <a:chExt cx="1066895" cy="212366"/>
          </a:xfrm>
        </p:grpSpPr>
        <p:sp>
          <p:nvSpPr>
            <p:cNvPr id="42"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26" fontAlgn="base">
                <a:spcBef>
                  <a:spcPct val="0"/>
                </a:spcBef>
                <a:spcAft>
                  <a:spcPct val="0"/>
                </a:spcAft>
                <a:buClr>
                  <a:srgbClr val="002960"/>
                </a:buClr>
              </a:pPr>
              <a:r>
                <a:rPr lang="en-US" sz="1200" dirty="0">
                  <a:solidFill>
                    <a:srgbClr val="808080"/>
                  </a:solidFill>
                </a:rPr>
                <a:t>PRELIMINARY</a:t>
              </a:r>
            </a:p>
          </p:txBody>
        </p:sp>
        <p:cxnSp>
          <p:nvCxnSpPr>
            <p:cNvPr id="43" name="AutoShape 31"/>
            <p:cNvCxnSpPr>
              <a:cxnSpLocks noChangeShapeType="1"/>
              <a:stCxn id="42" idx="2"/>
              <a:endCxn id="42"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4" name="AutoShape 32"/>
            <p:cNvCxnSpPr>
              <a:cxnSpLocks noChangeShapeType="1"/>
              <a:stCxn id="42" idx="4"/>
              <a:endCxn id="42"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5" name="LegendMoons" hidden="1"/>
          <p:cNvGrpSpPr/>
          <p:nvPr/>
        </p:nvGrpSpPr>
        <p:grpSpPr bwMode="auto">
          <a:xfrm>
            <a:off x="8068255" y="296408"/>
            <a:ext cx="847347" cy="1333054"/>
            <a:chOff x="6655594" y="273840"/>
            <a:chExt cx="830430" cy="1306516"/>
          </a:xfrm>
        </p:grpSpPr>
        <p:grpSp>
          <p:nvGrpSpPr>
            <p:cNvPr id="46" name="MoonLegend1"/>
            <p:cNvGrpSpPr>
              <a:grpSpLocks noChangeAspect="1"/>
            </p:cNvGrpSpPr>
            <p:nvPr>
              <p:custDataLst>
                <p:tags r:id="rId11"/>
              </p:custDataLst>
            </p:nvPr>
          </p:nvGrpSpPr>
          <p:grpSpPr bwMode="auto">
            <a:xfrm>
              <a:off x="6655594" y="273840"/>
              <a:ext cx="209550" cy="209551"/>
              <a:chOff x="4533" y="183"/>
              <a:chExt cx="144" cy="144"/>
            </a:xfrm>
          </p:grpSpPr>
          <p:sp>
            <p:nvSpPr>
              <p:cNvPr id="64" name="Oval 38"/>
              <p:cNvSpPr>
                <a:spLocks noChangeAspect="1" noChangeArrowheads="1"/>
              </p:cNvSpPr>
              <p:nvPr>
                <p:custDataLst>
                  <p:tags r:id="rId24"/>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65" name="Arc 39"/>
              <p:cNvSpPr>
                <a:spLocks noChangeAspect="1"/>
              </p:cNvSpPr>
              <p:nvPr>
                <p:custDataLst>
                  <p:tags r:id="rId25"/>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47" name="MoonLegend2"/>
            <p:cNvGrpSpPr>
              <a:grpSpLocks noChangeAspect="1"/>
            </p:cNvGrpSpPr>
            <p:nvPr>
              <p:custDataLst>
                <p:tags r:id="rId12"/>
              </p:custDataLst>
            </p:nvPr>
          </p:nvGrpSpPr>
          <p:grpSpPr bwMode="auto">
            <a:xfrm>
              <a:off x="6655594" y="548081"/>
              <a:ext cx="209550" cy="209551"/>
              <a:chOff x="1694" y="2044"/>
              <a:chExt cx="160" cy="160"/>
            </a:xfrm>
          </p:grpSpPr>
          <p:sp>
            <p:nvSpPr>
              <p:cNvPr id="62" name="Oval 41"/>
              <p:cNvSpPr>
                <a:spLocks noChangeAspect="1" noChangeArrowheads="1"/>
              </p:cNvSpPr>
              <p:nvPr>
                <p:custDataLst>
                  <p:tags r:id="rId2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63" name="Arc 42"/>
              <p:cNvSpPr>
                <a:spLocks noChangeAspect="1"/>
              </p:cNvSpPr>
              <p:nvPr>
                <p:custDataLst>
                  <p:tags r:id="rId23"/>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48" name="MoonLegend4"/>
            <p:cNvGrpSpPr>
              <a:grpSpLocks noChangeAspect="1"/>
            </p:cNvGrpSpPr>
            <p:nvPr>
              <p:custDataLst>
                <p:tags r:id="rId13"/>
              </p:custDataLst>
            </p:nvPr>
          </p:nvGrpSpPr>
          <p:grpSpPr bwMode="auto">
            <a:xfrm>
              <a:off x="6655594" y="1096563"/>
              <a:ext cx="209550" cy="209551"/>
              <a:chOff x="4495" y="1198"/>
              <a:chExt cx="160" cy="160"/>
            </a:xfrm>
          </p:grpSpPr>
          <p:sp>
            <p:nvSpPr>
              <p:cNvPr id="60"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61" name="Arc 48"/>
              <p:cNvSpPr>
                <a:spLocks noChangeAspect="1"/>
              </p:cNvSpPr>
              <p:nvPr>
                <p:custDataLst>
                  <p:tags r:id="rId21"/>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49" name="MoonLegend5"/>
            <p:cNvGrpSpPr>
              <a:grpSpLocks noChangeAspect="1"/>
            </p:cNvGrpSpPr>
            <p:nvPr>
              <p:custDataLst>
                <p:tags r:id="rId14"/>
              </p:custDataLst>
            </p:nvPr>
          </p:nvGrpSpPr>
          <p:grpSpPr bwMode="auto">
            <a:xfrm>
              <a:off x="6655594" y="1370805"/>
              <a:ext cx="209550" cy="209551"/>
              <a:chOff x="4495" y="1440"/>
              <a:chExt cx="160" cy="160"/>
            </a:xfrm>
          </p:grpSpPr>
          <p:sp>
            <p:nvSpPr>
              <p:cNvPr id="58" name="Oval 50"/>
              <p:cNvSpPr>
                <a:spLocks noChangeAspect="1" noChangeArrowheads="1"/>
              </p:cNvSpPr>
              <p:nvPr>
                <p:custDataLst>
                  <p:tags r:id="rId18"/>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59" name="Oval 51"/>
              <p:cNvSpPr>
                <a:spLocks noChangeAspect="1" noChangeArrowheads="1"/>
              </p:cNvSpPr>
              <p:nvPr>
                <p:custDataLst>
                  <p:tags r:id="rId19"/>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sp>
          <p:nvSpPr>
            <p:cNvPr id="50"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2960"/>
                </a:buClr>
              </a:pPr>
              <a:r>
                <a:rPr lang="en-US" sz="1200" dirty="0">
                  <a:solidFill>
                    <a:srgbClr val="000000"/>
                  </a:solidFill>
                </a:rPr>
                <a:t>Legend</a:t>
              </a:r>
            </a:p>
          </p:txBody>
        </p:sp>
        <p:sp>
          <p:nvSpPr>
            <p:cNvPr id="51"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2960"/>
                </a:buClr>
              </a:pPr>
              <a:r>
                <a:rPr lang="en-US" sz="1200" dirty="0">
                  <a:solidFill>
                    <a:srgbClr val="000000"/>
                  </a:solidFill>
                </a:rPr>
                <a:t>Legend</a:t>
              </a:r>
            </a:p>
          </p:txBody>
        </p:sp>
        <p:sp>
          <p:nvSpPr>
            <p:cNvPr id="52"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2960"/>
                </a:buClr>
              </a:pPr>
              <a:r>
                <a:rPr lang="en-US" sz="1200" dirty="0">
                  <a:solidFill>
                    <a:srgbClr val="000000"/>
                  </a:solidFill>
                </a:rPr>
                <a:t>Legend</a:t>
              </a:r>
            </a:p>
          </p:txBody>
        </p:sp>
        <p:sp>
          <p:nvSpPr>
            <p:cNvPr id="53"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2960"/>
                </a:buClr>
              </a:pPr>
              <a:r>
                <a:rPr lang="en-US" sz="1200" dirty="0">
                  <a:solidFill>
                    <a:srgbClr val="000000"/>
                  </a:solidFill>
                </a:rPr>
                <a:t>Legend</a:t>
              </a:r>
            </a:p>
          </p:txBody>
        </p:sp>
        <p:sp>
          <p:nvSpPr>
            <p:cNvPr id="54"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2960"/>
                </a:buClr>
              </a:pPr>
              <a:r>
                <a:rPr lang="en-US" sz="1200" dirty="0">
                  <a:solidFill>
                    <a:srgbClr val="000000"/>
                  </a:solidFill>
                </a:rPr>
                <a:t>Legend</a:t>
              </a:r>
            </a:p>
          </p:txBody>
        </p:sp>
        <p:grpSp>
          <p:nvGrpSpPr>
            <p:cNvPr id="55" name="MoonLegend3"/>
            <p:cNvGrpSpPr>
              <a:grpSpLocks noChangeAspect="1"/>
            </p:cNvGrpSpPr>
            <p:nvPr>
              <p:custDataLst>
                <p:tags r:id="rId15"/>
              </p:custDataLst>
            </p:nvPr>
          </p:nvGrpSpPr>
          <p:grpSpPr bwMode="auto">
            <a:xfrm>
              <a:off x="6655594" y="822322"/>
              <a:ext cx="209550" cy="209551"/>
              <a:chOff x="4495" y="1198"/>
              <a:chExt cx="160" cy="160"/>
            </a:xfrm>
          </p:grpSpPr>
          <p:sp>
            <p:nvSpPr>
              <p:cNvPr id="56"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57" name="Arc 48"/>
              <p:cNvSpPr>
                <a:spLocks noChangeAspect="1"/>
              </p:cNvSpPr>
              <p:nvPr>
                <p:custDataLst>
                  <p:tags r:id="rId17"/>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spTree>
    <p:extLst>
      <p:ext uri="{BB962C8B-B14F-4D97-AF65-F5344CB8AC3E}">
        <p14:creationId xmlns:p14="http://schemas.microsoft.com/office/powerpoint/2010/main" val="1457674467"/>
      </p:ext>
    </p:extLst>
  </p:cSld>
  <p:clrMap bg1="lt1" tx1="dk1" bg2="lt2" tx2="dk2" accent1="accent1" accent2="accent2" accent3="accent3" accent4="accent4" accent5="accent5" accent6="accent6" hlink="hlink" folHlink="folHlink"/>
  <p:sldLayoutIdLst>
    <p:sldLayoutId id="2147484162" r:id="rId1"/>
    <p:sldLayoutId id="2147484163" r:id="rId2"/>
    <p:sldLayoutId id="2147484164" r:id="rId3"/>
    <p:sldLayoutId id="2147484165" r:id="rId4"/>
    <p:sldLayoutId id="2147484166" r:id="rId5"/>
    <p:sldLayoutId id="2147484168" r:id="rId6"/>
  </p:sldLayoutIdLst>
  <p:hf hdr="0" ftr="0" dt="0"/>
  <p:txStyles>
    <p:titleStyle>
      <a:lvl1pPr algn="l" defTabSz="913526" rtl="0" eaLnBrk="1" fontAlgn="base" hangingPunct="1">
        <a:spcBef>
          <a:spcPct val="0"/>
        </a:spcBef>
        <a:spcAft>
          <a:spcPct val="0"/>
        </a:spcAft>
        <a:tabLst>
          <a:tab pos="275353" algn="l"/>
        </a:tabLst>
        <a:defRPr sz="1900" b="1" baseline="0">
          <a:solidFill>
            <a:schemeClr val="tx2"/>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9"/>
            </p:custDataLst>
            <p:extLst>
              <p:ext uri="{D42A27DB-BD31-4B8C-83A1-F6EECF244321}">
                <p14:modId xmlns:p14="http://schemas.microsoft.com/office/powerpoint/2010/main" val="3124880169"/>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408157" name="think-cell Slide" r:id="rId25" imgW="270" imgH="270" progId="TCLayout.ActiveDocument.1">
                  <p:embed/>
                </p:oleObj>
              </mc:Choice>
              <mc:Fallback>
                <p:oleObj name="think-cell Slide" r:id="rId25" imgW="270" imgH="270" progId="TCLayout.ActiveDocument.1">
                  <p:embed/>
                  <p:pic>
                    <p:nvPicPr>
                      <p:cNvPr id="0" name=""/>
                      <p:cNvPicPr/>
                      <p:nvPr/>
                    </p:nvPicPr>
                    <p:blipFill>
                      <a:blip r:embed="rId26"/>
                      <a:stretch>
                        <a:fillRect/>
                      </a:stretch>
                    </p:blipFill>
                    <p:spPr>
                      <a:xfrm>
                        <a:off x="0" y="0"/>
                        <a:ext cx="161984" cy="161974"/>
                      </a:xfrm>
                      <a:prstGeom prst="rect">
                        <a:avLst/>
                      </a:prstGeom>
                    </p:spPr>
                  </p:pic>
                </p:oleObj>
              </mc:Fallback>
            </mc:AlternateContent>
          </a:graphicData>
        </a:graphic>
      </p:graphicFrame>
      <p:grpSp>
        <p:nvGrpSpPr>
          <p:cNvPr id="58" name="Group 57"/>
          <p:cNvGrpSpPr/>
          <p:nvPr userDrawn="1"/>
        </p:nvGrpSpPr>
        <p:grpSpPr bwMode="ltGray">
          <a:xfrm>
            <a:off x="2" y="6565687"/>
            <a:ext cx="9143999" cy="292313"/>
            <a:chOff x="-476250" y="1078229"/>
            <a:chExt cx="9437688" cy="475297"/>
          </a:xfrm>
        </p:grpSpPr>
        <p:sp>
          <p:nvSpPr>
            <p:cNvPr id="59" name="TitleTopPlaceholder"/>
            <p:cNvSpPr>
              <a:spLocks noChangeArrowheads="1"/>
            </p:cNvSpPr>
            <p:nvPr/>
          </p:nvSpPr>
          <p:spPr bwMode="ltGray">
            <a:xfrm>
              <a:off x="1717675" y="1078230"/>
              <a:ext cx="2193925" cy="474345"/>
            </a:xfrm>
            <a:prstGeom prst="rect">
              <a:avLst/>
            </a:prstGeom>
            <a:solidFill>
              <a:schemeClr val="accent4">
                <a:alpha val="77000"/>
              </a:scheme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sp>
          <p:nvSpPr>
            <p:cNvPr id="60" name="TitleTopPlaceholder"/>
            <p:cNvSpPr>
              <a:spLocks noChangeArrowheads="1"/>
            </p:cNvSpPr>
            <p:nvPr/>
          </p:nvSpPr>
          <p:spPr bwMode="ltGray">
            <a:xfrm>
              <a:off x="-476250" y="1078229"/>
              <a:ext cx="2193925" cy="474345"/>
            </a:xfrm>
            <a:prstGeom prst="rect">
              <a:avLst/>
            </a:prstGeom>
            <a:solidFill>
              <a:srgbClr val="FFC000">
                <a:alpha val="80000"/>
              </a:srgb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sp>
          <p:nvSpPr>
            <p:cNvPr id="61" name="TitleTopPlaceholder"/>
            <p:cNvSpPr>
              <a:spLocks noChangeArrowheads="1"/>
            </p:cNvSpPr>
            <p:nvPr/>
          </p:nvSpPr>
          <p:spPr bwMode="ltGray">
            <a:xfrm>
              <a:off x="3534567" y="1079181"/>
              <a:ext cx="5426871" cy="474345"/>
            </a:xfrm>
            <a:prstGeom prst="rect">
              <a:avLst/>
            </a:prstGeom>
            <a:solidFill>
              <a:srgbClr val="009900">
                <a:alpha val="69000"/>
              </a:srgb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grpSp>
      <p:sp>
        <p:nvSpPr>
          <p:cNvPr id="1036" name="Rectangle 286"/>
          <p:cNvSpPr>
            <a:spLocks noGrp="1" noChangeArrowheads="1"/>
          </p:cNvSpPr>
          <p:nvPr>
            <p:ph type="body" idx="1"/>
          </p:nvPr>
        </p:nvSpPr>
        <p:spPr bwMode="auto">
          <a:xfrm>
            <a:off x="1482156" y="1990667"/>
            <a:ext cx="4389768"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9" name="Title Placeholder 2"/>
          <p:cNvSpPr>
            <a:spLocks noGrp="1" noChangeArrowheads="1"/>
          </p:cNvSpPr>
          <p:nvPr>
            <p:ph type="title"/>
          </p:nvPr>
        </p:nvSpPr>
        <p:spPr bwMode="auto">
          <a:xfrm>
            <a:off x="174945" y="234863"/>
            <a:ext cx="8053675"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174944" y="27536"/>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4400"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174944" y="542617"/>
            <a:ext cx="8053675"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12" name="McK Slide Elements" hidden="1"/>
          <p:cNvGrpSpPr>
            <a:grpSpLocks/>
          </p:cNvGrpSpPr>
          <p:nvPr/>
        </p:nvGrpSpPr>
        <p:grpSpPr bwMode="auto">
          <a:xfrm>
            <a:off x="174944" y="6086391"/>
            <a:ext cx="8799129" cy="413035"/>
            <a:chOff x="75" y="3895"/>
            <a:chExt cx="689" cy="255"/>
          </a:xfrm>
        </p:grpSpPr>
        <p:sp>
          <p:nvSpPr>
            <p:cNvPr id="13" name="McK 4. Footnote"/>
            <p:cNvSpPr txBox="1">
              <a:spLocks noChangeArrowheads="1"/>
            </p:cNvSpPr>
            <p:nvPr/>
          </p:nvSpPr>
          <p:spPr bwMode="auto">
            <a:xfrm>
              <a:off x="75" y="3895"/>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McK 5. Source"/>
            <p:cNvSpPr>
              <a:spLocks noChangeArrowheads="1"/>
            </p:cNvSpPr>
            <p:nvPr/>
          </p:nvSpPr>
          <p:spPr bwMode="auto">
            <a:xfrm>
              <a:off x="75" y="4053"/>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21910" indent="-621910" defTabSz="913429" fontAlgn="base">
                <a:spcBef>
                  <a:spcPct val="0"/>
                </a:spcBef>
                <a:spcAft>
                  <a:spcPct val="0"/>
                </a:spcAft>
                <a:tabLst>
                  <a:tab pos="625148" algn="l"/>
                </a:tabLst>
              </a:pPr>
              <a:r>
                <a:rPr lang="en-US" sz="1000" dirty="0">
                  <a:solidFill>
                    <a:srgbClr val="000000"/>
                  </a:solidFill>
                </a:rPr>
                <a:t>SOURCE: Source</a:t>
              </a:r>
            </a:p>
          </p:txBody>
        </p:sp>
      </p:grpSp>
      <p:grpSp>
        <p:nvGrpSpPr>
          <p:cNvPr id="15" name="ACET" hidden="1"/>
          <p:cNvGrpSpPr>
            <a:grpSpLocks/>
          </p:cNvGrpSpPr>
          <p:nvPr/>
        </p:nvGrpSpPr>
        <p:grpSpPr bwMode="auto">
          <a:xfrm>
            <a:off x="1482156" y="1150019"/>
            <a:ext cx="4350892"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14400" fontAlgn="base">
                <a:spcBef>
                  <a:spcPct val="0"/>
                </a:spcBef>
                <a:spcAft>
                  <a:spcPct val="0"/>
                </a:spcAft>
              </a:pPr>
              <a:r>
                <a:rPr lang="en-US" sz="1600" b="1" dirty="0">
                  <a:solidFill>
                    <a:srgbClr val="000000"/>
                  </a:solidFill>
                </a:rPr>
                <a:t>Title</a:t>
              </a:r>
            </a:p>
            <a:p>
              <a:pPr defTabSz="914400" fontAlgn="base">
                <a:spcBef>
                  <a:spcPct val="0"/>
                </a:spcBef>
                <a:spcAft>
                  <a:spcPct val="0"/>
                </a:spcAft>
              </a:pPr>
              <a:r>
                <a:rPr lang="en-US" sz="1600" dirty="0">
                  <a:solidFill>
                    <a:srgbClr val="808080"/>
                  </a:solidFill>
                </a:rPr>
                <a:t>Unit of measure</a:t>
              </a:r>
            </a:p>
          </p:txBody>
        </p:sp>
      </p:grpSp>
      <p:grpSp>
        <p:nvGrpSpPr>
          <p:cNvPr id="63" name="LegendBoxes" hidden="1"/>
          <p:cNvGrpSpPr>
            <a:grpSpLocks/>
          </p:cNvGrpSpPr>
          <p:nvPr/>
        </p:nvGrpSpPr>
        <p:grpSpPr bwMode="auto">
          <a:xfrm>
            <a:off x="7449476" y="275439"/>
            <a:ext cx="779144" cy="1017201"/>
            <a:chOff x="4936" y="176"/>
            <a:chExt cx="481" cy="628"/>
          </a:xfrm>
        </p:grpSpPr>
        <p:sp>
          <p:nvSpPr>
            <p:cNvPr id="64"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66"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68"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70"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72" name="LegendLines" hidden="1"/>
          <p:cNvGrpSpPr>
            <a:grpSpLocks/>
          </p:cNvGrpSpPr>
          <p:nvPr/>
        </p:nvGrpSpPr>
        <p:grpSpPr bwMode="auto">
          <a:xfrm>
            <a:off x="7135228" y="275439"/>
            <a:ext cx="1093393" cy="745084"/>
            <a:chOff x="4750" y="176"/>
            <a:chExt cx="675" cy="460"/>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6"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7"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8"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grpSp>
      <p:grpSp>
        <p:nvGrpSpPr>
          <p:cNvPr id="79" name="McKSticker" hidden="1"/>
          <p:cNvGrpSpPr/>
          <p:nvPr/>
        </p:nvGrpSpPr>
        <p:grpSpPr bwMode="auto">
          <a:xfrm>
            <a:off x="7139991" y="275438"/>
            <a:ext cx="1088630" cy="216680"/>
            <a:chOff x="7673880" y="285750"/>
            <a:chExt cx="1066895" cy="212366"/>
          </a:xfrm>
        </p:grpSpPr>
        <p:sp>
          <p:nvSpPr>
            <p:cNvPr id="80"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26" fontAlgn="base">
                <a:spcBef>
                  <a:spcPct val="0"/>
                </a:spcBef>
                <a:spcAft>
                  <a:spcPct val="0"/>
                </a:spcAft>
                <a:buClr>
                  <a:srgbClr val="000000"/>
                </a:buClr>
              </a:pPr>
              <a:r>
                <a:rPr lang="en-US" sz="1200" dirty="0">
                  <a:solidFill>
                    <a:srgbClr val="808080"/>
                  </a:solidFill>
                </a:rPr>
                <a:t>PRELIMINARY</a:t>
              </a:r>
            </a:p>
          </p:txBody>
        </p:sp>
        <p:cxnSp>
          <p:nvCxnSpPr>
            <p:cNvPr id="81" name="AutoShape 31"/>
            <p:cNvCxnSpPr>
              <a:cxnSpLocks noChangeShapeType="1"/>
              <a:stCxn id="80" idx="2"/>
              <a:endCxn id="80"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82" name="AutoShape 32"/>
            <p:cNvCxnSpPr>
              <a:cxnSpLocks noChangeShapeType="1"/>
              <a:stCxn id="80" idx="4"/>
              <a:endCxn id="80"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83" name="LegendMoons" hidden="1"/>
          <p:cNvGrpSpPr/>
          <p:nvPr/>
        </p:nvGrpSpPr>
        <p:grpSpPr bwMode="auto">
          <a:xfrm>
            <a:off x="7381273" y="275438"/>
            <a:ext cx="847347" cy="1333054"/>
            <a:chOff x="6655594" y="273840"/>
            <a:chExt cx="830430" cy="1306516"/>
          </a:xfrm>
        </p:grpSpPr>
        <p:grpSp>
          <p:nvGrpSpPr>
            <p:cNvPr id="84" name="MoonLegend1"/>
            <p:cNvGrpSpPr>
              <a:grpSpLocks noChangeAspect="1"/>
            </p:cNvGrpSpPr>
            <p:nvPr>
              <p:custDataLst>
                <p:tags r:id="rId10"/>
              </p:custDataLst>
            </p:nvPr>
          </p:nvGrpSpPr>
          <p:grpSpPr bwMode="auto">
            <a:xfrm>
              <a:off x="6655594" y="273840"/>
              <a:ext cx="209550" cy="209551"/>
              <a:chOff x="4533" y="183"/>
              <a:chExt cx="144" cy="144"/>
            </a:xfrm>
          </p:grpSpPr>
          <p:sp>
            <p:nvSpPr>
              <p:cNvPr id="102" name="Oval 38"/>
              <p:cNvSpPr>
                <a:spLocks noChangeAspect="1" noChangeArrowheads="1"/>
              </p:cNvSpPr>
              <p:nvPr>
                <p:custDataLst>
                  <p:tags r:id="rId23"/>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103" name="Arc 39"/>
              <p:cNvSpPr>
                <a:spLocks noChangeAspect="1"/>
              </p:cNvSpPr>
              <p:nvPr>
                <p:custDataLst>
                  <p:tags r:id="rId24"/>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5" name="MoonLegend2"/>
            <p:cNvGrpSpPr>
              <a:grpSpLocks noChangeAspect="1"/>
            </p:cNvGrpSpPr>
            <p:nvPr>
              <p:custDataLst>
                <p:tags r:id="rId11"/>
              </p:custDataLst>
            </p:nvPr>
          </p:nvGrpSpPr>
          <p:grpSpPr bwMode="auto">
            <a:xfrm>
              <a:off x="6655594" y="548081"/>
              <a:ext cx="209550" cy="209551"/>
              <a:chOff x="1694" y="2044"/>
              <a:chExt cx="160" cy="160"/>
            </a:xfrm>
          </p:grpSpPr>
          <p:sp>
            <p:nvSpPr>
              <p:cNvPr id="100" name="Oval 41"/>
              <p:cNvSpPr>
                <a:spLocks noChangeAspect="1" noChangeArrowheads="1"/>
              </p:cNvSpPr>
              <p:nvPr>
                <p:custDataLst>
                  <p:tags r:id="rId21"/>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101" name="Arc 42"/>
              <p:cNvSpPr>
                <a:spLocks noChangeAspect="1"/>
              </p:cNvSpPr>
              <p:nvPr>
                <p:custDataLst>
                  <p:tags r:id="rId22"/>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6" name="MoonLegend4"/>
            <p:cNvGrpSpPr>
              <a:grpSpLocks noChangeAspect="1"/>
            </p:cNvGrpSpPr>
            <p:nvPr>
              <p:custDataLst>
                <p:tags r:id="rId12"/>
              </p:custDataLst>
            </p:nvPr>
          </p:nvGrpSpPr>
          <p:grpSpPr bwMode="auto">
            <a:xfrm>
              <a:off x="6655594" y="1096563"/>
              <a:ext cx="209550" cy="209551"/>
              <a:chOff x="4495" y="1198"/>
              <a:chExt cx="160" cy="160"/>
            </a:xfrm>
          </p:grpSpPr>
          <p:sp>
            <p:nvSpPr>
              <p:cNvPr id="98" name="Oval 47"/>
              <p:cNvSpPr>
                <a:spLocks noChangeAspect="1" noChangeArrowheads="1"/>
              </p:cNvSpPr>
              <p:nvPr>
                <p:custDataLst>
                  <p:tags r:id="rId19"/>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9" name="Arc 48"/>
              <p:cNvSpPr>
                <a:spLocks noChangeAspect="1"/>
              </p:cNvSpPr>
              <p:nvPr>
                <p:custDataLst>
                  <p:tags r:id="rId20"/>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7" name="MoonLegend5"/>
            <p:cNvGrpSpPr>
              <a:grpSpLocks noChangeAspect="1"/>
            </p:cNvGrpSpPr>
            <p:nvPr>
              <p:custDataLst>
                <p:tags r:id="rId13"/>
              </p:custDataLst>
            </p:nvPr>
          </p:nvGrpSpPr>
          <p:grpSpPr bwMode="auto">
            <a:xfrm>
              <a:off x="6655594" y="1370805"/>
              <a:ext cx="209550" cy="209551"/>
              <a:chOff x="4495" y="1440"/>
              <a:chExt cx="160" cy="160"/>
            </a:xfrm>
          </p:grpSpPr>
          <p:sp>
            <p:nvSpPr>
              <p:cNvPr id="96" name="Oval 50"/>
              <p:cNvSpPr>
                <a:spLocks noChangeAspect="1" noChangeArrowheads="1"/>
              </p:cNvSpPr>
              <p:nvPr>
                <p:custDataLst>
                  <p:tags r:id="rId17"/>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7" name="Oval 51"/>
              <p:cNvSpPr>
                <a:spLocks noChangeAspect="1" noChangeArrowheads="1"/>
              </p:cNvSpPr>
              <p:nvPr>
                <p:custDataLst>
                  <p:tags r:id="rId18"/>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sp>
          <p:nvSpPr>
            <p:cNvPr id="88"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89"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0"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1"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2"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grpSp>
          <p:nvGrpSpPr>
            <p:cNvPr id="93" name="MoonLegend3"/>
            <p:cNvGrpSpPr>
              <a:grpSpLocks noChangeAspect="1"/>
            </p:cNvGrpSpPr>
            <p:nvPr>
              <p:custDataLst>
                <p:tags r:id="rId14"/>
              </p:custDataLst>
            </p:nvPr>
          </p:nvGrpSpPr>
          <p:grpSpPr bwMode="auto">
            <a:xfrm>
              <a:off x="6655594" y="822322"/>
              <a:ext cx="209550" cy="209551"/>
              <a:chOff x="4495" y="1198"/>
              <a:chExt cx="160" cy="160"/>
            </a:xfrm>
          </p:grpSpPr>
          <p:sp>
            <p:nvSpPr>
              <p:cNvPr id="94" name="Oval 47"/>
              <p:cNvSpPr>
                <a:spLocks noChangeAspect="1" noChangeArrowheads="1"/>
              </p:cNvSpPr>
              <p:nvPr>
                <p:custDataLst>
                  <p:tags r:id="rId15"/>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5" name="Arc 48"/>
              <p:cNvSpPr>
                <a:spLocks noChangeAspect="1"/>
              </p:cNvSpPr>
              <p:nvPr>
                <p:custDataLst>
                  <p:tags r:id="rId16"/>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sp>
        <p:nvSpPr>
          <p:cNvPr id="104" name="Slide Number"/>
          <p:cNvSpPr txBox="1">
            <a:spLocks/>
          </p:cNvSpPr>
          <p:nvPr/>
        </p:nvSpPr>
        <p:spPr bwMode="auto">
          <a:xfrm>
            <a:off x="8808763" y="6633336"/>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defTabSz="914400" fontAlgn="base">
              <a:spcBef>
                <a:spcPct val="0"/>
              </a:spcBef>
              <a:spcAft>
                <a:spcPct val="0"/>
              </a:spcAft>
            </a:pPr>
            <a:fld id="{42C328C1-A84F-4A39-A664-DBA00541A8C6}" type="slidenum">
              <a:rPr lang="en-US" smtClean="0">
                <a:solidFill>
                  <a:srgbClr val="FFFFFF"/>
                </a:solidFill>
              </a:rPr>
              <a:pPr algn="r" defTabSz="914400" fontAlgn="base">
                <a:spcBef>
                  <a:spcPct val="0"/>
                </a:spcBef>
                <a:spcAft>
                  <a:spcPct val="0"/>
                </a:spcAft>
              </a:pPr>
              <a:t>‹#›</a:t>
            </a:fld>
            <a:endParaRPr lang="en-US" dirty="0">
              <a:solidFill>
                <a:srgbClr val="FFFFFF"/>
              </a:solidFill>
            </a:endParaRPr>
          </a:p>
        </p:txBody>
      </p:sp>
      <p:pic>
        <p:nvPicPr>
          <p:cNvPr id="62" name="Picture 4" descr="http://upload.wikimedia.org/wikipedia/commons/thumb/8/82/Seal_of_Massachusetts.svg/2000px-Seal_of_Massachusetts.svg.png"/>
          <p:cNvPicPr>
            <a:picLocks noChangeAspect="1" noChangeArrowheads="1"/>
          </p:cNvPicPr>
          <p:nvPr userDrawn="1"/>
        </p:nvPicPr>
        <p:blipFill>
          <a:blip r:embed="rId2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39965" y="135844"/>
            <a:ext cx="629092" cy="62905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640825"/>
      </p:ext>
    </p:extLst>
  </p:cSld>
  <p:clrMap bg1="lt1" tx1="dk1" bg2="lt2" tx2="dk2" accent1="accent1" accent2="accent2" accent3="accent3" accent4="accent4" accent5="accent5" accent6="accent6" hlink="hlink" folHlink="folHlink"/>
  <p:sldLayoutIdLst>
    <p:sldLayoutId id="2147484170" r:id="rId1"/>
    <p:sldLayoutId id="2147484171" r:id="rId2"/>
    <p:sldLayoutId id="2147484172" r:id="rId3"/>
    <p:sldLayoutId id="2147484175" r:id="rId4"/>
    <p:sldLayoutId id="2147484176" r:id="rId5"/>
    <p:sldLayoutId id="2147484177" r:id="rId6"/>
  </p:sldLayoutIdLst>
  <p:hf hdr="0" ftr="0" dt="0"/>
  <p:txStyles>
    <p:title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ext uri="{D42A27DB-BD31-4B8C-83A1-F6EECF244321}">
                <p14:modId xmlns:p14="http://schemas.microsoft.com/office/powerpoint/2010/main" val="3176153563"/>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490496" name="think-cell Slide" r:id="rId27" imgW="6350000" imgH="6350000" progId="TCLayout.ActiveDocument.1">
                  <p:embed/>
                </p:oleObj>
              </mc:Choice>
              <mc:Fallback>
                <p:oleObj name="think-cell Slide" r:id="rId27" imgW="6350000" imgH="6350000" progId="TCLayout.ActiveDocument.1">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6" name="Rectangle 286"/>
          <p:cNvSpPr>
            <a:spLocks noGrp="1" noChangeArrowheads="1"/>
          </p:cNvSpPr>
          <p:nvPr>
            <p:ph type="body" idx="1"/>
          </p:nvPr>
        </p:nvSpPr>
        <p:spPr bwMode="auto">
          <a:xfrm>
            <a:off x="2377117" y="2440672"/>
            <a:ext cx="4389768" cy="2512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Text</a:t>
            </a:r>
            <a:endParaRPr lang="en-US" noProof="0" dirty="0"/>
          </a:p>
        </p:txBody>
      </p:sp>
      <p:sp>
        <p:nvSpPr>
          <p:cNvPr id="19" name="Title Placeholder 2"/>
          <p:cNvSpPr>
            <a:spLocks noGrp="1" noChangeArrowheads="1"/>
          </p:cNvSpPr>
          <p:nvPr>
            <p:ph type="title"/>
          </p:nvPr>
        </p:nvSpPr>
        <p:spPr bwMode="auto">
          <a:xfrm>
            <a:off x="121562" y="234863"/>
            <a:ext cx="879411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121488" y="15389"/>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697"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121488" y="532898"/>
            <a:ext cx="4726600"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6" name="McK Slide Elements" hidden="1"/>
          <p:cNvGrpSpPr/>
          <p:nvPr/>
        </p:nvGrpSpPr>
        <p:grpSpPr bwMode="auto">
          <a:xfrm>
            <a:off x="1393487" y="6159614"/>
            <a:ext cx="7522187" cy="527525"/>
            <a:chOff x="1365594" y="6036921"/>
            <a:chExt cx="7372005" cy="517023"/>
          </a:xfrm>
        </p:grpSpPr>
        <p:sp>
          <p:nvSpPr>
            <p:cNvPr id="13" name="McK 4. Footnote"/>
            <p:cNvSpPr txBox="1">
              <a:spLocks noChangeArrowheads="1"/>
            </p:cNvSpPr>
            <p:nvPr/>
          </p:nvSpPr>
          <p:spPr bwMode="auto">
            <a:xfrm>
              <a:off x="1365594" y="6036921"/>
              <a:ext cx="737200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McK 5. Source"/>
            <p:cNvSpPr>
              <a:spLocks noChangeArrowheads="1"/>
            </p:cNvSpPr>
            <p:nvPr/>
          </p:nvSpPr>
          <p:spPr bwMode="auto">
            <a:xfrm>
              <a:off x="1365594" y="6400056"/>
              <a:ext cx="3935069"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475875" indent="-475875" defTabSz="906674" fontAlgn="base">
                <a:spcBef>
                  <a:spcPct val="0"/>
                </a:spcBef>
                <a:spcAft>
                  <a:spcPct val="0"/>
                </a:spcAft>
                <a:tabLst>
                  <a:tab pos="487109" algn="l"/>
                  <a:tab pos="673580" algn="l"/>
                </a:tabLst>
              </a:pPr>
              <a:r>
                <a:rPr lang="en-US" sz="1000" dirty="0">
                  <a:solidFill>
                    <a:srgbClr val="000000"/>
                  </a:solidFill>
                </a:rPr>
                <a:t>Source: Source</a:t>
              </a:r>
            </a:p>
          </p:txBody>
        </p:sp>
      </p:grpSp>
      <p:grpSp>
        <p:nvGrpSpPr>
          <p:cNvPr id="15" name="ACET" hidden="1"/>
          <p:cNvGrpSpPr>
            <a:grpSpLocks/>
          </p:cNvGrpSpPr>
          <p:nvPr/>
        </p:nvGrpSpPr>
        <p:grpSpPr bwMode="auto">
          <a:xfrm>
            <a:off x="2377117" y="1859183"/>
            <a:ext cx="4389768"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08697" fontAlgn="base">
                <a:spcBef>
                  <a:spcPct val="0"/>
                </a:spcBef>
                <a:spcAft>
                  <a:spcPct val="0"/>
                </a:spcAft>
              </a:pPr>
              <a:r>
                <a:rPr lang="en-US" sz="1600" b="1" dirty="0">
                  <a:solidFill>
                    <a:srgbClr val="000000"/>
                  </a:solidFill>
                </a:rPr>
                <a:t>Title</a:t>
              </a:r>
            </a:p>
            <a:p>
              <a:pPr defTabSz="908697" fontAlgn="base">
                <a:spcBef>
                  <a:spcPct val="0"/>
                </a:spcBef>
                <a:spcAft>
                  <a:spcPct val="0"/>
                </a:spcAft>
              </a:pPr>
              <a:r>
                <a:rPr lang="en-US" sz="1600" dirty="0">
                  <a:solidFill>
                    <a:srgbClr val="808080"/>
                  </a:solidFill>
                </a:rPr>
                <a:t>Unit of measure</a:t>
              </a:r>
            </a:p>
          </p:txBody>
        </p:sp>
      </p:grpSp>
      <p:sp>
        <p:nvSpPr>
          <p:cNvPr id="21" name="SlideLogoSeparator"/>
          <p:cNvSpPr>
            <a:spLocks noChangeArrowheads="1"/>
          </p:cNvSpPr>
          <p:nvPr>
            <p:custDataLst>
              <p:tags r:id="rId11"/>
            </p:custDataLst>
          </p:nvPr>
        </p:nvSpPr>
        <p:spPr bwMode="auto">
          <a:xfrm>
            <a:off x="8608479" y="6623667"/>
            <a:ext cx="40892" cy="18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p>
            <a:pPr algn="r" defTabSz="906674" fontAlgn="base">
              <a:spcBef>
                <a:spcPct val="0"/>
              </a:spcBef>
              <a:spcAft>
                <a:spcPct val="0"/>
              </a:spcAft>
            </a:pPr>
            <a:r>
              <a:rPr lang="en-US" sz="1200" dirty="0">
                <a:solidFill>
                  <a:srgbClr val="000000"/>
                </a:solidFill>
              </a:rPr>
              <a:t>|</a:t>
            </a:r>
          </a:p>
        </p:txBody>
      </p:sp>
      <p:grpSp>
        <p:nvGrpSpPr>
          <p:cNvPr id="25" name="LegendBoxes" hidden="1"/>
          <p:cNvGrpSpPr>
            <a:grpSpLocks/>
          </p:cNvGrpSpPr>
          <p:nvPr/>
        </p:nvGrpSpPr>
        <p:grpSpPr bwMode="auto">
          <a:xfrm>
            <a:off x="8136458" y="296481"/>
            <a:ext cx="779144" cy="1017201"/>
            <a:chOff x="4936" y="176"/>
            <a:chExt cx="481" cy="628"/>
          </a:xfrm>
        </p:grpSpPr>
        <p:sp>
          <p:nvSpPr>
            <p:cNvPr id="26"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6674" fontAlgn="base">
                <a:spcBef>
                  <a:spcPct val="0"/>
                </a:spcBef>
                <a:spcAft>
                  <a:spcPct val="0"/>
                </a:spcAft>
                <a:buClr>
                  <a:srgbClr val="002960"/>
                </a:buClr>
              </a:pPr>
              <a:r>
                <a:rPr lang="en-US" sz="1200" dirty="0">
                  <a:solidFill>
                    <a:srgbClr val="000000"/>
                  </a:solidFil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8697" fontAlgn="base">
                <a:spcBef>
                  <a:spcPct val="0"/>
                </a:spcBef>
                <a:spcAft>
                  <a:spcPct val="0"/>
                </a:spcAft>
              </a:pPr>
              <a:endParaRPr lang="en-US" sz="1200" dirty="0">
                <a:solidFill>
                  <a:srgbClr val="000000"/>
                </a:solidFill>
              </a:endParaRPr>
            </a:p>
          </p:txBody>
        </p:sp>
        <p:sp>
          <p:nvSpPr>
            <p:cNvPr id="28"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6674" fontAlgn="base">
                <a:spcBef>
                  <a:spcPct val="0"/>
                </a:spcBef>
                <a:spcAft>
                  <a:spcPct val="0"/>
                </a:spcAft>
                <a:buClr>
                  <a:srgbClr val="002960"/>
                </a:buClr>
              </a:pPr>
              <a:r>
                <a:rPr lang="en-US" sz="1200" dirty="0">
                  <a:solidFill>
                    <a:srgbClr val="000000"/>
                  </a:solidFil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8697" fontAlgn="base">
                <a:spcBef>
                  <a:spcPct val="0"/>
                </a:spcBef>
                <a:spcAft>
                  <a:spcPct val="0"/>
                </a:spcAft>
              </a:pPr>
              <a:endParaRPr lang="en-US" sz="1200" dirty="0">
                <a:solidFill>
                  <a:srgbClr val="000000"/>
                </a:solidFill>
              </a:endParaRPr>
            </a:p>
          </p:txBody>
        </p:sp>
        <p:sp>
          <p:nvSpPr>
            <p:cNvPr id="30"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6674" fontAlgn="base">
                <a:spcBef>
                  <a:spcPct val="0"/>
                </a:spcBef>
                <a:spcAft>
                  <a:spcPct val="0"/>
                </a:spcAft>
                <a:buClr>
                  <a:srgbClr val="002960"/>
                </a:buClr>
              </a:pPr>
              <a:r>
                <a:rPr lang="en-US" sz="1200" dirty="0">
                  <a:solidFill>
                    <a:srgbClr val="000000"/>
                  </a:solidFil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8697" fontAlgn="base">
                <a:spcBef>
                  <a:spcPct val="0"/>
                </a:spcBef>
                <a:spcAft>
                  <a:spcPct val="0"/>
                </a:spcAft>
              </a:pPr>
              <a:endParaRPr lang="en-US" sz="1200" dirty="0">
                <a:solidFill>
                  <a:srgbClr val="000000"/>
                </a:solidFill>
              </a:endParaRPr>
            </a:p>
          </p:txBody>
        </p:sp>
        <p:sp>
          <p:nvSpPr>
            <p:cNvPr id="32"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6674" fontAlgn="base">
                <a:spcBef>
                  <a:spcPct val="0"/>
                </a:spcBef>
                <a:spcAft>
                  <a:spcPct val="0"/>
                </a:spcAft>
                <a:buClr>
                  <a:srgbClr val="002960"/>
                </a:buClr>
              </a:pPr>
              <a:r>
                <a:rPr lang="en-US" sz="1200" dirty="0">
                  <a:solidFill>
                    <a:srgbClr val="000000"/>
                  </a:solidFil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8697" fontAlgn="base">
                <a:spcBef>
                  <a:spcPct val="0"/>
                </a:spcBef>
                <a:spcAft>
                  <a:spcPct val="0"/>
                </a:spcAft>
              </a:pPr>
              <a:endParaRPr lang="en-US" sz="1200" dirty="0">
                <a:solidFill>
                  <a:srgbClr val="000000"/>
                </a:solidFill>
              </a:endParaRPr>
            </a:p>
          </p:txBody>
        </p:sp>
      </p:grpSp>
      <p:grpSp>
        <p:nvGrpSpPr>
          <p:cNvPr id="34" name="LegendLines" hidden="1"/>
          <p:cNvGrpSpPr>
            <a:grpSpLocks/>
          </p:cNvGrpSpPr>
          <p:nvPr/>
        </p:nvGrpSpPr>
        <p:grpSpPr bwMode="auto">
          <a:xfrm>
            <a:off x="7822282" y="296408"/>
            <a:ext cx="1093393" cy="745084"/>
            <a:chOff x="4750" y="176"/>
            <a:chExt cx="675" cy="460"/>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08697" fontAlgn="base">
                <a:spcBef>
                  <a:spcPct val="0"/>
                </a:spcBef>
                <a:spcAft>
                  <a:spcPct val="0"/>
                </a:spcAft>
              </a:pPr>
              <a:endParaRPr lang="en-US" sz="1200" dirty="0">
                <a:solidFill>
                  <a:srgbClr val="000000"/>
                </a:solidFil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08697" fontAlgn="base">
                <a:spcBef>
                  <a:spcPct val="0"/>
                </a:spcBef>
                <a:spcAft>
                  <a:spcPct val="0"/>
                </a:spcAft>
              </a:pPr>
              <a:endParaRPr lang="en-US" sz="1200" dirty="0">
                <a:solidFill>
                  <a:srgbClr val="000000"/>
                </a:solidFil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08697" fontAlgn="base">
                <a:spcBef>
                  <a:spcPct val="0"/>
                </a:spcBef>
                <a:spcAft>
                  <a:spcPct val="0"/>
                </a:spcAft>
              </a:pPr>
              <a:endParaRPr lang="en-US" sz="1200" dirty="0">
                <a:solidFill>
                  <a:srgbClr val="000000"/>
                </a:solidFill>
              </a:endParaRPr>
            </a:p>
          </p:txBody>
        </p:sp>
        <p:sp>
          <p:nvSpPr>
            <p:cNvPr id="38"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6674" fontAlgn="base">
                <a:spcBef>
                  <a:spcPct val="0"/>
                </a:spcBef>
                <a:spcAft>
                  <a:spcPct val="0"/>
                </a:spcAft>
                <a:buClr>
                  <a:srgbClr val="002960"/>
                </a:buClr>
              </a:pPr>
              <a:r>
                <a:rPr lang="en-US" sz="1200" dirty="0">
                  <a:solidFill>
                    <a:srgbClr val="000000"/>
                  </a:solidFill>
                </a:rPr>
                <a:t>Legend</a:t>
              </a:r>
            </a:p>
          </p:txBody>
        </p:sp>
        <p:sp>
          <p:nvSpPr>
            <p:cNvPr id="39"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6674" fontAlgn="base">
                <a:spcBef>
                  <a:spcPct val="0"/>
                </a:spcBef>
                <a:spcAft>
                  <a:spcPct val="0"/>
                </a:spcAft>
                <a:buClr>
                  <a:srgbClr val="002960"/>
                </a:buClr>
              </a:pPr>
              <a:r>
                <a:rPr lang="en-US" sz="1200" dirty="0">
                  <a:solidFill>
                    <a:srgbClr val="000000"/>
                  </a:solidFill>
                </a:rPr>
                <a:t>Legend</a:t>
              </a:r>
            </a:p>
          </p:txBody>
        </p:sp>
        <p:sp>
          <p:nvSpPr>
            <p:cNvPr id="40"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6674" fontAlgn="base">
                <a:spcBef>
                  <a:spcPct val="0"/>
                </a:spcBef>
                <a:spcAft>
                  <a:spcPct val="0"/>
                </a:spcAft>
                <a:buClr>
                  <a:srgbClr val="002960"/>
                </a:buClr>
              </a:pPr>
              <a:r>
                <a:rPr lang="en-US" sz="1200" dirty="0">
                  <a:solidFill>
                    <a:srgbClr val="000000"/>
                  </a:solidFill>
                </a:rPr>
                <a:t>Legend</a:t>
              </a:r>
            </a:p>
          </p:txBody>
        </p:sp>
      </p:grpSp>
      <p:grpSp>
        <p:nvGrpSpPr>
          <p:cNvPr id="41" name="McKSticker" hidden="1"/>
          <p:cNvGrpSpPr/>
          <p:nvPr/>
        </p:nvGrpSpPr>
        <p:grpSpPr bwMode="auto">
          <a:xfrm>
            <a:off x="7826992" y="296407"/>
            <a:ext cx="1088630" cy="216680"/>
            <a:chOff x="7673880" y="285750"/>
            <a:chExt cx="1066895" cy="212366"/>
          </a:xfrm>
        </p:grpSpPr>
        <p:sp>
          <p:nvSpPr>
            <p:cNvPr id="42"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06674" fontAlgn="base">
                <a:spcBef>
                  <a:spcPct val="0"/>
                </a:spcBef>
                <a:spcAft>
                  <a:spcPct val="0"/>
                </a:spcAft>
                <a:buClr>
                  <a:srgbClr val="002960"/>
                </a:buClr>
              </a:pPr>
              <a:r>
                <a:rPr lang="en-US" sz="1200" dirty="0">
                  <a:solidFill>
                    <a:srgbClr val="808080"/>
                  </a:solidFill>
                </a:rPr>
                <a:t>PRELIMINARY</a:t>
              </a:r>
            </a:p>
          </p:txBody>
        </p:sp>
        <p:cxnSp>
          <p:nvCxnSpPr>
            <p:cNvPr id="43" name="AutoShape 31"/>
            <p:cNvCxnSpPr>
              <a:cxnSpLocks noChangeShapeType="1"/>
              <a:stCxn id="42" idx="2"/>
              <a:endCxn id="42"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4" name="AutoShape 32"/>
            <p:cNvCxnSpPr>
              <a:cxnSpLocks noChangeShapeType="1"/>
              <a:stCxn id="42" idx="4"/>
              <a:endCxn id="42"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5" name="LegendMoons" hidden="1"/>
          <p:cNvGrpSpPr/>
          <p:nvPr/>
        </p:nvGrpSpPr>
        <p:grpSpPr bwMode="auto">
          <a:xfrm>
            <a:off x="8068268" y="296408"/>
            <a:ext cx="847347" cy="1333054"/>
            <a:chOff x="6655594" y="273840"/>
            <a:chExt cx="830430" cy="1306516"/>
          </a:xfrm>
        </p:grpSpPr>
        <p:grpSp>
          <p:nvGrpSpPr>
            <p:cNvPr id="46" name="MoonLegend1"/>
            <p:cNvGrpSpPr>
              <a:grpSpLocks noChangeAspect="1"/>
            </p:cNvGrpSpPr>
            <p:nvPr>
              <p:custDataLst>
                <p:tags r:id="rId12"/>
              </p:custDataLst>
            </p:nvPr>
          </p:nvGrpSpPr>
          <p:grpSpPr bwMode="auto">
            <a:xfrm>
              <a:off x="6655594" y="273840"/>
              <a:ext cx="209550" cy="209551"/>
              <a:chOff x="4533" y="183"/>
              <a:chExt cx="144" cy="144"/>
            </a:xfrm>
          </p:grpSpPr>
          <p:sp>
            <p:nvSpPr>
              <p:cNvPr id="64" name="Oval 38"/>
              <p:cNvSpPr>
                <a:spLocks noChangeAspect="1" noChangeArrowheads="1"/>
              </p:cNvSpPr>
              <p:nvPr>
                <p:custDataLst>
                  <p:tags r:id="rId25"/>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8697" fontAlgn="base">
                  <a:spcBef>
                    <a:spcPct val="0"/>
                  </a:spcBef>
                  <a:spcAft>
                    <a:spcPct val="0"/>
                  </a:spcAft>
                </a:pPr>
                <a:endParaRPr lang="en-US" sz="1200" dirty="0">
                  <a:solidFill>
                    <a:srgbClr val="000000"/>
                  </a:solidFill>
                </a:endParaRPr>
              </a:p>
            </p:txBody>
          </p:sp>
          <p:sp>
            <p:nvSpPr>
              <p:cNvPr id="65" name="Arc 39"/>
              <p:cNvSpPr>
                <a:spLocks noChangeAspect="1"/>
              </p:cNvSpPr>
              <p:nvPr>
                <p:custDataLst>
                  <p:tags r:id="rId26"/>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8697" fontAlgn="base">
                  <a:spcBef>
                    <a:spcPct val="0"/>
                  </a:spcBef>
                  <a:spcAft>
                    <a:spcPct val="0"/>
                  </a:spcAft>
                </a:pPr>
                <a:endParaRPr lang="en-US" sz="1200" dirty="0">
                  <a:solidFill>
                    <a:srgbClr val="000000"/>
                  </a:solidFill>
                </a:endParaRPr>
              </a:p>
            </p:txBody>
          </p:sp>
        </p:grpSp>
        <p:grpSp>
          <p:nvGrpSpPr>
            <p:cNvPr id="47" name="MoonLegend2"/>
            <p:cNvGrpSpPr>
              <a:grpSpLocks noChangeAspect="1"/>
            </p:cNvGrpSpPr>
            <p:nvPr>
              <p:custDataLst>
                <p:tags r:id="rId13"/>
              </p:custDataLst>
            </p:nvPr>
          </p:nvGrpSpPr>
          <p:grpSpPr bwMode="auto">
            <a:xfrm>
              <a:off x="6655594" y="548081"/>
              <a:ext cx="209550" cy="209551"/>
              <a:chOff x="1694" y="2044"/>
              <a:chExt cx="160" cy="160"/>
            </a:xfrm>
          </p:grpSpPr>
          <p:sp>
            <p:nvSpPr>
              <p:cNvPr id="62" name="Oval 41"/>
              <p:cNvSpPr>
                <a:spLocks noChangeAspect="1" noChangeArrowheads="1"/>
              </p:cNvSpPr>
              <p:nvPr>
                <p:custDataLst>
                  <p:tags r:id="rId23"/>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8697" fontAlgn="base">
                  <a:spcBef>
                    <a:spcPct val="0"/>
                  </a:spcBef>
                  <a:spcAft>
                    <a:spcPct val="0"/>
                  </a:spcAft>
                </a:pPr>
                <a:endParaRPr lang="en-US" sz="1200" dirty="0">
                  <a:solidFill>
                    <a:srgbClr val="000000"/>
                  </a:solidFill>
                </a:endParaRPr>
              </a:p>
            </p:txBody>
          </p:sp>
          <p:sp>
            <p:nvSpPr>
              <p:cNvPr id="63" name="Arc 42"/>
              <p:cNvSpPr>
                <a:spLocks noChangeAspect="1"/>
              </p:cNvSpPr>
              <p:nvPr>
                <p:custDataLst>
                  <p:tags r:id="rId24"/>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8697" fontAlgn="base">
                  <a:spcBef>
                    <a:spcPct val="0"/>
                  </a:spcBef>
                  <a:spcAft>
                    <a:spcPct val="0"/>
                  </a:spcAft>
                </a:pPr>
                <a:endParaRPr lang="en-US" sz="1200" dirty="0">
                  <a:solidFill>
                    <a:srgbClr val="000000"/>
                  </a:solidFill>
                </a:endParaRPr>
              </a:p>
            </p:txBody>
          </p:sp>
        </p:grpSp>
        <p:grpSp>
          <p:nvGrpSpPr>
            <p:cNvPr id="48" name="MoonLegend4"/>
            <p:cNvGrpSpPr>
              <a:grpSpLocks noChangeAspect="1"/>
            </p:cNvGrpSpPr>
            <p:nvPr>
              <p:custDataLst>
                <p:tags r:id="rId14"/>
              </p:custDataLst>
            </p:nvPr>
          </p:nvGrpSpPr>
          <p:grpSpPr bwMode="auto">
            <a:xfrm>
              <a:off x="6655594" y="1096563"/>
              <a:ext cx="209550" cy="209551"/>
              <a:chOff x="4495" y="1198"/>
              <a:chExt cx="160" cy="160"/>
            </a:xfrm>
          </p:grpSpPr>
          <p:sp>
            <p:nvSpPr>
              <p:cNvPr id="60" name="Oval 47"/>
              <p:cNvSpPr>
                <a:spLocks noChangeAspect="1" noChangeArrowheads="1"/>
              </p:cNvSpPr>
              <p:nvPr>
                <p:custDataLst>
                  <p:tags r:id="rId21"/>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8697" fontAlgn="base">
                  <a:spcBef>
                    <a:spcPct val="0"/>
                  </a:spcBef>
                  <a:spcAft>
                    <a:spcPct val="0"/>
                  </a:spcAft>
                </a:pPr>
                <a:endParaRPr lang="en-US" sz="1200" dirty="0">
                  <a:solidFill>
                    <a:srgbClr val="000000"/>
                  </a:solidFill>
                </a:endParaRPr>
              </a:p>
            </p:txBody>
          </p:sp>
          <p:sp>
            <p:nvSpPr>
              <p:cNvPr id="61" name="Arc 48"/>
              <p:cNvSpPr>
                <a:spLocks noChangeAspect="1"/>
              </p:cNvSpPr>
              <p:nvPr>
                <p:custDataLst>
                  <p:tags r:id="rId22"/>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8697" fontAlgn="base">
                  <a:spcBef>
                    <a:spcPct val="0"/>
                  </a:spcBef>
                  <a:spcAft>
                    <a:spcPct val="0"/>
                  </a:spcAft>
                </a:pPr>
                <a:endParaRPr lang="en-US" sz="1200" dirty="0">
                  <a:solidFill>
                    <a:srgbClr val="000000"/>
                  </a:solidFill>
                </a:endParaRPr>
              </a:p>
            </p:txBody>
          </p:sp>
        </p:grpSp>
        <p:grpSp>
          <p:nvGrpSpPr>
            <p:cNvPr id="49" name="MoonLegend5"/>
            <p:cNvGrpSpPr>
              <a:grpSpLocks noChangeAspect="1"/>
            </p:cNvGrpSpPr>
            <p:nvPr>
              <p:custDataLst>
                <p:tags r:id="rId15"/>
              </p:custDataLst>
            </p:nvPr>
          </p:nvGrpSpPr>
          <p:grpSpPr bwMode="auto">
            <a:xfrm>
              <a:off x="6655594" y="1370805"/>
              <a:ext cx="209550" cy="209551"/>
              <a:chOff x="4495" y="1440"/>
              <a:chExt cx="160" cy="160"/>
            </a:xfrm>
          </p:grpSpPr>
          <p:sp>
            <p:nvSpPr>
              <p:cNvPr id="58" name="Oval 50"/>
              <p:cNvSpPr>
                <a:spLocks noChangeAspect="1" noChangeArrowheads="1"/>
              </p:cNvSpPr>
              <p:nvPr>
                <p:custDataLst>
                  <p:tags r:id="rId19"/>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8697" fontAlgn="base">
                  <a:spcBef>
                    <a:spcPct val="0"/>
                  </a:spcBef>
                  <a:spcAft>
                    <a:spcPct val="0"/>
                  </a:spcAft>
                </a:pPr>
                <a:endParaRPr lang="en-US" sz="1200" dirty="0">
                  <a:solidFill>
                    <a:srgbClr val="000000"/>
                  </a:solidFill>
                </a:endParaRPr>
              </a:p>
            </p:txBody>
          </p:sp>
          <p:sp>
            <p:nvSpPr>
              <p:cNvPr id="59" name="Oval 51"/>
              <p:cNvSpPr>
                <a:spLocks noChangeAspect="1" noChangeArrowheads="1"/>
              </p:cNvSpPr>
              <p:nvPr>
                <p:custDataLst>
                  <p:tags r:id="rId20"/>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8697" fontAlgn="base">
                  <a:spcBef>
                    <a:spcPct val="0"/>
                  </a:spcBef>
                  <a:spcAft>
                    <a:spcPct val="0"/>
                  </a:spcAft>
                </a:pPr>
                <a:endParaRPr lang="en-US" sz="1200" dirty="0">
                  <a:solidFill>
                    <a:srgbClr val="000000"/>
                  </a:solidFill>
                </a:endParaRPr>
              </a:p>
            </p:txBody>
          </p:sp>
        </p:grpSp>
        <p:sp>
          <p:nvSpPr>
            <p:cNvPr id="50"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6674" fontAlgn="base">
                <a:spcBef>
                  <a:spcPct val="0"/>
                </a:spcBef>
                <a:spcAft>
                  <a:spcPct val="0"/>
                </a:spcAft>
                <a:buClr>
                  <a:srgbClr val="002960"/>
                </a:buClr>
              </a:pPr>
              <a:r>
                <a:rPr lang="en-US" sz="1200" dirty="0">
                  <a:solidFill>
                    <a:srgbClr val="000000"/>
                  </a:solidFill>
                </a:rPr>
                <a:t>Legend</a:t>
              </a:r>
            </a:p>
          </p:txBody>
        </p:sp>
        <p:sp>
          <p:nvSpPr>
            <p:cNvPr id="51"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6674" fontAlgn="base">
                <a:spcBef>
                  <a:spcPct val="0"/>
                </a:spcBef>
                <a:spcAft>
                  <a:spcPct val="0"/>
                </a:spcAft>
                <a:buClr>
                  <a:srgbClr val="002960"/>
                </a:buClr>
              </a:pPr>
              <a:r>
                <a:rPr lang="en-US" sz="1200" dirty="0">
                  <a:solidFill>
                    <a:srgbClr val="000000"/>
                  </a:solidFill>
                </a:rPr>
                <a:t>Legend</a:t>
              </a:r>
            </a:p>
          </p:txBody>
        </p:sp>
        <p:sp>
          <p:nvSpPr>
            <p:cNvPr id="52"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6674" fontAlgn="base">
                <a:spcBef>
                  <a:spcPct val="0"/>
                </a:spcBef>
                <a:spcAft>
                  <a:spcPct val="0"/>
                </a:spcAft>
                <a:buClr>
                  <a:srgbClr val="002960"/>
                </a:buClr>
              </a:pPr>
              <a:r>
                <a:rPr lang="en-US" sz="1200" dirty="0">
                  <a:solidFill>
                    <a:srgbClr val="000000"/>
                  </a:solidFill>
                </a:rPr>
                <a:t>Legend</a:t>
              </a:r>
            </a:p>
          </p:txBody>
        </p:sp>
        <p:sp>
          <p:nvSpPr>
            <p:cNvPr id="53"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6674" fontAlgn="base">
                <a:spcBef>
                  <a:spcPct val="0"/>
                </a:spcBef>
                <a:spcAft>
                  <a:spcPct val="0"/>
                </a:spcAft>
                <a:buClr>
                  <a:srgbClr val="002960"/>
                </a:buClr>
              </a:pPr>
              <a:r>
                <a:rPr lang="en-US" sz="1200" dirty="0">
                  <a:solidFill>
                    <a:srgbClr val="000000"/>
                  </a:solidFill>
                </a:rPr>
                <a:t>Legend</a:t>
              </a:r>
            </a:p>
          </p:txBody>
        </p:sp>
        <p:sp>
          <p:nvSpPr>
            <p:cNvPr id="54"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6674" fontAlgn="base">
                <a:spcBef>
                  <a:spcPct val="0"/>
                </a:spcBef>
                <a:spcAft>
                  <a:spcPct val="0"/>
                </a:spcAft>
                <a:buClr>
                  <a:srgbClr val="002960"/>
                </a:buClr>
              </a:pPr>
              <a:r>
                <a:rPr lang="en-US" sz="1200" dirty="0">
                  <a:solidFill>
                    <a:srgbClr val="000000"/>
                  </a:solidFill>
                </a:rPr>
                <a:t>Legend</a:t>
              </a:r>
            </a:p>
          </p:txBody>
        </p:sp>
        <p:grpSp>
          <p:nvGrpSpPr>
            <p:cNvPr id="55" name="MoonLegend3"/>
            <p:cNvGrpSpPr>
              <a:grpSpLocks noChangeAspect="1"/>
            </p:cNvGrpSpPr>
            <p:nvPr>
              <p:custDataLst>
                <p:tags r:id="rId16"/>
              </p:custDataLst>
            </p:nvPr>
          </p:nvGrpSpPr>
          <p:grpSpPr bwMode="auto">
            <a:xfrm>
              <a:off x="6655594" y="822322"/>
              <a:ext cx="209550" cy="209551"/>
              <a:chOff x="4495" y="1198"/>
              <a:chExt cx="160" cy="160"/>
            </a:xfrm>
          </p:grpSpPr>
          <p:sp>
            <p:nvSpPr>
              <p:cNvPr id="56" name="Oval 47"/>
              <p:cNvSpPr>
                <a:spLocks noChangeAspect="1" noChangeArrowheads="1"/>
              </p:cNvSpPr>
              <p:nvPr>
                <p:custDataLst>
                  <p:tags r:id="rId17"/>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8697" fontAlgn="base">
                  <a:spcBef>
                    <a:spcPct val="0"/>
                  </a:spcBef>
                  <a:spcAft>
                    <a:spcPct val="0"/>
                  </a:spcAft>
                </a:pPr>
                <a:endParaRPr lang="en-US" sz="1200" dirty="0">
                  <a:solidFill>
                    <a:srgbClr val="000000"/>
                  </a:solidFill>
                </a:endParaRPr>
              </a:p>
            </p:txBody>
          </p:sp>
          <p:sp>
            <p:nvSpPr>
              <p:cNvPr id="57" name="Arc 48"/>
              <p:cNvSpPr>
                <a:spLocks noChangeAspect="1"/>
              </p:cNvSpPr>
              <p:nvPr>
                <p:custDataLst>
                  <p:tags r:id="rId18"/>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8697" fontAlgn="base">
                  <a:spcBef>
                    <a:spcPct val="0"/>
                  </a:spcBef>
                  <a:spcAft>
                    <a:spcPct val="0"/>
                  </a:spcAft>
                </a:pPr>
                <a:endParaRPr lang="en-US" sz="1200" dirty="0">
                  <a:solidFill>
                    <a:srgbClr val="000000"/>
                  </a:solidFill>
                </a:endParaRPr>
              </a:p>
            </p:txBody>
          </p:sp>
        </p:grpSp>
      </p:grpSp>
      <p:sp>
        <p:nvSpPr>
          <p:cNvPr id="66" name="Slide Number"/>
          <p:cNvSpPr txBox="1">
            <a:spLocks/>
          </p:cNvSpPr>
          <p:nvPr userDrawn="1"/>
        </p:nvSpPr>
        <p:spPr bwMode="auto">
          <a:xfrm>
            <a:off x="8755308" y="6646901"/>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defTabSz="908697" fontAlgn="base">
              <a:spcBef>
                <a:spcPct val="0"/>
              </a:spcBef>
              <a:spcAft>
                <a:spcPct val="0"/>
              </a:spcAft>
            </a:pPr>
            <a:fld id="{42C328C1-A84F-4A39-A664-DBA00541A8C6}" type="slidenum">
              <a:rPr lang="en-US" smtClean="0">
                <a:solidFill>
                  <a:srgbClr val="000000"/>
                </a:solidFill>
              </a:rPr>
              <a:pPr defTabSz="908697"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4103016908"/>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5" r:id="rId5"/>
    <p:sldLayoutId id="2147483876" r:id="rId6"/>
    <p:sldLayoutId id="2147483877" r:id="rId7"/>
  </p:sldLayoutIdLst>
  <p:hf hdr="0" ftr="0" dt="0"/>
  <p:txStyles>
    <p:titleStyle>
      <a:lvl1pPr algn="l" defTabSz="906674" rtl="0" eaLnBrk="1" fontAlgn="base" hangingPunct="1">
        <a:spcBef>
          <a:spcPct val="0"/>
        </a:spcBef>
        <a:spcAft>
          <a:spcPct val="0"/>
        </a:spcAft>
        <a:tabLst>
          <a:tab pos="273289" algn="l"/>
        </a:tabLst>
        <a:defRPr sz="1900" b="1" baseline="0">
          <a:solidFill>
            <a:schemeClr val="tx2"/>
          </a:solidFill>
          <a:latin typeface="+mj-lt"/>
          <a:ea typeface="+mj-ea"/>
          <a:cs typeface="+mj-cs"/>
        </a:defRPr>
      </a:lvl1pPr>
      <a:lvl2pPr algn="l" defTabSz="906674" rtl="0" eaLnBrk="1" fontAlgn="base" hangingPunct="1">
        <a:spcBef>
          <a:spcPct val="0"/>
        </a:spcBef>
        <a:spcAft>
          <a:spcPct val="0"/>
        </a:spcAft>
        <a:defRPr sz="1900" b="1">
          <a:solidFill>
            <a:schemeClr val="tx2"/>
          </a:solidFill>
          <a:latin typeface="Arial" charset="0"/>
        </a:defRPr>
      </a:lvl2pPr>
      <a:lvl3pPr algn="l" defTabSz="906674" rtl="0" eaLnBrk="1" fontAlgn="base" hangingPunct="1">
        <a:spcBef>
          <a:spcPct val="0"/>
        </a:spcBef>
        <a:spcAft>
          <a:spcPct val="0"/>
        </a:spcAft>
        <a:defRPr sz="1900" b="1">
          <a:solidFill>
            <a:schemeClr val="tx2"/>
          </a:solidFill>
          <a:latin typeface="Arial" charset="0"/>
        </a:defRPr>
      </a:lvl3pPr>
      <a:lvl4pPr algn="l" defTabSz="906674" rtl="0" eaLnBrk="1" fontAlgn="base" hangingPunct="1">
        <a:spcBef>
          <a:spcPct val="0"/>
        </a:spcBef>
        <a:spcAft>
          <a:spcPct val="0"/>
        </a:spcAft>
        <a:defRPr sz="1900" b="1">
          <a:solidFill>
            <a:schemeClr val="tx2"/>
          </a:solidFill>
          <a:latin typeface="Arial" charset="0"/>
        </a:defRPr>
      </a:lvl4pPr>
      <a:lvl5pPr algn="l" defTabSz="906674" rtl="0" eaLnBrk="1" fontAlgn="base" hangingPunct="1">
        <a:spcBef>
          <a:spcPct val="0"/>
        </a:spcBef>
        <a:spcAft>
          <a:spcPct val="0"/>
        </a:spcAft>
        <a:defRPr sz="1900" b="1">
          <a:solidFill>
            <a:schemeClr val="tx2"/>
          </a:solidFill>
          <a:latin typeface="Arial" charset="0"/>
        </a:defRPr>
      </a:lvl5pPr>
      <a:lvl6pPr marL="462938" algn="l" defTabSz="906674" rtl="0" eaLnBrk="1" fontAlgn="base" hangingPunct="1">
        <a:spcBef>
          <a:spcPct val="0"/>
        </a:spcBef>
        <a:spcAft>
          <a:spcPct val="0"/>
        </a:spcAft>
        <a:defRPr sz="1900" b="1">
          <a:solidFill>
            <a:schemeClr val="tx2"/>
          </a:solidFill>
          <a:latin typeface="Arial" charset="0"/>
        </a:defRPr>
      </a:lvl6pPr>
      <a:lvl7pPr marL="925961" algn="l" defTabSz="906674" rtl="0" eaLnBrk="1" fontAlgn="base" hangingPunct="1">
        <a:spcBef>
          <a:spcPct val="0"/>
        </a:spcBef>
        <a:spcAft>
          <a:spcPct val="0"/>
        </a:spcAft>
        <a:defRPr sz="1900" b="1">
          <a:solidFill>
            <a:schemeClr val="tx2"/>
          </a:solidFill>
          <a:latin typeface="Arial" charset="0"/>
        </a:defRPr>
      </a:lvl7pPr>
      <a:lvl8pPr marL="1388949" algn="l" defTabSz="906674" rtl="0" eaLnBrk="1" fontAlgn="base" hangingPunct="1">
        <a:spcBef>
          <a:spcPct val="0"/>
        </a:spcBef>
        <a:spcAft>
          <a:spcPct val="0"/>
        </a:spcAft>
        <a:defRPr sz="1900" b="1">
          <a:solidFill>
            <a:schemeClr val="tx2"/>
          </a:solidFill>
          <a:latin typeface="Arial" charset="0"/>
        </a:defRPr>
      </a:lvl8pPr>
      <a:lvl9pPr marL="1851932" algn="l" defTabSz="906674" rtl="0" eaLnBrk="1" fontAlgn="base" hangingPunct="1">
        <a:spcBef>
          <a:spcPct val="0"/>
        </a:spcBef>
        <a:spcAft>
          <a:spcPct val="0"/>
        </a:spcAft>
        <a:defRPr sz="1900" b="1">
          <a:solidFill>
            <a:schemeClr val="tx2"/>
          </a:solidFill>
          <a:latin typeface="Arial" charset="0"/>
        </a:defRPr>
      </a:lvl9pPr>
    </p:titleStyle>
    <p:bodyStyle>
      <a:lvl1pPr marL="0" indent="0" algn="l" defTabSz="906674"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6126" indent="-194520" algn="l" defTabSz="906674"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2938" indent="-265252" algn="l" defTabSz="906674"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2135" indent="-157550" algn="l" defTabSz="906674"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59294" indent="-131822" algn="l" defTabSz="906674"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59294" indent="-131822" algn="l" defTabSz="906674"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59294" indent="-131822" algn="l" defTabSz="906674"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59294" indent="-131822" algn="l" defTabSz="906674"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59294" indent="-131822" algn="l" defTabSz="906674"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25961" rtl="0" eaLnBrk="1" latinLnBrk="0" hangingPunct="1">
        <a:defRPr sz="1800" kern="1200">
          <a:solidFill>
            <a:schemeClr val="tx1"/>
          </a:solidFill>
          <a:latin typeface="+mn-lt"/>
          <a:ea typeface="+mn-ea"/>
          <a:cs typeface="+mn-cs"/>
        </a:defRPr>
      </a:lvl1pPr>
      <a:lvl2pPr marL="462938" algn="l" defTabSz="925961" rtl="0" eaLnBrk="1" latinLnBrk="0" hangingPunct="1">
        <a:defRPr sz="1800" kern="1200">
          <a:solidFill>
            <a:schemeClr val="tx1"/>
          </a:solidFill>
          <a:latin typeface="+mn-lt"/>
          <a:ea typeface="+mn-ea"/>
          <a:cs typeface="+mn-cs"/>
        </a:defRPr>
      </a:lvl2pPr>
      <a:lvl3pPr marL="925961" algn="l" defTabSz="925961" rtl="0" eaLnBrk="1" latinLnBrk="0" hangingPunct="1">
        <a:defRPr sz="1800" kern="1200">
          <a:solidFill>
            <a:schemeClr val="tx1"/>
          </a:solidFill>
          <a:latin typeface="+mn-lt"/>
          <a:ea typeface="+mn-ea"/>
          <a:cs typeface="+mn-cs"/>
        </a:defRPr>
      </a:lvl3pPr>
      <a:lvl4pPr marL="1388949" algn="l" defTabSz="925961" rtl="0" eaLnBrk="1" latinLnBrk="0" hangingPunct="1">
        <a:defRPr sz="1800" kern="1200">
          <a:solidFill>
            <a:schemeClr val="tx1"/>
          </a:solidFill>
          <a:latin typeface="+mn-lt"/>
          <a:ea typeface="+mn-ea"/>
          <a:cs typeface="+mn-cs"/>
        </a:defRPr>
      </a:lvl4pPr>
      <a:lvl5pPr marL="1851932" algn="l" defTabSz="925961" rtl="0" eaLnBrk="1" latinLnBrk="0" hangingPunct="1">
        <a:defRPr sz="1800" kern="1200">
          <a:solidFill>
            <a:schemeClr val="tx1"/>
          </a:solidFill>
          <a:latin typeface="+mn-lt"/>
          <a:ea typeface="+mn-ea"/>
          <a:cs typeface="+mn-cs"/>
        </a:defRPr>
      </a:lvl5pPr>
      <a:lvl6pPr marL="2314916" algn="l" defTabSz="925961" rtl="0" eaLnBrk="1" latinLnBrk="0" hangingPunct="1">
        <a:defRPr sz="1800" kern="1200">
          <a:solidFill>
            <a:schemeClr val="tx1"/>
          </a:solidFill>
          <a:latin typeface="+mn-lt"/>
          <a:ea typeface="+mn-ea"/>
          <a:cs typeface="+mn-cs"/>
        </a:defRPr>
      </a:lvl6pPr>
      <a:lvl7pPr marL="2777898" algn="l" defTabSz="925961" rtl="0" eaLnBrk="1" latinLnBrk="0" hangingPunct="1">
        <a:defRPr sz="1800" kern="1200">
          <a:solidFill>
            <a:schemeClr val="tx1"/>
          </a:solidFill>
          <a:latin typeface="+mn-lt"/>
          <a:ea typeface="+mn-ea"/>
          <a:cs typeface="+mn-cs"/>
        </a:defRPr>
      </a:lvl7pPr>
      <a:lvl8pPr marL="3240884" algn="l" defTabSz="925961" rtl="0" eaLnBrk="1" latinLnBrk="0" hangingPunct="1">
        <a:defRPr sz="1800" kern="1200">
          <a:solidFill>
            <a:schemeClr val="tx1"/>
          </a:solidFill>
          <a:latin typeface="+mn-lt"/>
          <a:ea typeface="+mn-ea"/>
          <a:cs typeface="+mn-cs"/>
        </a:defRPr>
      </a:lvl8pPr>
      <a:lvl9pPr marL="3703868" algn="l" defTabSz="925961"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ext uri="{D42A27DB-BD31-4B8C-83A1-F6EECF244321}">
                <p14:modId xmlns:p14="http://schemas.microsoft.com/office/powerpoint/2010/main" val="874056177"/>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410204" name="think-cell Slide" r:id="rId26" imgW="270" imgH="270" progId="TCLayout.ActiveDocument.1">
                  <p:embed/>
                </p:oleObj>
              </mc:Choice>
              <mc:Fallback>
                <p:oleObj name="think-cell Slide" r:id="rId26" imgW="270" imgH="270" progId="TCLayout.ActiveDocument.1">
                  <p:embed/>
                  <p:pic>
                    <p:nvPicPr>
                      <p:cNvPr id="0" name=""/>
                      <p:cNvPicPr/>
                      <p:nvPr/>
                    </p:nvPicPr>
                    <p:blipFill>
                      <a:blip r:embed="rId27"/>
                      <a:stretch>
                        <a:fillRect/>
                      </a:stretch>
                    </p:blipFill>
                    <p:spPr>
                      <a:xfrm>
                        <a:off x="0" y="0"/>
                        <a:ext cx="161984" cy="161974"/>
                      </a:xfrm>
                      <a:prstGeom prst="rect">
                        <a:avLst/>
                      </a:prstGeom>
                    </p:spPr>
                  </p:pic>
                </p:oleObj>
              </mc:Fallback>
            </mc:AlternateContent>
          </a:graphicData>
        </a:graphic>
      </p:graphicFrame>
      <p:grpSp>
        <p:nvGrpSpPr>
          <p:cNvPr id="58" name="Group 57"/>
          <p:cNvGrpSpPr/>
          <p:nvPr userDrawn="1"/>
        </p:nvGrpSpPr>
        <p:grpSpPr bwMode="ltGray">
          <a:xfrm>
            <a:off x="2" y="6565687"/>
            <a:ext cx="9143999" cy="292313"/>
            <a:chOff x="-476250" y="1078229"/>
            <a:chExt cx="9437688" cy="475297"/>
          </a:xfrm>
        </p:grpSpPr>
        <p:sp>
          <p:nvSpPr>
            <p:cNvPr id="59" name="TitleTopPlaceholder"/>
            <p:cNvSpPr>
              <a:spLocks noChangeArrowheads="1"/>
            </p:cNvSpPr>
            <p:nvPr/>
          </p:nvSpPr>
          <p:spPr bwMode="ltGray">
            <a:xfrm>
              <a:off x="1717675" y="1078230"/>
              <a:ext cx="2193925" cy="474345"/>
            </a:xfrm>
            <a:prstGeom prst="rect">
              <a:avLst/>
            </a:prstGeom>
            <a:solidFill>
              <a:schemeClr val="accent4">
                <a:alpha val="77000"/>
              </a:scheme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sp>
          <p:nvSpPr>
            <p:cNvPr id="60" name="TitleTopPlaceholder"/>
            <p:cNvSpPr>
              <a:spLocks noChangeArrowheads="1"/>
            </p:cNvSpPr>
            <p:nvPr/>
          </p:nvSpPr>
          <p:spPr bwMode="ltGray">
            <a:xfrm>
              <a:off x="-476250" y="1078229"/>
              <a:ext cx="2193925" cy="474345"/>
            </a:xfrm>
            <a:prstGeom prst="rect">
              <a:avLst/>
            </a:prstGeom>
            <a:solidFill>
              <a:srgbClr val="FFC000">
                <a:alpha val="80000"/>
              </a:srgb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sp>
          <p:nvSpPr>
            <p:cNvPr id="61" name="TitleTopPlaceholder"/>
            <p:cNvSpPr>
              <a:spLocks noChangeArrowheads="1"/>
            </p:cNvSpPr>
            <p:nvPr/>
          </p:nvSpPr>
          <p:spPr bwMode="ltGray">
            <a:xfrm>
              <a:off x="3534567" y="1079181"/>
              <a:ext cx="5426871" cy="474345"/>
            </a:xfrm>
            <a:prstGeom prst="rect">
              <a:avLst/>
            </a:prstGeom>
            <a:solidFill>
              <a:srgbClr val="009900">
                <a:alpha val="69000"/>
              </a:srgb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grpSp>
      <p:sp>
        <p:nvSpPr>
          <p:cNvPr id="1036" name="Rectangle 286"/>
          <p:cNvSpPr>
            <a:spLocks noGrp="1" noChangeArrowheads="1"/>
          </p:cNvSpPr>
          <p:nvPr>
            <p:ph type="body" idx="1"/>
          </p:nvPr>
        </p:nvSpPr>
        <p:spPr bwMode="auto">
          <a:xfrm>
            <a:off x="1482156" y="1990667"/>
            <a:ext cx="4389768"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9" name="Title Placeholder 2"/>
          <p:cNvSpPr>
            <a:spLocks noGrp="1" noChangeArrowheads="1"/>
          </p:cNvSpPr>
          <p:nvPr>
            <p:ph type="title"/>
          </p:nvPr>
        </p:nvSpPr>
        <p:spPr bwMode="auto">
          <a:xfrm>
            <a:off x="174945" y="234863"/>
            <a:ext cx="8053675"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174944" y="27536"/>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4400"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174944" y="542617"/>
            <a:ext cx="8053675"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12" name="McK Slide Elements" hidden="1"/>
          <p:cNvGrpSpPr>
            <a:grpSpLocks/>
          </p:cNvGrpSpPr>
          <p:nvPr/>
        </p:nvGrpSpPr>
        <p:grpSpPr bwMode="auto">
          <a:xfrm>
            <a:off x="174944" y="6086391"/>
            <a:ext cx="8799129" cy="413035"/>
            <a:chOff x="75" y="3895"/>
            <a:chExt cx="689" cy="255"/>
          </a:xfrm>
        </p:grpSpPr>
        <p:sp>
          <p:nvSpPr>
            <p:cNvPr id="13" name="McK 4. Footnote"/>
            <p:cNvSpPr txBox="1">
              <a:spLocks noChangeArrowheads="1"/>
            </p:cNvSpPr>
            <p:nvPr/>
          </p:nvSpPr>
          <p:spPr bwMode="auto">
            <a:xfrm>
              <a:off x="75" y="3895"/>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McK 5. Source"/>
            <p:cNvSpPr>
              <a:spLocks noChangeArrowheads="1"/>
            </p:cNvSpPr>
            <p:nvPr/>
          </p:nvSpPr>
          <p:spPr bwMode="auto">
            <a:xfrm>
              <a:off x="75" y="4053"/>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21910" indent="-621910" defTabSz="913429" fontAlgn="base">
                <a:spcBef>
                  <a:spcPct val="0"/>
                </a:spcBef>
                <a:spcAft>
                  <a:spcPct val="0"/>
                </a:spcAft>
                <a:tabLst>
                  <a:tab pos="625148" algn="l"/>
                </a:tabLst>
              </a:pPr>
              <a:r>
                <a:rPr lang="en-US" sz="1000" dirty="0">
                  <a:solidFill>
                    <a:srgbClr val="000000"/>
                  </a:solidFill>
                </a:rPr>
                <a:t>SOURCE: Source</a:t>
              </a:r>
            </a:p>
          </p:txBody>
        </p:sp>
      </p:grpSp>
      <p:grpSp>
        <p:nvGrpSpPr>
          <p:cNvPr id="15" name="ACET" hidden="1"/>
          <p:cNvGrpSpPr>
            <a:grpSpLocks/>
          </p:cNvGrpSpPr>
          <p:nvPr/>
        </p:nvGrpSpPr>
        <p:grpSpPr bwMode="auto">
          <a:xfrm>
            <a:off x="1482156" y="1150019"/>
            <a:ext cx="4350892"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14400" fontAlgn="base">
                <a:spcBef>
                  <a:spcPct val="0"/>
                </a:spcBef>
                <a:spcAft>
                  <a:spcPct val="0"/>
                </a:spcAft>
              </a:pPr>
              <a:r>
                <a:rPr lang="en-US" sz="1600" b="1" dirty="0">
                  <a:solidFill>
                    <a:srgbClr val="000000"/>
                  </a:solidFill>
                </a:rPr>
                <a:t>Title</a:t>
              </a:r>
            </a:p>
            <a:p>
              <a:pPr defTabSz="914400" fontAlgn="base">
                <a:spcBef>
                  <a:spcPct val="0"/>
                </a:spcBef>
                <a:spcAft>
                  <a:spcPct val="0"/>
                </a:spcAft>
              </a:pPr>
              <a:r>
                <a:rPr lang="en-US" sz="1600" dirty="0">
                  <a:solidFill>
                    <a:srgbClr val="808080"/>
                  </a:solidFill>
                </a:rPr>
                <a:t>Unit of measure</a:t>
              </a:r>
            </a:p>
          </p:txBody>
        </p:sp>
      </p:grpSp>
      <p:grpSp>
        <p:nvGrpSpPr>
          <p:cNvPr id="63" name="LegendBoxes" hidden="1"/>
          <p:cNvGrpSpPr>
            <a:grpSpLocks/>
          </p:cNvGrpSpPr>
          <p:nvPr/>
        </p:nvGrpSpPr>
        <p:grpSpPr bwMode="auto">
          <a:xfrm>
            <a:off x="7449476" y="275439"/>
            <a:ext cx="779144" cy="1017201"/>
            <a:chOff x="4936" y="176"/>
            <a:chExt cx="481" cy="628"/>
          </a:xfrm>
        </p:grpSpPr>
        <p:sp>
          <p:nvSpPr>
            <p:cNvPr id="64"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66"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68"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70"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72" name="LegendLines" hidden="1"/>
          <p:cNvGrpSpPr>
            <a:grpSpLocks/>
          </p:cNvGrpSpPr>
          <p:nvPr/>
        </p:nvGrpSpPr>
        <p:grpSpPr bwMode="auto">
          <a:xfrm>
            <a:off x="7135228" y="275439"/>
            <a:ext cx="1093393" cy="745084"/>
            <a:chOff x="4750" y="176"/>
            <a:chExt cx="675" cy="460"/>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6"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7"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8"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grpSp>
      <p:grpSp>
        <p:nvGrpSpPr>
          <p:cNvPr id="79" name="McKSticker" hidden="1"/>
          <p:cNvGrpSpPr/>
          <p:nvPr/>
        </p:nvGrpSpPr>
        <p:grpSpPr bwMode="auto">
          <a:xfrm>
            <a:off x="7139991" y="275438"/>
            <a:ext cx="1088630" cy="216680"/>
            <a:chOff x="7673880" y="285750"/>
            <a:chExt cx="1066895" cy="212366"/>
          </a:xfrm>
        </p:grpSpPr>
        <p:sp>
          <p:nvSpPr>
            <p:cNvPr id="80"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26" fontAlgn="base">
                <a:spcBef>
                  <a:spcPct val="0"/>
                </a:spcBef>
                <a:spcAft>
                  <a:spcPct val="0"/>
                </a:spcAft>
                <a:buClr>
                  <a:srgbClr val="000000"/>
                </a:buClr>
              </a:pPr>
              <a:r>
                <a:rPr lang="en-US" sz="1200" dirty="0">
                  <a:solidFill>
                    <a:srgbClr val="808080"/>
                  </a:solidFill>
                </a:rPr>
                <a:t>PRELIMINARY</a:t>
              </a:r>
            </a:p>
          </p:txBody>
        </p:sp>
        <p:cxnSp>
          <p:nvCxnSpPr>
            <p:cNvPr id="81" name="AutoShape 31"/>
            <p:cNvCxnSpPr>
              <a:cxnSpLocks noChangeShapeType="1"/>
              <a:stCxn id="80" idx="2"/>
              <a:endCxn id="80"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82" name="AutoShape 32"/>
            <p:cNvCxnSpPr>
              <a:cxnSpLocks noChangeShapeType="1"/>
              <a:stCxn id="80" idx="4"/>
              <a:endCxn id="80"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83" name="LegendMoons" hidden="1"/>
          <p:cNvGrpSpPr/>
          <p:nvPr/>
        </p:nvGrpSpPr>
        <p:grpSpPr bwMode="auto">
          <a:xfrm>
            <a:off x="7381273" y="275438"/>
            <a:ext cx="847347" cy="1333054"/>
            <a:chOff x="6655594" y="273840"/>
            <a:chExt cx="830430" cy="1306516"/>
          </a:xfrm>
        </p:grpSpPr>
        <p:grpSp>
          <p:nvGrpSpPr>
            <p:cNvPr id="84" name="MoonLegend1"/>
            <p:cNvGrpSpPr>
              <a:grpSpLocks noChangeAspect="1"/>
            </p:cNvGrpSpPr>
            <p:nvPr>
              <p:custDataLst>
                <p:tags r:id="rId11"/>
              </p:custDataLst>
            </p:nvPr>
          </p:nvGrpSpPr>
          <p:grpSpPr bwMode="auto">
            <a:xfrm>
              <a:off x="6655594" y="273840"/>
              <a:ext cx="209550" cy="209551"/>
              <a:chOff x="4533" y="183"/>
              <a:chExt cx="144" cy="144"/>
            </a:xfrm>
          </p:grpSpPr>
          <p:sp>
            <p:nvSpPr>
              <p:cNvPr id="102" name="Oval 38"/>
              <p:cNvSpPr>
                <a:spLocks noChangeAspect="1" noChangeArrowheads="1"/>
              </p:cNvSpPr>
              <p:nvPr>
                <p:custDataLst>
                  <p:tags r:id="rId24"/>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103" name="Arc 39"/>
              <p:cNvSpPr>
                <a:spLocks noChangeAspect="1"/>
              </p:cNvSpPr>
              <p:nvPr>
                <p:custDataLst>
                  <p:tags r:id="rId25"/>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5" name="MoonLegend2"/>
            <p:cNvGrpSpPr>
              <a:grpSpLocks noChangeAspect="1"/>
            </p:cNvGrpSpPr>
            <p:nvPr>
              <p:custDataLst>
                <p:tags r:id="rId12"/>
              </p:custDataLst>
            </p:nvPr>
          </p:nvGrpSpPr>
          <p:grpSpPr bwMode="auto">
            <a:xfrm>
              <a:off x="6655594" y="548081"/>
              <a:ext cx="209550" cy="209551"/>
              <a:chOff x="1694" y="2044"/>
              <a:chExt cx="160" cy="160"/>
            </a:xfrm>
          </p:grpSpPr>
          <p:sp>
            <p:nvSpPr>
              <p:cNvPr id="100" name="Oval 41"/>
              <p:cNvSpPr>
                <a:spLocks noChangeAspect="1" noChangeArrowheads="1"/>
              </p:cNvSpPr>
              <p:nvPr>
                <p:custDataLst>
                  <p:tags r:id="rId2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101" name="Arc 42"/>
              <p:cNvSpPr>
                <a:spLocks noChangeAspect="1"/>
              </p:cNvSpPr>
              <p:nvPr>
                <p:custDataLst>
                  <p:tags r:id="rId23"/>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6" name="MoonLegend4"/>
            <p:cNvGrpSpPr>
              <a:grpSpLocks noChangeAspect="1"/>
            </p:cNvGrpSpPr>
            <p:nvPr>
              <p:custDataLst>
                <p:tags r:id="rId13"/>
              </p:custDataLst>
            </p:nvPr>
          </p:nvGrpSpPr>
          <p:grpSpPr bwMode="auto">
            <a:xfrm>
              <a:off x="6655594" y="1096563"/>
              <a:ext cx="209550" cy="209551"/>
              <a:chOff x="4495" y="1198"/>
              <a:chExt cx="160" cy="160"/>
            </a:xfrm>
          </p:grpSpPr>
          <p:sp>
            <p:nvSpPr>
              <p:cNvPr id="98"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9" name="Arc 48"/>
              <p:cNvSpPr>
                <a:spLocks noChangeAspect="1"/>
              </p:cNvSpPr>
              <p:nvPr>
                <p:custDataLst>
                  <p:tags r:id="rId21"/>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7" name="MoonLegend5"/>
            <p:cNvGrpSpPr>
              <a:grpSpLocks noChangeAspect="1"/>
            </p:cNvGrpSpPr>
            <p:nvPr>
              <p:custDataLst>
                <p:tags r:id="rId14"/>
              </p:custDataLst>
            </p:nvPr>
          </p:nvGrpSpPr>
          <p:grpSpPr bwMode="auto">
            <a:xfrm>
              <a:off x="6655594" y="1370805"/>
              <a:ext cx="209550" cy="209551"/>
              <a:chOff x="4495" y="1440"/>
              <a:chExt cx="160" cy="160"/>
            </a:xfrm>
          </p:grpSpPr>
          <p:sp>
            <p:nvSpPr>
              <p:cNvPr id="96" name="Oval 50"/>
              <p:cNvSpPr>
                <a:spLocks noChangeAspect="1" noChangeArrowheads="1"/>
              </p:cNvSpPr>
              <p:nvPr>
                <p:custDataLst>
                  <p:tags r:id="rId18"/>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7" name="Oval 51"/>
              <p:cNvSpPr>
                <a:spLocks noChangeAspect="1" noChangeArrowheads="1"/>
              </p:cNvSpPr>
              <p:nvPr>
                <p:custDataLst>
                  <p:tags r:id="rId19"/>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sp>
          <p:nvSpPr>
            <p:cNvPr id="88"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89"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0"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1"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2"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grpSp>
          <p:nvGrpSpPr>
            <p:cNvPr id="93" name="MoonLegend3"/>
            <p:cNvGrpSpPr>
              <a:grpSpLocks noChangeAspect="1"/>
            </p:cNvGrpSpPr>
            <p:nvPr>
              <p:custDataLst>
                <p:tags r:id="rId15"/>
              </p:custDataLst>
            </p:nvPr>
          </p:nvGrpSpPr>
          <p:grpSpPr bwMode="auto">
            <a:xfrm>
              <a:off x="6655594" y="822322"/>
              <a:ext cx="209550" cy="209551"/>
              <a:chOff x="4495" y="1198"/>
              <a:chExt cx="160" cy="160"/>
            </a:xfrm>
          </p:grpSpPr>
          <p:sp>
            <p:nvSpPr>
              <p:cNvPr id="94"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5" name="Arc 48"/>
              <p:cNvSpPr>
                <a:spLocks noChangeAspect="1"/>
              </p:cNvSpPr>
              <p:nvPr>
                <p:custDataLst>
                  <p:tags r:id="rId17"/>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sp>
        <p:nvSpPr>
          <p:cNvPr id="104" name="Slide Number"/>
          <p:cNvSpPr txBox="1">
            <a:spLocks/>
          </p:cNvSpPr>
          <p:nvPr/>
        </p:nvSpPr>
        <p:spPr bwMode="auto">
          <a:xfrm>
            <a:off x="8808763" y="6633336"/>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defTabSz="914400" fontAlgn="base">
              <a:spcBef>
                <a:spcPct val="0"/>
              </a:spcBef>
              <a:spcAft>
                <a:spcPct val="0"/>
              </a:spcAft>
            </a:pPr>
            <a:fld id="{42C328C1-A84F-4A39-A664-DBA00541A8C6}" type="slidenum">
              <a:rPr lang="en-US" smtClean="0">
                <a:solidFill>
                  <a:srgbClr val="FFFFFF"/>
                </a:solidFill>
              </a:rPr>
              <a:pPr algn="r" defTabSz="914400" fontAlgn="base">
                <a:spcBef>
                  <a:spcPct val="0"/>
                </a:spcBef>
                <a:spcAft>
                  <a:spcPct val="0"/>
                </a:spcAft>
              </a:pPr>
              <a:t>‹#›</a:t>
            </a:fld>
            <a:endParaRPr lang="en-US" dirty="0">
              <a:solidFill>
                <a:srgbClr val="FFFFFF"/>
              </a:solidFill>
            </a:endParaRPr>
          </a:p>
        </p:txBody>
      </p:sp>
      <p:pic>
        <p:nvPicPr>
          <p:cNvPr id="62" name="Picture 4" descr="http://upload.wikimedia.org/wikipedia/commons/thumb/8/82/Seal_of_Massachusetts.svg/2000px-Seal_of_Massachusetts.svg.png"/>
          <p:cNvPicPr>
            <a:picLocks noChangeAspect="1" noChangeArrowheads="1"/>
          </p:cNvPicPr>
          <p:nvPr userDrawn="1"/>
        </p:nvPicPr>
        <p:blipFill>
          <a:blip r:embed="rId2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39965" y="135844"/>
            <a:ext cx="629092" cy="62905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883656"/>
      </p:ext>
    </p:extLst>
  </p:cSld>
  <p:clrMap bg1="lt1" tx1="dk1" bg2="lt2" tx2="dk2" accent1="accent1" accent2="accent2" accent3="accent3" accent4="accent4" accent5="accent5" accent6="accent6" hlink="hlink" folHlink="folHlink"/>
  <p:sldLayoutIdLst>
    <p:sldLayoutId id="2147484180" r:id="rId1"/>
    <p:sldLayoutId id="2147484181" r:id="rId2"/>
    <p:sldLayoutId id="2147484182" r:id="rId3"/>
    <p:sldLayoutId id="2147484185" r:id="rId4"/>
    <p:sldLayoutId id="2147484186" r:id="rId5"/>
    <p:sldLayoutId id="2147484187" r:id="rId6"/>
    <p:sldLayoutId id="2147484188" r:id="rId7"/>
  </p:sldLayoutIdLst>
  <p:hf hdr="0" ftr="0" dt="0"/>
  <p:txStyles>
    <p:title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553484652"/>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412253" name="think-cell Slide" r:id="rId27" imgW="270" imgH="270" progId="TCLayout.ActiveDocument.1">
                  <p:embed/>
                </p:oleObj>
              </mc:Choice>
              <mc:Fallback>
                <p:oleObj name="think-cell Slide" r:id="rId27" imgW="270" imgH="270" progId="TCLayout.ActiveDocument.1">
                  <p:embed/>
                  <p:pic>
                    <p:nvPicPr>
                      <p:cNvPr id="0" name=""/>
                      <p:cNvPicPr/>
                      <p:nvPr/>
                    </p:nvPicPr>
                    <p:blipFill>
                      <a:blip r:embed="rId28"/>
                      <a:stretch>
                        <a:fillRect/>
                      </a:stretch>
                    </p:blipFill>
                    <p:spPr>
                      <a:xfrm>
                        <a:off x="0" y="0"/>
                        <a:ext cx="161984" cy="161974"/>
                      </a:xfrm>
                      <a:prstGeom prst="rect">
                        <a:avLst/>
                      </a:prstGeom>
                    </p:spPr>
                  </p:pic>
                </p:oleObj>
              </mc:Fallback>
            </mc:AlternateContent>
          </a:graphicData>
        </a:graphic>
      </p:graphicFrame>
      <p:grpSp>
        <p:nvGrpSpPr>
          <p:cNvPr id="58" name="Group 57"/>
          <p:cNvGrpSpPr/>
          <p:nvPr userDrawn="1"/>
        </p:nvGrpSpPr>
        <p:grpSpPr bwMode="ltGray">
          <a:xfrm>
            <a:off x="2" y="6565687"/>
            <a:ext cx="9143999" cy="292313"/>
            <a:chOff x="-476250" y="1078229"/>
            <a:chExt cx="9437688" cy="475297"/>
          </a:xfrm>
        </p:grpSpPr>
        <p:sp>
          <p:nvSpPr>
            <p:cNvPr id="59" name="TitleTopPlaceholder"/>
            <p:cNvSpPr>
              <a:spLocks noChangeArrowheads="1"/>
            </p:cNvSpPr>
            <p:nvPr/>
          </p:nvSpPr>
          <p:spPr bwMode="ltGray">
            <a:xfrm>
              <a:off x="1717675" y="1078230"/>
              <a:ext cx="2193925" cy="474345"/>
            </a:xfrm>
            <a:prstGeom prst="rect">
              <a:avLst/>
            </a:prstGeom>
            <a:solidFill>
              <a:schemeClr val="accent4">
                <a:alpha val="77000"/>
              </a:scheme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sp>
          <p:nvSpPr>
            <p:cNvPr id="60" name="TitleTopPlaceholder"/>
            <p:cNvSpPr>
              <a:spLocks noChangeArrowheads="1"/>
            </p:cNvSpPr>
            <p:nvPr/>
          </p:nvSpPr>
          <p:spPr bwMode="ltGray">
            <a:xfrm>
              <a:off x="-476250" y="1078229"/>
              <a:ext cx="2193925" cy="474345"/>
            </a:xfrm>
            <a:prstGeom prst="rect">
              <a:avLst/>
            </a:prstGeom>
            <a:solidFill>
              <a:srgbClr val="FFC000">
                <a:alpha val="80000"/>
              </a:srgb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sp>
          <p:nvSpPr>
            <p:cNvPr id="61" name="TitleTopPlaceholder"/>
            <p:cNvSpPr>
              <a:spLocks noChangeArrowheads="1"/>
            </p:cNvSpPr>
            <p:nvPr/>
          </p:nvSpPr>
          <p:spPr bwMode="ltGray">
            <a:xfrm>
              <a:off x="3534567" y="1079181"/>
              <a:ext cx="5426871" cy="474345"/>
            </a:xfrm>
            <a:prstGeom prst="rect">
              <a:avLst/>
            </a:prstGeom>
            <a:solidFill>
              <a:srgbClr val="009900">
                <a:alpha val="69000"/>
              </a:srgb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grpSp>
      <p:sp>
        <p:nvSpPr>
          <p:cNvPr id="1036" name="Rectangle 286"/>
          <p:cNvSpPr>
            <a:spLocks noGrp="1" noChangeArrowheads="1"/>
          </p:cNvSpPr>
          <p:nvPr>
            <p:ph type="body" idx="1"/>
          </p:nvPr>
        </p:nvSpPr>
        <p:spPr bwMode="auto">
          <a:xfrm>
            <a:off x="1482156" y="1990667"/>
            <a:ext cx="4389768"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9" name="Title Placeholder 2"/>
          <p:cNvSpPr>
            <a:spLocks noGrp="1" noChangeArrowheads="1"/>
          </p:cNvSpPr>
          <p:nvPr>
            <p:ph type="title"/>
          </p:nvPr>
        </p:nvSpPr>
        <p:spPr bwMode="auto">
          <a:xfrm>
            <a:off x="174945" y="234863"/>
            <a:ext cx="8053675"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174944" y="27536"/>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4400"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174944" y="542617"/>
            <a:ext cx="8053675"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12" name="McK Slide Elements" hidden="1"/>
          <p:cNvGrpSpPr>
            <a:grpSpLocks/>
          </p:cNvGrpSpPr>
          <p:nvPr/>
        </p:nvGrpSpPr>
        <p:grpSpPr bwMode="auto">
          <a:xfrm>
            <a:off x="174944" y="6086391"/>
            <a:ext cx="8799129" cy="413035"/>
            <a:chOff x="75" y="3895"/>
            <a:chExt cx="689" cy="255"/>
          </a:xfrm>
        </p:grpSpPr>
        <p:sp>
          <p:nvSpPr>
            <p:cNvPr id="13" name="McK 4. Footnote"/>
            <p:cNvSpPr txBox="1">
              <a:spLocks noChangeArrowheads="1"/>
            </p:cNvSpPr>
            <p:nvPr/>
          </p:nvSpPr>
          <p:spPr bwMode="auto">
            <a:xfrm>
              <a:off x="75" y="3895"/>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McK 5. Source"/>
            <p:cNvSpPr>
              <a:spLocks noChangeArrowheads="1"/>
            </p:cNvSpPr>
            <p:nvPr/>
          </p:nvSpPr>
          <p:spPr bwMode="auto">
            <a:xfrm>
              <a:off x="75" y="4053"/>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21910" indent="-621910" defTabSz="913429" fontAlgn="base">
                <a:spcBef>
                  <a:spcPct val="0"/>
                </a:spcBef>
                <a:spcAft>
                  <a:spcPct val="0"/>
                </a:spcAft>
                <a:tabLst>
                  <a:tab pos="625148" algn="l"/>
                </a:tabLst>
              </a:pPr>
              <a:r>
                <a:rPr lang="en-US" sz="1000" dirty="0">
                  <a:solidFill>
                    <a:srgbClr val="000000"/>
                  </a:solidFill>
                </a:rPr>
                <a:t>SOURCE: Source</a:t>
              </a:r>
            </a:p>
          </p:txBody>
        </p:sp>
      </p:grpSp>
      <p:grpSp>
        <p:nvGrpSpPr>
          <p:cNvPr id="15" name="ACET" hidden="1"/>
          <p:cNvGrpSpPr>
            <a:grpSpLocks/>
          </p:cNvGrpSpPr>
          <p:nvPr/>
        </p:nvGrpSpPr>
        <p:grpSpPr bwMode="auto">
          <a:xfrm>
            <a:off x="1482156" y="1150019"/>
            <a:ext cx="4350892"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14400" fontAlgn="base">
                <a:spcBef>
                  <a:spcPct val="0"/>
                </a:spcBef>
                <a:spcAft>
                  <a:spcPct val="0"/>
                </a:spcAft>
              </a:pPr>
              <a:r>
                <a:rPr lang="en-US" sz="1600" b="1" dirty="0">
                  <a:solidFill>
                    <a:srgbClr val="000000"/>
                  </a:solidFill>
                </a:rPr>
                <a:t>Title</a:t>
              </a:r>
            </a:p>
            <a:p>
              <a:pPr defTabSz="914400" fontAlgn="base">
                <a:spcBef>
                  <a:spcPct val="0"/>
                </a:spcBef>
                <a:spcAft>
                  <a:spcPct val="0"/>
                </a:spcAft>
              </a:pPr>
              <a:r>
                <a:rPr lang="en-US" sz="1600" dirty="0">
                  <a:solidFill>
                    <a:srgbClr val="808080"/>
                  </a:solidFill>
                </a:rPr>
                <a:t>Unit of measure</a:t>
              </a:r>
            </a:p>
          </p:txBody>
        </p:sp>
      </p:grpSp>
      <p:grpSp>
        <p:nvGrpSpPr>
          <p:cNvPr id="63" name="LegendBoxes" hidden="1"/>
          <p:cNvGrpSpPr>
            <a:grpSpLocks/>
          </p:cNvGrpSpPr>
          <p:nvPr/>
        </p:nvGrpSpPr>
        <p:grpSpPr bwMode="auto">
          <a:xfrm>
            <a:off x="7449476" y="275439"/>
            <a:ext cx="779144" cy="1017201"/>
            <a:chOff x="4936" y="176"/>
            <a:chExt cx="481" cy="628"/>
          </a:xfrm>
        </p:grpSpPr>
        <p:sp>
          <p:nvSpPr>
            <p:cNvPr id="64"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66"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68"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70"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72" name="LegendLines" hidden="1"/>
          <p:cNvGrpSpPr>
            <a:grpSpLocks/>
          </p:cNvGrpSpPr>
          <p:nvPr/>
        </p:nvGrpSpPr>
        <p:grpSpPr bwMode="auto">
          <a:xfrm>
            <a:off x="7135228" y="275439"/>
            <a:ext cx="1093393" cy="745084"/>
            <a:chOff x="4750" y="176"/>
            <a:chExt cx="675" cy="460"/>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6"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7"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8"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grpSp>
      <p:grpSp>
        <p:nvGrpSpPr>
          <p:cNvPr id="79" name="McKSticker" hidden="1"/>
          <p:cNvGrpSpPr/>
          <p:nvPr/>
        </p:nvGrpSpPr>
        <p:grpSpPr bwMode="auto">
          <a:xfrm>
            <a:off x="7139991" y="275438"/>
            <a:ext cx="1088630" cy="216680"/>
            <a:chOff x="7673880" y="285750"/>
            <a:chExt cx="1066895" cy="212366"/>
          </a:xfrm>
        </p:grpSpPr>
        <p:sp>
          <p:nvSpPr>
            <p:cNvPr id="80"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26" fontAlgn="base">
                <a:spcBef>
                  <a:spcPct val="0"/>
                </a:spcBef>
                <a:spcAft>
                  <a:spcPct val="0"/>
                </a:spcAft>
                <a:buClr>
                  <a:srgbClr val="000000"/>
                </a:buClr>
              </a:pPr>
              <a:r>
                <a:rPr lang="en-US" sz="1200" dirty="0">
                  <a:solidFill>
                    <a:srgbClr val="808080"/>
                  </a:solidFill>
                </a:rPr>
                <a:t>PRELIMINARY</a:t>
              </a:r>
            </a:p>
          </p:txBody>
        </p:sp>
        <p:cxnSp>
          <p:nvCxnSpPr>
            <p:cNvPr id="81" name="AutoShape 31"/>
            <p:cNvCxnSpPr>
              <a:cxnSpLocks noChangeShapeType="1"/>
              <a:stCxn id="80" idx="2"/>
              <a:endCxn id="80"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82" name="AutoShape 32"/>
            <p:cNvCxnSpPr>
              <a:cxnSpLocks noChangeShapeType="1"/>
              <a:stCxn id="80" idx="4"/>
              <a:endCxn id="80"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83" name="LegendMoons" hidden="1"/>
          <p:cNvGrpSpPr/>
          <p:nvPr/>
        </p:nvGrpSpPr>
        <p:grpSpPr bwMode="auto">
          <a:xfrm>
            <a:off x="7381273" y="275438"/>
            <a:ext cx="847347" cy="1333054"/>
            <a:chOff x="6655594" y="273840"/>
            <a:chExt cx="830430" cy="1306516"/>
          </a:xfrm>
        </p:grpSpPr>
        <p:grpSp>
          <p:nvGrpSpPr>
            <p:cNvPr id="84" name="MoonLegend1"/>
            <p:cNvGrpSpPr>
              <a:grpSpLocks noChangeAspect="1"/>
            </p:cNvGrpSpPr>
            <p:nvPr>
              <p:custDataLst>
                <p:tags r:id="rId12"/>
              </p:custDataLst>
            </p:nvPr>
          </p:nvGrpSpPr>
          <p:grpSpPr bwMode="auto">
            <a:xfrm>
              <a:off x="6655594" y="273840"/>
              <a:ext cx="209550" cy="209551"/>
              <a:chOff x="4533" y="183"/>
              <a:chExt cx="144" cy="144"/>
            </a:xfrm>
          </p:grpSpPr>
          <p:sp>
            <p:nvSpPr>
              <p:cNvPr id="102" name="Oval 38"/>
              <p:cNvSpPr>
                <a:spLocks noChangeAspect="1" noChangeArrowheads="1"/>
              </p:cNvSpPr>
              <p:nvPr>
                <p:custDataLst>
                  <p:tags r:id="rId25"/>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103" name="Arc 39"/>
              <p:cNvSpPr>
                <a:spLocks noChangeAspect="1"/>
              </p:cNvSpPr>
              <p:nvPr>
                <p:custDataLst>
                  <p:tags r:id="rId26"/>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5" name="MoonLegend2"/>
            <p:cNvGrpSpPr>
              <a:grpSpLocks noChangeAspect="1"/>
            </p:cNvGrpSpPr>
            <p:nvPr>
              <p:custDataLst>
                <p:tags r:id="rId13"/>
              </p:custDataLst>
            </p:nvPr>
          </p:nvGrpSpPr>
          <p:grpSpPr bwMode="auto">
            <a:xfrm>
              <a:off x="6655594" y="548081"/>
              <a:ext cx="209550" cy="209551"/>
              <a:chOff x="1694" y="2044"/>
              <a:chExt cx="160" cy="160"/>
            </a:xfrm>
          </p:grpSpPr>
          <p:sp>
            <p:nvSpPr>
              <p:cNvPr id="100" name="Oval 41"/>
              <p:cNvSpPr>
                <a:spLocks noChangeAspect="1" noChangeArrowheads="1"/>
              </p:cNvSpPr>
              <p:nvPr>
                <p:custDataLst>
                  <p:tags r:id="rId23"/>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101" name="Arc 42"/>
              <p:cNvSpPr>
                <a:spLocks noChangeAspect="1"/>
              </p:cNvSpPr>
              <p:nvPr>
                <p:custDataLst>
                  <p:tags r:id="rId24"/>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6" name="MoonLegend4"/>
            <p:cNvGrpSpPr>
              <a:grpSpLocks noChangeAspect="1"/>
            </p:cNvGrpSpPr>
            <p:nvPr>
              <p:custDataLst>
                <p:tags r:id="rId14"/>
              </p:custDataLst>
            </p:nvPr>
          </p:nvGrpSpPr>
          <p:grpSpPr bwMode="auto">
            <a:xfrm>
              <a:off x="6655594" y="1096563"/>
              <a:ext cx="209550" cy="209551"/>
              <a:chOff x="4495" y="1198"/>
              <a:chExt cx="160" cy="160"/>
            </a:xfrm>
          </p:grpSpPr>
          <p:sp>
            <p:nvSpPr>
              <p:cNvPr id="98" name="Oval 47"/>
              <p:cNvSpPr>
                <a:spLocks noChangeAspect="1" noChangeArrowheads="1"/>
              </p:cNvSpPr>
              <p:nvPr>
                <p:custDataLst>
                  <p:tags r:id="rId21"/>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9" name="Arc 48"/>
              <p:cNvSpPr>
                <a:spLocks noChangeAspect="1"/>
              </p:cNvSpPr>
              <p:nvPr>
                <p:custDataLst>
                  <p:tags r:id="rId22"/>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7" name="MoonLegend5"/>
            <p:cNvGrpSpPr>
              <a:grpSpLocks noChangeAspect="1"/>
            </p:cNvGrpSpPr>
            <p:nvPr>
              <p:custDataLst>
                <p:tags r:id="rId15"/>
              </p:custDataLst>
            </p:nvPr>
          </p:nvGrpSpPr>
          <p:grpSpPr bwMode="auto">
            <a:xfrm>
              <a:off x="6655594" y="1370805"/>
              <a:ext cx="209550" cy="209551"/>
              <a:chOff x="4495" y="1440"/>
              <a:chExt cx="160" cy="160"/>
            </a:xfrm>
          </p:grpSpPr>
          <p:sp>
            <p:nvSpPr>
              <p:cNvPr id="96" name="Oval 50"/>
              <p:cNvSpPr>
                <a:spLocks noChangeAspect="1" noChangeArrowheads="1"/>
              </p:cNvSpPr>
              <p:nvPr>
                <p:custDataLst>
                  <p:tags r:id="rId19"/>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7" name="Oval 51"/>
              <p:cNvSpPr>
                <a:spLocks noChangeAspect="1" noChangeArrowheads="1"/>
              </p:cNvSpPr>
              <p:nvPr>
                <p:custDataLst>
                  <p:tags r:id="rId20"/>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sp>
          <p:nvSpPr>
            <p:cNvPr id="88"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89"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0"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1"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2"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grpSp>
          <p:nvGrpSpPr>
            <p:cNvPr id="93" name="MoonLegend3"/>
            <p:cNvGrpSpPr>
              <a:grpSpLocks noChangeAspect="1"/>
            </p:cNvGrpSpPr>
            <p:nvPr>
              <p:custDataLst>
                <p:tags r:id="rId16"/>
              </p:custDataLst>
            </p:nvPr>
          </p:nvGrpSpPr>
          <p:grpSpPr bwMode="auto">
            <a:xfrm>
              <a:off x="6655594" y="822322"/>
              <a:ext cx="209550" cy="209551"/>
              <a:chOff x="4495" y="1198"/>
              <a:chExt cx="160" cy="160"/>
            </a:xfrm>
          </p:grpSpPr>
          <p:sp>
            <p:nvSpPr>
              <p:cNvPr id="94" name="Oval 47"/>
              <p:cNvSpPr>
                <a:spLocks noChangeAspect="1" noChangeArrowheads="1"/>
              </p:cNvSpPr>
              <p:nvPr>
                <p:custDataLst>
                  <p:tags r:id="rId17"/>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5" name="Arc 48"/>
              <p:cNvSpPr>
                <a:spLocks noChangeAspect="1"/>
              </p:cNvSpPr>
              <p:nvPr>
                <p:custDataLst>
                  <p:tags r:id="rId18"/>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sp>
        <p:nvSpPr>
          <p:cNvPr id="104" name="Slide Number"/>
          <p:cNvSpPr txBox="1">
            <a:spLocks/>
          </p:cNvSpPr>
          <p:nvPr/>
        </p:nvSpPr>
        <p:spPr bwMode="auto">
          <a:xfrm>
            <a:off x="8808763" y="6633336"/>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defTabSz="914400" fontAlgn="base">
              <a:spcBef>
                <a:spcPct val="0"/>
              </a:spcBef>
              <a:spcAft>
                <a:spcPct val="0"/>
              </a:spcAft>
            </a:pPr>
            <a:fld id="{42C328C1-A84F-4A39-A664-DBA00541A8C6}" type="slidenum">
              <a:rPr lang="en-US" smtClean="0">
                <a:solidFill>
                  <a:srgbClr val="FFFFFF"/>
                </a:solidFill>
              </a:rPr>
              <a:pPr algn="r" defTabSz="914400" fontAlgn="base">
                <a:spcBef>
                  <a:spcPct val="0"/>
                </a:spcBef>
                <a:spcAft>
                  <a:spcPct val="0"/>
                </a:spcAft>
              </a:pPr>
              <a:t>‹#›</a:t>
            </a:fld>
            <a:endParaRPr lang="en-US" dirty="0">
              <a:solidFill>
                <a:srgbClr val="FFFFFF"/>
              </a:solidFill>
            </a:endParaRPr>
          </a:p>
        </p:txBody>
      </p:sp>
      <p:pic>
        <p:nvPicPr>
          <p:cNvPr id="62" name="Picture 4" descr="http://upload.wikimedia.org/wikipedia/commons/thumb/8/82/Seal_of_Massachusetts.svg/2000px-Seal_of_Massachusetts.svg.png"/>
          <p:cNvPicPr>
            <a:picLocks noChangeAspect="1" noChangeArrowheads="1"/>
          </p:cNvPicPr>
          <p:nvPr userDrawn="1"/>
        </p:nvPicPr>
        <p:blipFill>
          <a:blip r:embed="rId29"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39965" y="135844"/>
            <a:ext cx="629092" cy="62905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737631"/>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5" r:id="rId4"/>
    <p:sldLayoutId id="2147484196" r:id="rId5"/>
    <p:sldLayoutId id="2147484197" r:id="rId6"/>
    <p:sldLayoutId id="2147484198" r:id="rId7"/>
    <p:sldLayoutId id="2147484229" r:id="rId8"/>
  </p:sldLayoutIdLst>
  <p:hf hdr="0" ftr="0" dt="0"/>
  <p:txStyles>
    <p:title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ext uri="{D42A27DB-BD31-4B8C-83A1-F6EECF244321}">
                <p14:modId xmlns:p14="http://schemas.microsoft.com/office/powerpoint/2010/main" val="4041110716"/>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414300" name="think-cell Slide" r:id="rId26" imgW="270" imgH="270" progId="TCLayout.ActiveDocument.1">
                  <p:embed/>
                </p:oleObj>
              </mc:Choice>
              <mc:Fallback>
                <p:oleObj name="think-cell Slide" r:id="rId26" imgW="270" imgH="270" progId="TCLayout.ActiveDocument.1">
                  <p:embed/>
                  <p:pic>
                    <p:nvPicPr>
                      <p:cNvPr id="0" name=""/>
                      <p:cNvPicPr/>
                      <p:nvPr/>
                    </p:nvPicPr>
                    <p:blipFill>
                      <a:blip r:embed="rId27"/>
                      <a:stretch>
                        <a:fillRect/>
                      </a:stretch>
                    </p:blipFill>
                    <p:spPr>
                      <a:xfrm>
                        <a:off x="0" y="0"/>
                        <a:ext cx="161984" cy="161974"/>
                      </a:xfrm>
                      <a:prstGeom prst="rect">
                        <a:avLst/>
                      </a:prstGeom>
                    </p:spPr>
                  </p:pic>
                </p:oleObj>
              </mc:Fallback>
            </mc:AlternateContent>
          </a:graphicData>
        </a:graphic>
      </p:graphicFrame>
      <p:grpSp>
        <p:nvGrpSpPr>
          <p:cNvPr id="58" name="Group 57"/>
          <p:cNvGrpSpPr/>
          <p:nvPr userDrawn="1"/>
        </p:nvGrpSpPr>
        <p:grpSpPr bwMode="ltGray">
          <a:xfrm>
            <a:off x="2" y="6565687"/>
            <a:ext cx="9143999" cy="292313"/>
            <a:chOff x="-476250" y="1078229"/>
            <a:chExt cx="9437688" cy="475297"/>
          </a:xfrm>
        </p:grpSpPr>
        <p:sp>
          <p:nvSpPr>
            <p:cNvPr id="59" name="TitleTopPlaceholder"/>
            <p:cNvSpPr>
              <a:spLocks noChangeArrowheads="1"/>
            </p:cNvSpPr>
            <p:nvPr/>
          </p:nvSpPr>
          <p:spPr bwMode="ltGray">
            <a:xfrm>
              <a:off x="1717675" y="1078230"/>
              <a:ext cx="2193925" cy="474345"/>
            </a:xfrm>
            <a:prstGeom prst="rect">
              <a:avLst/>
            </a:prstGeom>
            <a:solidFill>
              <a:schemeClr val="accent4">
                <a:alpha val="77000"/>
              </a:scheme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sp>
          <p:nvSpPr>
            <p:cNvPr id="60" name="TitleTopPlaceholder"/>
            <p:cNvSpPr>
              <a:spLocks noChangeArrowheads="1"/>
            </p:cNvSpPr>
            <p:nvPr/>
          </p:nvSpPr>
          <p:spPr bwMode="ltGray">
            <a:xfrm>
              <a:off x="-476250" y="1078229"/>
              <a:ext cx="2193925" cy="474345"/>
            </a:xfrm>
            <a:prstGeom prst="rect">
              <a:avLst/>
            </a:prstGeom>
            <a:solidFill>
              <a:srgbClr val="FFC000">
                <a:alpha val="80000"/>
              </a:srgb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sp>
          <p:nvSpPr>
            <p:cNvPr id="61" name="TitleTopPlaceholder"/>
            <p:cNvSpPr>
              <a:spLocks noChangeArrowheads="1"/>
            </p:cNvSpPr>
            <p:nvPr/>
          </p:nvSpPr>
          <p:spPr bwMode="ltGray">
            <a:xfrm>
              <a:off x="3534567" y="1079181"/>
              <a:ext cx="5426871" cy="474345"/>
            </a:xfrm>
            <a:prstGeom prst="rect">
              <a:avLst/>
            </a:prstGeom>
            <a:solidFill>
              <a:srgbClr val="009900">
                <a:alpha val="69000"/>
              </a:srgb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grpSp>
      <p:sp>
        <p:nvSpPr>
          <p:cNvPr id="1036" name="Rectangle 286"/>
          <p:cNvSpPr>
            <a:spLocks noGrp="1" noChangeArrowheads="1"/>
          </p:cNvSpPr>
          <p:nvPr>
            <p:ph type="body" idx="1"/>
          </p:nvPr>
        </p:nvSpPr>
        <p:spPr bwMode="auto">
          <a:xfrm>
            <a:off x="1482156" y="1990667"/>
            <a:ext cx="4389768"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9" name="Title Placeholder 2"/>
          <p:cNvSpPr>
            <a:spLocks noGrp="1" noChangeArrowheads="1"/>
          </p:cNvSpPr>
          <p:nvPr>
            <p:ph type="title"/>
          </p:nvPr>
        </p:nvSpPr>
        <p:spPr bwMode="auto">
          <a:xfrm>
            <a:off x="174945" y="234863"/>
            <a:ext cx="8053675"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174944" y="27536"/>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4400"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174944" y="542617"/>
            <a:ext cx="8053675"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12" name="McK Slide Elements" hidden="1"/>
          <p:cNvGrpSpPr>
            <a:grpSpLocks/>
          </p:cNvGrpSpPr>
          <p:nvPr/>
        </p:nvGrpSpPr>
        <p:grpSpPr bwMode="auto">
          <a:xfrm>
            <a:off x="174944" y="6086391"/>
            <a:ext cx="8799129" cy="413035"/>
            <a:chOff x="75" y="3895"/>
            <a:chExt cx="689" cy="255"/>
          </a:xfrm>
        </p:grpSpPr>
        <p:sp>
          <p:nvSpPr>
            <p:cNvPr id="13" name="McK 4. Footnote"/>
            <p:cNvSpPr txBox="1">
              <a:spLocks noChangeArrowheads="1"/>
            </p:cNvSpPr>
            <p:nvPr/>
          </p:nvSpPr>
          <p:spPr bwMode="auto">
            <a:xfrm>
              <a:off x="75" y="3895"/>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McK 5. Source"/>
            <p:cNvSpPr>
              <a:spLocks noChangeArrowheads="1"/>
            </p:cNvSpPr>
            <p:nvPr/>
          </p:nvSpPr>
          <p:spPr bwMode="auto">
            <a:xfrm>
              <a:off x="75" y="4053"/>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21910" indent="-621910" defTabSz="913429" fontAlgn="base">
                <a:spcBef>
                  <a:spcPct val="0"/>
                </a:spcBef>
                <a:spcAft>
                  <a:spcPct val="0"/>
                </a:spcAft>
                <a:tabLst>
                  <a:tab pos="625148" algn="l"/>
                </a:tabLst>
              </a:pPr>
              <a:r>
                <a:rPr lang="en-US" sz="1000" dirty="0">
                  <a:solidFill>
                    <a:srgbClr val="000000"/>
                  </a:solidFill>
                </a:rPr>
                <a:t>SOURCE: Source</a:t>
              </a:r>
            </a:p>
          </p:txBody>
        </p:sp>
      </p:grpSp>
      <p:grpSp>
        <p:nvGrpSpPr>
          <p:cNvPr id="15" name="ACET" hidden="1"/>
          <p:cNvGrpSpPr>
            <a:grpSpLocks/>
          </p:cNvGrpSpPr>
          <p:nvPr/>
        </p:nvGrpSpPr>
        <p:grpSpPr bwMode="auto">
          <a:xfrm>
            <a:off x="1482156" y="1150019"/>
            <a:ext cx="4350892"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14400" fontAlgn="base">
                <a:spcBef>
                  <a:spcPct val="0"/>
                </a:spcBef>
                <a:spcAft>
                  <a:spcPct val="0"/>
                </a:spcAft>
              </a:pPr>
              <a:r>
                <a:rPr lang="en-US" sz="1600" b="1" dirty="0">
                  <a:solidFill>
                    <a:srgbClr val="000000"/>
                  </a:solidFill>
                </a:rPr>
                <a:t>Title</a:t>
              </a:r>
            </a:p>
            <a:p>
              <a:pPr defTabSz="914400" fontAlgn="base">
                <a:spcBef>
                  <a:spcPct val="0"/>
                </a:spcBef>
                <a:spcAft>
                  <a:spcPct val="0"/>
                </a:spcAft>
              </a:pPr>
              <a:r>
                <a:rPr lang="en-US" sz="1600" dirty="0">
                  <a:solidFill>
                    <a:srgbClr val="808080"/>
                  </a:solidFill>
                </a:rPr>
                <a:t>Unit of measure</a:t>
              </a:r>
            </a:p>
          </p:txBody>
        </p:sp>
      </p:grpSp>
      <p:grpSp>
        <p:nvGrpSpPr>
          <p:cNvPr id="63" name="LegendBoxes" hidden="1"/>
          <p:cNvGrpSpPr>
            <a:grpSpLocks/>
          </p:cNvGrpSpPr>
          <p:nvPr/>
        </p:nvGrpSpPr>
        <p:grpSpPr bwMode="auto">
          <a:xfrm>
            <a:off x="7449476" y="275439"/>
            <a:ext cx="779144" cy="1017201"/>
            <a:chOff x="4936" y="176"/>
            <a:chExt cx="481" cy="628"/>
          </a:xfrm>
        </p:grpSpPr>
        <p:sp>
          <p:nvSpPr>
            <p:cNvPr id="64"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66"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68"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70"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72" name="LegendLines" hidden="1"/>
          <p:cNvGrpSpPr>
            <a:grpSpLocks/>
          </p:cNvGrpSpPr>
          <p:nvPr/>
        </p:nvGrpSpPr>
        <p:grpSpPr bwMode="auto">
          <a:xfrm>
            <a:off x="7135228" y="275439"/>
            <a:ext cx="1093393" cy="745084"/>
            <a:chOff x="4750" y="176"/>
            <a:chExt cx="675" cy="460"/>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6"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7"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8"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grpSp>
      <p:grpSp>
        <p:nvGrpSpPr>
          <p:cNvPr id="79" name="McKSticker" hidden="1"/>
          <p:cNvGrpSpPr/>
          <p:nvPr/>
        </p:nvGrpSpPr>
        <p:grpSpPr bwMode="auto">
          <a:xfrm>
            <a:off x="7139991" y="275438"/>
            <a:ext cx="1088630" cy="216680"/>
            <a:chOff x="7673880" y="285750"/>
            <a:chExt cx="1066895" cy="212366"/>
          </a:xfrm>
        </p:grpSpPr>
        <p:sp>
          <p:nvSpPr>
            <p:cNvPr id="80"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26" fontAlgn="base">
                <a:spcBef>
                  <a:spcPct val="0"/>
                </a:spcBef>
                <a:spcAft>
                  <a:spcPct val="0"/>
                </a:spcAft>
                <a:buClr>
                  <a:srgbClr val="000000"/>
                </a:buClr>
              </a:pPr>
              <a:r>
                <a:rPr lang="en-US" sz="1200" dirty="0">
                  <a:solidFill>
                    <a:srgbClr val="808080"/>
                  </a:solidFill>
                </a:rPr>
                <a:t>PRELIMINARY</a:t>
              </a:r>
            </a:p>
          </p:txBody>
        </p:sp>
        <p:cxnSp>
          <p:nvCxnSpPr>
            <p:cNvPr id="81" name="AutoShape 31"/>
            <p:cNvCxnSpPr>
              <a:cxnSpLocks noChangeShapeType="1"/>
              <a:stCxn id="80" idx="2"/>
              <a:endCxn id="80"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82" name="AutoShape 32"/>
            <p:cNvCxnSpPr>
              <a:cxnSpLocks noChangeShapeType="1"/>
              <a:stCxn id="80" idx="4"/>
              <a:endCxn id="80"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83" name="LegendMoons" hidden="1"/>
          <p:cNvGrpSpPr/>
          <p:nvPr/>
        </p:nvGrpSpPr>
        <p:grpSpPr bwMode="auto">
          <a:xfrm>
            <a:off x="7381273" y="275438"/>
            <a:ext cx="847347" cy="1333054"/>
            <a:chOff x="6655594" y="273840"/>
            <a:chExt cx="830430" cy="1306516"/>
          </a:xfrm>
        </p:grpSpPr>
        <p:grpSp>
          <p:nvGrpSpPr>
            <p:cNvPr id="84" name="MoonLegend1"/>
            <p:cNvGrpSpPr>
              <a:grpSpLocks noChangeAspect="1"/>
            </p:cNvGrpSpPr>
            <p:nvPr>
              <p:custDataLst>
                <p:tags r:id="rId11"/>
              </p:custDataLst>
            </p:nvPr>
          </p:nvGrpSpPr>
          <p:grpSpPr bwMode="auto">
            <a:xfrm>
              <a:off x="6655594" y="273840"/>
              <a:ext cx="209550" cy="209551"/>
              <a:chOff x="4533" y="183"/>
              <a:chExt cx="144" cy="144"/>
            </a:xfrm>
          </p:grpSpPr>
          <p:sp>
            <p:nvSpPr>
              <p:cNvPr id="102" name="Oval 38"/>
              <p:cNvSpPr>
                <a:spLocks noChangeAspect="1" noChangeArrowheads="1"/>
              </p:cNvSpPr>
              <p:nvPr>
                <p:custDataLst>
                  <p:tags r:id="rId24"/>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103" name="Arc 39"/>
              <p:cNvSpPr>
                <a:spLocks noChangeAspect="1"/>
              </p:cNvSpPr>
              <p:nvPr>
                <p:custDataLst>
                  <p:tags r:id="rId25"/>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5" name="MoonLegend2"/>
            <p:cNvGrpSpPr>
              <a:grpSpLocks noChangeAspect="1"/>
            </p:cNvGrpSpPr>
            <p:nvPr>
              <p:custDataLst>
                <p:tags r:id="rId12"/>
              </p:custDataLst>
            </p:nvPr>
          </p:nvGrpSpPr>
          <p:grpSpPr bwMode="auto">
            <a:xfrm>
              <a:off x="6655594" y="548081"/>
              <a:ext cx="209550" cy="209551"/>
              <a:chOff x="1694" y="2044"/>
              <a:chExt cx="160" cy="160"/>
            </a:xfrm>
          </p:grpSpPr>
          <p:sp>
            <p:nvSpPr>
              <p:cNvPr id="100" name="Oval 41"/>
              <p:cNvSpPr>
                <a:spLocks noChangeAspect="1" noChangeArrowheads="1"/>
              </p:cNvSpPr>
              <p:nvPr>
                <p:custDataLst>
                  <p:tags r:id="rId2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101" name="Arc 42"/>
              <p:cNvSpPr>
                <a:spLocks noChangeAspect="1"/>
              </p:cNvSpPr>
              <p:nvPr>
                <p:custDataLst>
                  <p:tags r:id="rId23"/>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6" name="MoonLegend4"/>
            <p:cNvGrpSpPr>
              <a:grpSpLocks noChangeAspect="1"/>
            </p:cNvGrpSpPr>
            <p:nvPr>
              <p:custDataLst>
                <p:tags r:id="rId13"/>
              </p:custDataLst>
            </p:nvPr>
          </p:nvGrpSpPr>
          <p:grpSpPr bwMode="auto">
            <a:xfrm>
              <a:off x="6655594" y="1096563"/>
              <a:ext cx="209550" cy="209551"/>
              <a:chOff x="4495" y="1198"/>
              <a:chExt cx="160" cy="160"/>
            </a:xfrm>
          </p:grpSpPr>
          <p:sp>
            <p:nvSpPr>
              <p:cNvPr id="98"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9" name="Arc 48"/>
              <p:cNvSpPr>
                <a:spLocks noChangeAspect="1"/>
              </p:cNvSpPr>
              <p:nvPr>
                <p:custDataLst>
                  <p:tags r:id="rId21"/>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7" name="MoonLegend5"/>
            <p:cNvGrpSpPr>
              <a:grpSpLocks noChangeAspect="1"/>
            </p:cNvGrpSpPr>
            <p:nvPr>
              <p:custDataLst>
                <p:tags r:id="rId14"/>
              </p:custDataLst>
            </p:nvPr>
          </p:nvGrpSpPr>
          <p:grpSpPr bwMode="auto">
            <a:xfrm>
              <a:off x="6655594" y="1370805"/>
              <a:ext cx="209550" cy="209551"/>
              <a:chOff x="4495" y="1440"/>
              <a:chExt cx="160" cy="160"/>
            </a:xfrm>
          </p:grpSpPr>
          <p:sp>
            <p:nvSpPr>
              <p:cNvPr id="96" name="Oval 50"/>
              <p:cNvSpPr>
                <a:spLocks noChangeAspect="1" noChangeArrowheads="1"/>
              </p:cNvSpPr>
              <p:nvPr>
                <p:custDataLst>
                  <p:tags r:id="rId18"/>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7" name="Oval 51"/>
              <p:cNvSpPr>
                <a:spLocks noChangeAspect="1" noChangeArrowheads="1"/>
              </p:cNvSpPr>
              <p:nvPr>
                <p:custDataLst>
                  <p:tags r:id="rId19"/>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sp>
          <p:nvSpPr>
            <p:cNvPr id="88"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89"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0"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1"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2"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grpSp>
          <p:nvGrpSpPr>
            <p:cNvPr id="93" name="MoonLegend3"/>
            <p:cNvGrpSpPr>
              <a:grpSpLocks noChangeAspect="1"/>
            </p:cNvGrpSpPr>
            <p:nvPr>
              <p:custDataLst>
                <p:tags r:id="rId15"/>
              </p:custDataLst>
            </p:nvPr>
          </p:nvGrpSpPr>
          <p:grpSpPr bwMode="auto">
            <a:xfrm>
              <a:off x="6655594" y="822322"/>
              <a:ext cx="209550" cy="209551"/>
              <a:chOff x="4495" y="1198"/>
              <a:chExt cx="160" cy="160"/>
            </a:xfrm>
          </p:grpSpPr>
          <p:sp>
            <p:nvSpPr>
              <p:cNvPr id="94"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5" name="Arc 48"/>
              <p:cNvSpPr>
                <a:spLocks noChangeAspect="1"/>
              </p:cNvSpPr>
              <p:nvPr>
                <p:custDataLst>
                  <p:tags r:id="rId17"/>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sp>
        <p:nvSpPr>
          <p:cNvPr id="104" name="Slide Number"/>
          <p:cNvSpPr txBox="1">
            <a:spLocks/>
          </p:cNvSpPr>
          <p:nvPr/>
        </p:nvSpPr>
        <p:spPr bwMode="auto">
          <a:xfrm>
            <a:off x="8808763" y="6633336"/>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defTabSz="914400" fontAlgn="base">
              <a:spcBef>
                <a:spcPct val="0"/>
              </a:spcBef>
              <a:spcAft>
                <a:spcPct val="0"/>
              </a:spcAft>
            </a:pPr>
            <a:fld id="{42C328C1-A84F-4A39-A664-DBA00541A8C6}" type="slidenum">
              <a:rPr lang="en-US" smtClean="0">
                <a:solidFill>
                  <a:srgbClr val="FFFFFF"/>
                </a:solidFill>
              </a:rPr>
              <a:pPr algn="r" defTabSz="914400" fontAlgn="base">
                <a:spcBef>
                  <a:spcPct val="0"/>
                </a:spcBef>
                <a:spcAft>
                  <a:spcPct val="0"/>
                </a:spcAft>
              </a:pPr>
              <a:t>‹#›</a:t>
            </a:fld>
            <a:endParaRPr lang="en-US" dirty="0">
              <a:solidFill>
                <a:srgbClr val="FFFFFF"/>
              </a:solidFill>
            </a:endParaRPr>
          </a:p>
        </p:txBody>
      </p:sp>
      <p:pic>
        <p:nvPicPr>
          <p:cNvPr id="62" name="Picture 4" descr="http://upload.wikimedia.org/wikipedia/commons/thumb/8/82/Seal_of_Massachusetts.svg/2000px-Seal_of_Massachusetts.svg.png"/>
          <p:cNvPicPr>
            <a:picLocks noChangeAspect="1" noChangeArrowheads="1"/>
          </p:cNvPicPr>
          <p:nvPr userDrawn="1"/>
        </p:nvPicPr>
        <p:blipFill>
          <a:blip r:embed="rId2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39965" y="135844"/>
            <a:ext cx="629092" cy="62905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216927"/>
      </p:ext>
    </p:extLst>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5" r:id="rId4"/>
    <p:sldLayoutId id="2147484206" r:id="rId5"/>
    <p:sldLayoutId id="2147484207" r:id="rId6"/>
    <p:sldLayoutId id="2147484208" r:id="rId7"/>
  </p:sldLayoutIdLst>
  <p:hf hdr="0" ftr="0" dt="0"/>
  <p:txStyles>
    <p:title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ext uri="{D42A27DB-BD31-4B8C-83A1-F6EECF244321}">
                <p14:modId xmlns:p14="http://schemas.microsoft.com/office/powerpoint/2010/main" val="3716656649"/>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416348" name="think-cell Slide" r:id="rId26" imgW="270" imgH="270" progId="TCLayout.ActiveDocument.1">
                  <p:embed/>
                </p:oleObj>
              </mc:Choice>
              <mc:Fallback>
                <p:oleObj name="think-cell Slide" r:id="rId26" imgW="270" imgH="270" progId="TCLayout.ActiveDocument.1">
                  <p:embed/>
                  <p:pic>
                    <p:nvPicPr>
                      <p:cNvPr id="0" name=""/>
                      <p:cNvPicPr/>
                      <p:nvPr/>
                    </p:nvPicPr>
                    <p:blipFill>
                      <a:blip r:embed="rId27"/>
                      <a:stretch>
                        <a:fillRect/>
                      </a:stretch>
                    </p:blipFill>
                    <p:spPr>
                      <a:xfrm>
                        <a:off x="0" y="0"/>
                        <a:ext cx="161984" cy="161974"/>
                      </a:xfrm>
                      <a:prstGeom prst="rect">
                        <a:avLst/>
                      </a:prstGeom>
                    </p:spPr>
                  </p:pic>
                </p:oleObj>
              </mc:Fallback>
            </mc:AlternateContent>
          </a:graphicData>
        </a:graphic>
      </p:graphicFrame>
      <p:grpSp>
        <p:nvGrpSpPr>
          <p:cNvPr id="58" name="Group 57"/>
          <p:cNvGrpSpPr/>
          <p:nvPr userDrawn="1"/>
        </p:nvGrpSpPr>
        <p:grpSpPr bwMode="ltGray">
          <a:xfrm>
            <a:off x="2" y="6565687"/>
            <a:ext cx="9143999" cy="292313"/>
            <a:chOff x="-476250" y="1078229"/>
            <a:chExt cx="9437688" cy="475297"/>
          </a:xfrm>
        </p:grpSpPr>
        <p:sp>
          <p:nvSpPr>
            <p:cNvPr id="59" name="TitleTopPlaceholder"/>
            <p:cNvSpPr>
              <a:spLocks noChangeArrowheads="1"/>
            </p:cNvSpPr>
            <p:nvPr/>
          </p:nvSpPr>
          <p:spPr bwMode="ltGray">
            <a:xfrm>
              <a:off x="1717675" y="1078230"/>
              <a:ext cx="2193925" cy="474345"/>
            </a:xfrm>
            <a:prstGeom prst="rect">
              <a:avLst/>
            </a:prstGeom>
            <a:solidFill>
              <a:schemeClr val="accent4">
                <a:alpha val="77000"/>
              </a:scheme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sp>
          <p:nvSpPr>
            <p:cNvPr id="60" name="TitleTopPlaceholder"/>
            <p:cNvSpPr>
              <a:spLocks noChangeArrowheads="1"/>
            </p:cNvSpPr>
            <p:nvPr/>
          </p:nvSpPr>
          <p:spPr bwMode="ltGray">
            <a:xfrm>
              <a:off x="-476250" y="1078229"/>
              <a:ext cx="2193925" cy="474345"/>
            </a:xfrm>
            <a:prstGeom prst="rect">
              <a:avLst/>
            </a:prstGeom>
            <a:solidFill>
              <a:srgbClr val="FFC000">
                <a:alpha val="80000"/>
              </a:srgb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sp>
          <p:nvSpPr>
            <p:cNvPr id="61" name="TitleTopPlaceholder"/>
            <p:cNvSpPr>
              <a:spLocks noChangeArrowheads="1"/>
            </p:cNvSpPr>
            <p:nvPr/>
          </p:nvSpPr>
          <p:spPr bwMode="ltGray">
            <a:xfrm>
              <a:off x="3534567" y="1079181"/>
              <a:ext cx="5426871" cy="474345"/>
            </a:xfrm>
            <a:prstGeom prst="rect">
              <a:avLst/>
            </a:prstGeom>
            <a:solidFill>
              <a:srgbClr val="009900">
                <a:alpha val="69000"/>
              </a:srgb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grpSp>
      <p:sp>
        <p:nvSpPr>
          <p:cNvPr id="1036" name="Rectangle 286"/>
          <p:cNvSpPr>
            <a:spLocks noGrp="1" noChangeArrowheads="1"/>
          </p:cNvSpPr>
          <p:nvPr>
            <p:ph type="body" idx="1"/>
          </p:nvPr>
        </p:nvSpPr>
        <p:spPr bwMode="auto">
          <a:xfrm>
            <a:off x="1482156" y="1990667"/>
            <a:ext cx="4389768"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9" name="Title Placeholder 2"/>
          <p:cNvSpPr>
            <a:spLocks noGrp="1" noChangeArrowheads="1"/>
          </p:cNvSpPr>
          <p:nvPr>
            <p:ph type="title"/>
          </p:nvPr>
        </p:nvSpPr>
        <p:spPr bwMode="auto">
          <a:xfrm>
            <a:off x="174945" y="234863"/>
            <a:ext cx="8053675"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174944" y="27536"/>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4400"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174944" y="542617"/>
            <a:ext cx="8053675"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12" name="McK Slide Elements" hidden="1"/>
          <p:cNvGrpSpPr>
            <a:grpSpLocks/>
          </p:cNvGrpSpPr>
          <p:nvPr/>
        </p:nvGrpSpPr>
        <p:grpSpPr bwMode="auto">
          <a:xfrm>
            <a:off x="174944" y="6086391"/>
            <a:ext cx="8799129" cy="413035"/>
            <a:chOff x="75" y="3895"/>
            <a:chExt cx="689" cy="255"/>
          </a:xfrm>
        </p:grpSpPr>
        <p:sp>
          <p:nvSpPr>
            <p:cNvPr id="13" name="McK 4. Footnote"/>
            <p:cNvSpPr txBox="1">
              <a:spLocks noChangeArrowheads="1"/>
            </p:cNvSpPr>
            <p:nvPr/>
          </p:nvSpPr>
          <p:spPr bwMode="auto">
            <a:xfrm>
              <a:off x="75" y="3895"/>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McK 5. Source"/>
            <p:cNvSpPr>
              <a:spLocks noChangeArrowheads="1"/>
            </p:cNvSpPr>
            <p:nvPr/>
          </p:nvSpPr>
          <p:spPr bwMode="auto">
            <a:xfrm>
              <a:off x="75" y="4053"/>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21910" indent="-621910" defTabSz="913429" fontAlgn="base">
                <a:spcBef>
                  <a:spcPct val="0"/>
                </a:spcBef>
                <a:spcAft>
                  <a:spcPct val="0"/>
                </a:spcAft>
                <a:tabLst>
                  <a:tab pos="625148" algn="l"/>
                </a:tabLst>
              </a:pPr>
              <a:r>
                <a:rPr lang="en-US" sz="1000" dirty="0">
                  <a:solidFill>
                    <a:srgbClr val="000000"/>
                  </a:solidFill>
                </a:rPr>
                <a:t>SOURCE: Source</a:t>
              </a:r>
            </a:p>
          </p:txBody>
        </p:sp>
      </p:grpSp>
      <p:grpSp>
        <p:nvGrpSpPr>
          <p:cNvPr id="15" name="ACET" hidden="1"/>
          <p:cNvGrpSpPr>
            <a:grpSpLocks/>
          </p:cNvGrpSpPr>
          <p:nvPr/>
        </p:nvGrpSpPr>
        <p:grpSpPr bwMode="auto">
          <a:xfrm>
            <a:off x="1482156" y="1150019"/>
            <a:ext cx="4350892"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14400" fontAlgn="base">
                <a:spcBef>
                  <a:spcPct val="0"/>
                </a:spcBef>
                <a:spcAft>
                  <a:spcPct val="0"/>
                </a:spcAft>
              </a:pPr>
              <a:r>
                <a:rPr lang="en-US" sz="1600" b="1" dirty="0">
                  <a:solidFill>
                    <a:srgbClr val="000000"/>
                  </a:solidFill>
                </a:rPr>
                <a:t>Title</a:t>
              </a:r>
            </a:p>
            <a:p>
              <a:pPr defTabSz="914400" fontAlgn="base">
                <a:spcBef>
                  <a:spcPct val="0"/>
                </a:spcBef>
                <a:spcAft>
                  <a:spcPct val="0"/>
                </a:spcAft>
              </a:pPr>
              <a:r>
                <a:rPr lang="en-US" sz="1600" dirty="0">
                  <a:solidFill>
                    <a:srgbClr val="808080"/>
                  </a:solidFill>
                </a:rPr>
                <a:t>Unit of measure</a:t>
              </a:r>
            </a:p>
          </p:txBody>
        </p:sp>
      </p:grpSp>
      <p:grpSp>
        <p:nvGrpSpPr>
          <p:cNvPr id="63" name="LegendBoxes" hidden="1"/>
          <p:cNvGrpSpPr>
            <a:grpSpLocks/>
          </p:cNvGrpSpPr>
          <p:nvPr/>
        </p:nvGrpSpPr>
        <p:grpSpPr bwMode="auto">
          <a:xfrm>
            <a:off x="7449476" y="275439"/>
            <a:ext cx="779144" cy="1017201"/>
            <a:chOff x="4936" y="176"/>
            <a:chExt cx="481" cy="628"/>
          </a:xfrm>
        </p:grpSpPr>
        <p:sp>
          <p:nvSpPr>
            <p:cNvPr id="64"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66"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68"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70"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72" name="LegendLines" hidden="1"/>
          <p:cNvGrpSpPr>
            <a:grpSpLocks/>
          </p:cNvGrpSpPr>
          <p:nvPr/>
        </p:nvGrpSpPr>
        <p:grpSpPr bwMode="auto">
          <a:xfrm>
            <a:off x="7135228" y="275439"/>
            <a:ext cx="1093393" cy="745084"/>
            <a:chOff x="4750" y="176"/>
            <a:chExt cx="675" cy="460"/>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6"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7"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8"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grpSp>
      <p:grpSp>
        <p:nvGrpSpPr>
          <p:cNvPr id="79" name="McKSticker" hidden="1"/>
          <p:cNvGrpSpPr/>
          <p:nvPr/>
        </p:nvGrpSpPr>
        <p:grpSpPr bwMode="auto">
          <a:xfrm>
            <a:off x="7139991" y="275438"/>
            <a:ext cx="1088630" cy="216680"/>
            <a:chOff x="7673880" y="285750"/>
            <a:chExt cx="1066895" cy="212366"/>
          </a:xfrm>
        </p:grpSpPr>
        <p:sp>
          <p:nvSpPr>
            <p:cNvPr id="80"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26" fontAlgn="base">
                <a:spcBef>
                  <a:spcPct val="0"/>
                </a:spcBef>
                <a:spcAft>
                  <a:spcPct val="0"/>
                </a:spcAft>
                <a:buClr>
                  <a:srgbClr val="000000"/>
                </a:buClr>
              </a:pPr>
              <a:r>
                <a:rPr lang="en-US" sz="1200" dirty="0">
                  <a:solidFill>
                    <a:srgbClr val="808080"/>
                  </a:solidFill>
                </a:rPr>
                <a:t>PRELIMINARY</a:t>
              </a:r>
            </a:p>
          </p:txBody>
        </p:sp>
        <p:cxnSp>
          <p:nvCxnSpPr>
            <p:cNvPr id="81" name="AutoShape 31"/>
            <p:cNvCxnSpPr>
              <a:cxnSpLocks noChangeShapeType="1"/>
              <a:stCxn id="80" idx="2"/>
              <a:endCxn id="80"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82" name="AutoShape 32"/>
            <p:cNvCxnSpPr>
              <a:cxnSpLocks noChangeShapeType="1"/>
              <a:stCxn id="80" idx="4"/>
              <a:endCxn id="80"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83" name="LegendMoons" hidden="1"/>
          <p:cNvGrpSpPr/>
          <p:nvPr/>
        </p:nvGrpSpPr>
        <p:grpSpPr bwMode="auto">
          <a:xfrm>
            <a:off x="7381273" y="275438"/>
            <a:ext cx="847347" cy="1333054"/>
            <a:chOff x="6655594" y="273840"/>
            <a:chExt cx="830430" cy="1306516"/>
          </a:xfrm>
        </p:grpSpPr>
        <p:grpSp>
          <p:nvGrpSpPr>
            <p:cNvPr id="84" name="MoonLegend1"/>
            <p:cNvGrpSpPr>
              <a:grpSpLocks noChangeAspect="1"/>
            </p:cNvGrpSpPr>
            <p:nvPr>
              <p:custDataLst>
                <p:tags r:id="rId11"/>
              </p:custDataLst>
            </p:nvPr>
          </p:nvGrpSpPr>
          <p:grpSpPr bwMode="auto">
            <a:xfrm>
              <a:off x="6655594" y="273840"/>
              <a:ext cx="209550" cy="209551"/>
              <a:chOff x="4533" y="183"/>
              <a:chExt cx="144" cy="144"/>
            </a:xfrm>
          </p:grpSpPr>
          <p:sp>
            <p:nvSpPr>
              <p:cNvPr id="102" name="Oval 38"/>
              <p:cNvSpPr>
                <a:spLocks noChangeAspect="1" noChangeArrowheads="1"/>
              </p:cNvSpPr>
              <p:nvPr>
                <p:custDataLst>
                  <p:tags r:id="rId24"/>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103" name="Arc 39"/>
              <p:cNvSpPr>
                <a:spLocks noChangeAspect="1"/>
              </p:cNvSpPr>
              <p:nvPr>
                <p:custDataLst>
                  <p:tags r:id="rId25"/>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5" name="MoonLegend2"/>
            <p:cNvGrpSpPr>
              <a:grpSpLocks noChangeAspect="1"/>
            </p:cNvGrpSpPr>
            <p:nvPr>
              <p:custDataLst>
                <p:tags r:id="rId12"/>
              </p:custDataLst>
            </p:nvPr>
          </p:nvGrpSpPr>
          <p:grpSpPr bwMode="auto">
            <a:xfrm>
              <a:off x="6655594" y="548081"/>
              <a:ext cx="209550" cy="209551"/>
              <a:chOff x="1694" y="2044"/>
              <a:chExt cx="160" cy="160"/>
            </a:xfrm>
          </p:grpSpPr>
          <p:sp>
            <p:nvSpPr>
              <p:cNvPr id="100" name="Oval 41"/>
              <p:cNvSpPr>
                <a:spLocks noChangeAspect="1" noChangeArrowheads="1"/>
              </p:cNvSpPr>
              <p:nvPr>
                <p:custDataLst>
                  <p:tags r:id="rId2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101" name="Arc 42"/>
              <p:cNvSpPr>
                <a:spLocks noChangeAspect="1"/>
              </p:cNvSpPr>
              <p:nvPr>
                <p:custDataLst>
                  <p:tags r:id="rId23"/>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6" name="MoonLegend4"/>
            <p:cNvGrpSpPr>
              <a:grpSpLocks noChangeAspect="1"/>
            </p:cNvGrpSpPr>
            <p:nvPr>
              <p:custDataLst>
                <p:tags r:id="rId13"/>
              </p:custDataLst>
            </p:nvPr>
          </p:nvGrpSpPr>
          <p:grpSpPr bwMode="auto">
            <a:xfrm>
              <a:off x="6655594" y="1096563"/>
              <a:ext cx="209550" cy="209551"/>
              <a:chOff x="4495" y="1198"/>
              <a:chExt cx="160" cy="160"/>
            </a:xfrm>
          </p:grpSpPr>
          <p:sp>
            <p:nvSpPr>
              <p:cNvPr id="98"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9" name="Arc 48"/>
              <p:cNvSpPr>
                <a:spLocks noChangeAspect="1"/>
              </p:cNvSpPr>
              <p:nvPr>
                <p:custDataLst>
                  <p:tags r:id="rId21"/>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7" name="MoonLegend5"/>
            <p:cNvGrpSpPr>
              <a:grpSpLocks noChangeAspect="1"/>
            </p:cNvGrpSpPr>
            <p:nvPr>
              <p:custDataLst>
                <p:tags r:id="rId14"/>
              </p:custDataLst>
            </p:nvPr>
          </p:nvGrpSpPr>
          <p:grpSpPr bwMode="auto">
            <a:xfrm>
              <a:off x="6655594" y="1370805"/>
              <a:ext cx="209550" cy="209551"/>
              <a:chOff x="4495" y="1440"/>
              <a:chExt cx="160" cy="160"/>
            </a:xfrm>
          </p:grpSpPr>
          <p:sp>
            <p:nvSpPr>
              <p:cNvPr id="96" name="Oval 50"/>
              <p:cNvSpPr>
                <a:spLocks noChangeAspect="1" noChangeArrowheads="1"/>
              </p:cNvSpPr>
              <p:nvPr>
                <p:custDataLst>
                  <p:tags r:id="rId18"/>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7" name="Oval 51"/>
              <p:cNvSpPr>
                <a:spLocks noChangeAspect="1" noChangeArrowheads="1"/>
              </p:cNvSpPr>
              <p:nvPr>
                <p:custDataLst>
                  <p:tags r:id="rId19"/>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sp>
          <p:nvSpPr>
            <p:cNvPr id="88"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89"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0"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1"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2"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grpSp>
          <p:nvGrpSpPr>
            <p:cNvPr id="93" name="MoonLegend3"/>
            <p:cNvGrpSpPr>
              <a:grpSpLocks noChangeAspect="1"/>
            </p:cNvGrpSpPr>
            <p:nvPr>
              <p:custDataLst>
                <p:tags r:id="rId15"/>
              </p:custDataLst>
            </p:nvPr>
          </p:nvGrpSpPr>
          <p:grpSpPr bwMode="auto">
            <a:xfrm>
              <a:off x="6655594" y="822322"/>
              <a:ext cx="209550" cy="209551"/>
              <a:chOff x="4495" y="1198"/>
              <a:chExt cx="160" cy="160"/>
            </a:xfrm>
          </p:grpSpPr>
          <p:sp>
            <p:nvSpPr>
              <p:cNvPr id="94"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5" name="Arc 48"/>
              <p:cNvSpPr>
                <a:spLocks noChangeAspect="1"/>
              </p:cNvSpPr>
              <p:nvPr>
                <p:custDataLst>
                  <p:tags r:id="rId17"/>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sp>
        <p:nvSpPr>
          <p:cNvPr id="104" name="Slide Number"/>
          <p:cNvSpPr txBox="1">
            <a:spLocks/>
          </p:cNvSpPr>
          <p:nvPr/>
        </p:nvSpPr>
        <p:spPr bwMode="auto">
          <a:xfrm>
            <a:off x="8808763" y="6633336"/>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defTabSz="914400" fontAlgn="base">
              <a:spcBef>
                <a:spcPct val="0"/>
              </a:spcBef>
              <a:spcAft>
                <a:spcPct val="0"/>
              </a:spcAft>
            </a:pPr>
            <a:fld id="{42C328C1-A84F-4A39-A664-DBA00541A8C6}" type="slidenum">
              <a:rPr lang="en-US" smtClean="0">
                <a:solidFill>
                  <a:srgbClr val="FFFFFF"/>
                </a:solidFill>
              </a:rPr>
              <a:pPr algn="r" defTabSz="914400" fontAlgn="base">
                <a:spcBef>
                  <a:spcPct val="0"/>
                </a:spcBef>
                <a:spcAft>
                  <a:spcPct val="0"/>
                </a:spcAft>
              </a:pPr>
              <a:t>‹#›</a:t>
            </a:fld>
            <a:endParaRPr lang="en-US" dirty="0">
              <a:solidFill>
                <a:srgbClr val="FFFFFF"/>
              </a:solidFill>
            </a:endParaRPr>
          </a:p>
        </p:txBody>
      </p:sp>
      <p:pic>
        <p:nvPicPr>
          <p:cNvPr id="62" name="Picture 4" descr="http://upload.wikimedia.org/wikipedia/commons/thumb/8/82/Seal_of_Massachusetts.svg/2000px-Seal_of_Massachusetts.svg.png"/>
          <p:cNvPicPr>
            <a:picLocks noChangeAspect="1" noChangeArrowheads="1"/>
          </p:cNvPicPr>
          <p:nvPr userDrawn="1"/>
        </p:nvPicPr>
        <p:blipFill>
          <a:blip r:embed="rId2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39965" y="135844"/>
            <a:ext cx="629092" cy="62905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737632"/>
      </p:ext>
    </p:extLst>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5" r:id="rId4"/>
    <p:sldLayoutId id="2147484216" r:id="rId5"/>
    <p:sldLayoutId id="2147484217" r:id="rId6"/>
    <p:sldLayoutId id="2147484218" r:id="rId7"/>
  </p:sldLayoutIdLst>
  <p:hf hdr="0" ftr="0" dt="0"/>
  <p:txStyles>
    <p:title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ext uri="{D42A27DB-BD31-4B8C-83A1-F6EECF244321}">
                <p14:modId xmlns:p14="http://schemas.microsoft.com/office/powerpoint/2010/main" val="2041736937"/>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430660" name="think-cell Slide" r:id="rId26" imgW="270" imgH="270" progId="TCLayout.ActiveDocument.1">
                  <p:embed/>
                </p:oleObj>
              </mc:Choice>
              <mc:Fallback>
                <p:oleObj name="think-cell Slide" r:id="rId26" imgW="270" imgH="270" progId="TCLayout.ActiveDocument.1">
                  <p:embed/>
                  <p:pic>
                    <p:nvPicPr>
                      <p:cNvPr id="0" name=""/>
                      <p:cNvPicPr/>
                      <p:nvPr/>
                    </p:nvPicPr>
                    <p:blipFill>
                      <a:blip r:embed="rId27"/>
                      <a:stretch>
                        <a:fillRect/>
                      </a:stretch>
                    </p:blipFill>
                    <p:spPr>
                      <a:xfrm>
                        <a:off x="0" y="0"/>
                        <a:ext cx="161984" cy="161974"/>
                      </a:xfrm>
                      <a:prstGeom prst="rect">
                        <a:avLst/>
                      </a:prstGeom>
                    </p:spPr>
                  </p:pic>
                </p:oleObj>
              </mc:Fallback>
            </mc:AlternateContent>
          </a:graphicData>
        </a:graphic>
      </p:graphicFrame>
      <p:grpSp>
        <p:nvGrpSpPr>
          <p:cNvPr id="58" name="Group 57"/>
          <p:cNvGrpSpPr/>
          <p:nvPr userDrawn="1"/>
        </p:nvGrpSpPr>
        <p:grpSpPr bwMode="ltGray">
          <a:xfrm>
            <a:off x="2" y="6565687"/>
            <a:ext cx="9143999" cy="292313"/>
            <a:chOff x="-476250" y="1078229"/>
            <a:chExt cx="9437688" cy="475297"/>
          </a:xfrm>
        </p:grpSpPr>
        <p:sp>
          <p:nvSpPr>
            <p:cNvPr id="59" name="TitleTopPlaceholder"/>
            <p:cNvSpPr>
              <a:spLocks noChangeArrowheads="1"/>
            </p:cNvSpPr>
            <p:nvPr/>
          </p:nvSpPr>
          <p:spPr bwMode="ltGray">
            <a:xfrm>
              <a:off x="1717675" y="1078230"/>
              <a:ext cx="2193925" cy="474345"/>
            </a:xfrm>
            <a:prstGeom prst="rect">
              <a:avLst/>
            </a:prstGeom>
            <a:solidFill>
              <a:schemeClr val="accent4">
                <a:alpha val="77000"/>
              </a:scheme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sp>
          <p:nvSpPr>
            <p:cNvPr id="60" name="TitleTopPlaceholder"/>
            <p:cNvSpPr>
              <a:spLocks noChangeArrowheads="1"/>
            </p:cNvSpPr>
            <p:nvPr/>
          </p:nvSpPr>
          <p:spPr bwMode="ltGray">
            <a:xfrm>
              <a:off x="-476250" y="1078229"/>
              <a:ext cx="2193925" cy="474345"/>
            </a:xfrm>
            <a:prstGeom prst="rect">
              <a:avLst/>
            </a:prstGeom>
            <a:solidFill>
              <a:srgbClr val="FFC000">
                <a:alpha val="80000"/>
              </a:srgb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sp>
          <p:nvSpPr>
            <p:cNvPr id="61" name="TitleTopPlaceholder"/>
            <p:cNvSpPr>
              <a:spLocks noChangeArrowheads="1"/>
            </p:cNvSpPr>
            <p:nvPr/>
          </p:nvSpPr>
          <p:spPr bwMode="ltGray">
            <a:xfrm>
              <a:off x="3534567" y="1079181"/>
              <a:ext cx="5426871" cy="474345"/>
            </a:xfrm>
            <a:prstGeom prst="rect">
              <a:avLst/>
            </a:prstGeom>
            <a:solidFill>
              <a:srgbClr val="009900">
                <a:alpha val="69000"/>
              </a:srgb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grpSp>
      <p:sp>
        <p:nvSpPr>
          <p:cNvPr id="1036" name="Rectangle 286"/>
          <p:cNvSpPr>
            <a:spLocks noGrp="1" noChangeArrowheads="1"/>
          </p:cNvSpPr>
          <p:nvPr>
            <p:ph type="body" idx="1"/>
          </p:nvPr>
        </p:nvSpPr>
        <p:spPr bwMode="auto">
          <a:xfrm>
            <a:off x="1482156" y="1990667"/>
            <a:ext cx="4389768"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9" name="Title Placeholder 2"/>
          <p:cNvSpPr>
            <a:spLocks noGrp="1" noChangeArrowheads="1"/>
          </p:cNvSpPr>
          <p:nvPr>
            <p:ph type="title"/>
          </p:nvPr>
        </p:nvSpPr>
        <p:spPr bwMode="auto">
          <a:xfrm>
            <a:off x="174945" y="234863"/>
            <a:ext cx="8053675"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174944" y="27536"/>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4400"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174944" y="542617"/>
            <a:ext cx="8053675"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12" name="McK Slide Elements" hidden="1"/>
          <p:cNvGrpSpPr>
            <a:grpSpLocks/>
          </p:cNvGrpSpPr>
          <p:nvPr/>
        </p:nvGrpSpPr>
        <p:grpSpPr bwMode="auto">
          <a:xfrm>
            <a:off x="174944" y="6086391"/>
            <a:ext cx="8799129" cy="413035"/>
            <a:chOff x="75" y="3895"/>
            <a:chExt cx="689" cy="255"/>
          </a:xfrm>
        </p:grpSpPr>
        <p:sp>
          <p:nvSpPr>
            <p:cNvPr id="13" name="McK 4. Footnote"/>
            <p:cNvSpPr txBox="1">
              <a:spLocks noChangeArrowheads="1"/>
            </p:cNvSpPr>
            <p:nvPr/>
          </p:nvSpPr>
          <p:spPr bwMode="auto">
            <a:xfrm>
              <a:off x="75" y="3895"/>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McK 5. Source"/>
            <p:cNvSpPr>
              <a:spLocks noChangeArrowheads="1"/>
            </p:cNvSpPr>
            <p:nvPr/>
          </p:nvSpPr>
          <p:spPr bwMode="auto">
            <a:xfrm>
              <a:off x="75" y="4053"/>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21910" indent="-621910" defTabSz="913429" fontAlgn="base">
                <a:spcBef>
                  <a:spcPct val="0"/>
                </a:spcBef>
                <a:spcAft>
                  <a:spcPct val="0"/>
                </a:spcAft>
                <a:tabLst>
                  <a:tab pos="625148" algn="l"/>
                </a:tabLst>
              </a:pPr>
              <a:r>
                <a:rPr lang="en-US" sz="1000" dirty="0">
                  <a:solidFill>
                    <a:srgbClr val="000000"/>
                  </a:solidFill>
                </a:rPr>
                <a:t>SOURCE: Source</a:t>
              </a:r>
            </a:p>
          </p:txBody>
        </p:sp>
      </p:grpSp>
      <p:grpSp>
        <p:nvGrpSpPr>
          <p:cNvPr id="15" name="ACET" hidden="1"/>
          <p:cNvGrpSpPr>
            <a:grpSpLocks/>
          </p:cNvGrpSpPr>
          <p:nvPr/>
        </p:nvGrpSpPr>
        <p:grpSpPr bwMode="auto">
          <a:xfrm>
            <a:off x="1482156" y="1150019"/>
            <a:ext cx="4350892"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14400" fontAlgn="base">
                <a:spcBef>
                  <a:spcPct val="0"/>
                </a:spcBef>
                <a:spcAft>
                  <a:spcPct val="0"/>
                </a:spcAft>
              </a:pPr>
              <a:r>
                <a:rPr lang="en-US" sz="1600" b="1" dirty="0">
                  <a:solidFill>
                    <a:srgbClr val="000000"/>
                  </a:solidFill>
                </a:rPr>
                <a:t>Title</a:t>
              </a:r>
            </a:p>
            <a:p>
              <a:pPr defTabSz="914400" fontAlgn="base">
                <a:spcBef>
                  <a:spcPct val="0"/>
                </a:spcBef>
                <a:spcAft>
                  <a:spcPct val="0"/>
                </a:spcAft>
              </a:pPr>
              <a:r>
                <a:rPr lang="en-US" sz="1600" dirty="0">
                  <a:solidFill>
                    <a:srgbClr val="808080"/>
                  </a:solidFill>
                </a:rPr>
                <a:t>Unit of measure</a:t>
              </a:r>
            </a:p>
          </p:txBody>
        </p:sp>
      </p:grpSp>
      <p:grpSp>
        <p:nvGrpSpPr>
          <p:cNvPr id="63" name="LegendBoxes" hidden="1"/>
          <p:cNvGrpSpPr>
            <a:grpSpLocks/>
          </p:cNvGrpSpPr>
          <p:nvPr/>
        </p:nvGrpSpPr>
        <p:grpSpPr bwMode="auto">
          <a:xfrm>
            <a:off x="7449476" y="275439"/>
            <a:ext cx="779144" cy="1017201"/>
            <a:chOff x="4936" y="176"/>
            <a:chExt cx="481" cy="628"/>
          </a:xfrm>
        </p:grpSpPr>
        <p:sp>
          <p:nvSpPr>
            <p:cNvPr id="64"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66"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68"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70"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72" name="LegendLines" hidden="1"/>
          <p:cNvGrpSpPr>
            <a:grpSpLocks/>
          </p:cNvGrpSpPr>
          <p:nvPr/>
        </p:nvGrpSpPr>
        <p:grpSpPr bwMode="auto">
          <a:xfrm>
            <a:off x="7135228" y="275439"/>
            <a:ext cx="1093393" cy="745084"/>
            <a:chOff x="4750" y="176"/>
            <a:chExt cx="675" cy="460"/>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6"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7"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8"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grpSp>
      <p:grpSp>
        <p:nvGrpSpPr>
          <p:cNvPr id="79" name="McKSticker" hidden="1"/>
          <p:cNvGrpSpPr/>
          <p:nvPr/>
        </p:nvGrpSpPr>
        <p:grpSpPr bwMode="auto">
          <a:xfrm>
            <a:off x="7139991" y="275438"/>
            <a:ext cx="1088630" cy="216680"/>
            <a:chOff x="7673880" y="285750"/>
            <a:chExt cx="1066895" cy="212366"/>
          </a:xfrm>
        </p:grpSpPr>
        <p:sp>
          <p:nvSpPr>
            <p:cNvPr id="80"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26" fontAlgn="base">
                <a:spcBef>
                  <a:spcPct val="0"/>
                </a:spcBef>
                <a:spcAft>
                  <a:spcPct val="0"/>
                </a:spcAft>
                <a:buClr>
                  <a:srgbClr val="000000"/>
                </a:buClr>
              </a:pPr>
              <a:r>
                <a:rPr lang="en-US" sz="1200" dirty="0">
                  <a:solidFill>
                    <a:srgbClr val="808080"/>
                  </a:solidFill>
                </a:rPr>
                <a:t>PRELIMINARY</a:t>
              </a:r>
            </a:p>
          </p:txBody>
        </p:sp>
        <p:cxnSp>
          <p:nvCxnSpPr>
            <p:cNvPr id="81" name="AutoShape 31"/>
            <p:cNvCxnSpPr>
              <a:cxnSpLocks noChangeShapeType="1"/>
              <a:stCxn id="80" idx="2"/>
              <a:endCxn id="80"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82" name="AutoShape 32"/>
            <p:cNvCxnSpPr>
              <a:cxnSpLocks noChangeShapeType="1"/>
              <a:stCxn id="80" idx="4"/>
              <a:endCxn id="80"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83" name="LegendMoons" hidden="1"/>
          <p:cNvGrpSpPr/>
          <p:nvPr/>
        </p:nvGrpSpPr>
        <p:grpSpPr bwMode="auto">
          <a:xfrm>
            <a:off x="7381273" y="275438"/>
            <a:ext cx="847347" cy="1333054"/>
            <a:chOff x="6655594" y="273840"/>
            <a:chExt cx="830430" cy="1306516"/>
          </a:xfrm>
        </p:grpSpPr>
        <p:grpSp>
          <p:nvGrpSpPr>
            <p:cNvPr id="84" name="MoonLegend1"/>
            <p:cNvGrpSpPr>
              <a:grpSpLocks noChangeAspect="1"/>
            </p:cNvGrpSpPr>
            <p:nvPr>
              <p:custDataLst>
                <p:tags r:id="rId11"/>
              </p:custDataLst>
            </p:nvPr>
          </p:nvGrpSpPr>
          <p:grpSpPr bwMode="auto">
            <a:xfrm>
              <a:off x="6655594" y="273840"/>
              <a:ext cx="209550" cy="209551"/>
              <a:chOff x="4533" y="183"/>
              <a:chExt cx="144" cy="144"/>
            </a:xfrm>
          </p:grpSpPr>
          <p:sp>
            <p:nvSpPr>
              <p:cNvPr id="102" name="Oval 38"/>
              <p:cNvSpPr>
                <a:spLocks noChangeAspect="1" noChangeArrowheads="1"/>
              </p:cNvSpPr>
              <p:nvPr>
                <p:custDataLst>
                  <p:tags r:id="rId24"/>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103" name="Arc 39"/>
              <p:cNvSpPr>
                <a:spLocks noChangeAspect="1"/>
              </p:cNvSpPr>
              <p:nvPr>
                <p:custDataLst>
                  <p:tags r:id="rId25"/>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5" name="MoonLegend2"/>
            <p:cNvGrpSpPr>
              <a:grpSpLocks noChangeAspect="1"/>
            </p:cNvGrpSpPr>
            <p:nvPr>
              <p:custDataLst>
                <p:tags r:id="rId12"/>
              </p:custDataLst>
            </p:nvPr>
          </p:nvGrpSpPr>
          <p:grpSpPr bwMode="auto">
            <a:xfrm>
              <a:off x="6655594" y="548081"/>
              <a:ext cx="209550" cy="209551"/>
              <a:chOff x="1694" y="2044"/>
              <a:chExt cx="160" cy="160"/>
            </a:xfrm>
          </p:grpSpPr>
          <p:sp>
            <p:nvSpPr>
              <p:cNvPr id="100" name="Oval 41"/>
              <p:cNvSpPr>
                <a:spLocks noChangeAspect="1" noChangeArrowheads="1"/>
              </p:cNvSpPr>
              <p:nvPr>
                <p:custDataLst>
                  <p:tags r:id="rId2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101" name="Arc 42"/>
              <p:cNvSpPr>
                <a:spLocks noChangeAspect="1"/>
              </p:cNvSpPr>
              <p:nvPr>
                <p:custDataLst>
                  <p:tags r:id="rId23"/>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6" name="MoonLegend4"/>
            <p:cNvGrpSpPr>
              <a:grpSpLocks noChangeAspect="1"/>
            </p:cNvGrpSpPr>
            <p:nvPr>
              <p:custDataLst>
                <p:tags r:id="rId13"/>
              </p:custDataLst>
            </p:nvPr>
          </p:nvGrpSpPr>
          <p:grpSpPr bwMode="auto">
            <a:xfrm>
              <a:off x="6655594" y="1096563"/>
              <a:ext cx="209550" cy="209551"/>
              <a:chOff x="4495" y="1198"/>
              <a:chExt cx="160" cy="160"/>
            </a:xfrm>
          </p:grpSpPr>
          <p:sp>
            <p:nvSpPr>
              <p:cNvPr id="98"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9" name="Arc 48"/>
              <p:cNvSpPr>
                <a:spLocks noChangeAspect="1"/>
              </p:cNvSpPr>
              <p:nvPr>
                <p:custDataLst>
                  <p:tags r:id="rId21"/>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7" name="MoonLegend5"/>
            <p:cNvGrpSpPr>
              <a:grpSpLocks noChangeAspect="1"/>
            </p:cNvGrpSpPr>
            <p:nvPr>
              <p:custDataLst>
                <p:tags r:id="rId14"/>
              </p:custDataLst>
            </p:nvPr>
          </p:nvGrpSpPr>
          <p:grpSpPr bwMode="auto">
            <a:xfrm>
              <a:off x="6655594" y="1370805"/>
              <a:ext cx="209550" cy="209551"/>
              <a:chOff x="4495" y="1440"/>
              <a:chExt cx="160" cy="160"/>
            </a:xfrm>
          </p:grpSpPr>
          <p:sp>
            <p:nvSpPr>
              <p:cNvPr id="96" name="Oval 50"/>
              <p:cNvSpPr>
                <a:spLocks noChangeAspect="1" noChangeArrowheads="1"/>
              </p:cNvSpPr>
              <p:nvPr>
                <p:custDataLst>
                  <p:tags r:id="rId18"/>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7" name="Oval 51"/>
              <p:cNvSpPr>
                <a:spLocks noChangeAspect="1" noChangeArrowheads="1"/>
              </p:cNvSpPr>
              <p:nvPr>
                <p:custDataLst>
                  <p:tags r:id="rId19"/>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sp>
          <p:nvSpPr>
            <p:cNvPr id="88"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89"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0"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1"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2"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grpSp>
          <p:nvGrpSpPr>
            <p:cNvPr id="93" name="MoonLegend3"/>
            <p:cNvGrpSpPr>
              <a:grpSpLocks noChangeAspect="1"/>
            </p:cNvGrpSpPr>
            <p:nvPr>
              <p:custDataLst>
                <p:tags r:id="rId15"/>
              </p:custDataLst>
            </p:nvPr>
          </p:nvGrpSpPr>
          <p:grpSpPr bwMode="auto">
            <a:xfrm>
              <a:off x="6655594" y="822322"/>
              <a:ext cx="209550" cy="209551"/>
              <a:chOff x="4495" y="1198"/>
              <a:chExt cx="160" cy="160"/>
            </a:xfrm>
          </p:grpSpPr>
          <p:sp>
            <p:nvSpPr>
              <p:cNvPr id="94"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5" name="Arc 48"/>
              <p:cNvSpPr>
                <a:spLocks noChangeAspect="1"/>
              </p:cNvSpPr>
              <p:nvPr>
                <p:custDataLst>
                  <p:tags r:id="rId17"/>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sp>
        <p:nvSpPr>
          <p:cNvPr id="104" name="Slide Number"/>
          <p:cNvSpPr txBox="1">
            <a:spLocks/>
          </p:cNvSpPr>
          <p:nvPr/>
        </p:nvSpPr>
        <p:spPr bwMode="auto">
          <a:xfrm>
            <a:off x="8808763" y="6633336"/>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defTabSz="914400" fontAlgn="base">
              <a:spcBef>
                <a:spcPct val="0"/>
              </a:spcBef>
              <a:spcAft>
                <a:spcPct val="0"/>
              </a:spcAft>
            </a:pPr>
            <a:fld id="{42C328C1-A84F-4A39-A664-DBA00541A8C6}" type="slidenum">
              <a:rPr lang="en-US" smtClean="0">
                <a:solidFill>
                  <a:srgbClr val="FFFFFF"/>
                </a:solidFill>
              </a:rPr>
              <a:pPr algn="r" defTabSz="914400" fontAlgn="base">
                <a:spcBef>
                  <a:spcPct val="0"/>
                </a:spcBef>
                <a:spcAft>
                  <a:spcPct val="0"/>
                </a:spcAft>
              </a:pPr>
              <a:t>‹#›</a:t>
            </a:fld>
            <a:endParaRPr lang="en-US" dirty="0">
              <a:solidFill>
                <a:srgbClr val="FFFFFF"/>
              </a:solidFill>
            </a:endParaRPr>
          </a:p>
        </p:txBody>
      </p:sp>
      <p:pic>
        <p:nvPicPr>
          <p:cNvPr id="62" name="Picture 4" descr="http://upload.wikimedia.org/wikipedia/commons/thumb/8/82/Seal_of_Massachusetts.svg/2000px-Seal_of_Massachusetts.svg.png"/>
          <p:cNvPicPr>
            <a:picLocks noChangeAspect="1" noChangeArrowheads="1"/>
          </p:cNvPicPr>
          <p:nvPr userDrawn="1"/>
        </p:nvPicPr>
        <p:blipFill>
          <a:blip r:embed="rId2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39965" y="135844"/>
            <a:ext cx="629092" cy="62905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588834"/>
      </p:ext>
    </p:extLst>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5" r:id="rId4"/>
    <p:sldLayoutId id="2147484226" r:id="rId5"/>
    <p:sldLayoutId id="2147484227" r:id="rId6"/>
    <p:sldLayoutId id="2147484228" r:id="rId7"/>
  </p:sldLayoutIdLst>
  <p:hf hdr="0" ftr="0" dt="0"/>
  <p:txStyles>
    <p:title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ext uri="{D42A27DB-BD31-4B8C-83A1-F6EECF244321}">
                <p14:modId xmlns:p14="http://schemas.microsoft.com/office/powerpoint/2010/main" val="2443087502"/>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434752" name="think-cell Slide" r:id="rId26" imgW="270" imgH="270" progId="TCLayout.ActiveDocument.1">
                  <p:embed/>
                </p:oleObj>
              </mc:Choice>
              <mc:Fallback>
                <p:oleObj name="think-cell Slide" r:id="rId26" imgW="270" imgH="270" progId="TCLayout.ActiveDocument.1">
                  <p:embed/>
                  <p:pic>
                    <p:nvPicPr>
                      <p:cNvPr id="0" name=""/>
                      <p:cNvPicPr/>
                      <p:nvPr/>
                    </p:nvPicPr>
                    <p:blipFill>
                      <a:blip r:embed="rId27"/>
                      <a:stretch>
                        <a:fillRect/>
                      </a:stretch>
                    </p:blipFill>
                    <p:spPr>
                      <a:xfrm>
                        <a:off x="0" y="0"/>
                        <a:ext cx="161984" cy="161974"/>
                      </a:xfrm>
                      <a:prstGeom prst="rect">
                        <a:avLst/>
                      </a:prstGeom>
                    </p:spPr>
                  </p:pic>
                </p:oleObj>
              </mc:Fallback>
            </mc:AlternateContent>
          </a:graphicData>
        </a:graphic>
      </p:graphicFrame>
      <p:grpSp>
        <p:nvGrpSpPr>
          <p:cNvPr id="58" name="Group 57"/>
          <p:cNvGrpSpPr/>
          <p:nvPr userDrawn="1"/>
        </p:nvGrpSpPr>
        <p:grpSpPr bwMode="ltGray">
          <a:xfrm>
            <a:off x="2" y="6565687"/>
            <a:ext cx="9143999" cy="292313"/>
            <a:chOff x="-476250" y="1078229"/>
            <a:chExt cx="9437688" cy="475297"/>
          </a:xfrm>
        </p:grpSpPr>
        <p:sp>
          <p:nvSpPr>
            <p:cNvPr id="59" name="TitleTopPlaceholder"/>
            <p:cNvSpPr>
              <a:spLocks noChangeArrowheads="1"/>
            </p:cNvSpPr>
            <p:nvPr/>
          </p:nvSpPr>
          <p:spPr bwMode="ltGray">
            <a:xfrm>
              <a:off x="1717675" y="1078230"/>
              <a:ext cx="2193925" cy="474345"/>
            </a:xfrm>
            <a:prstGeom prst="rect">
              <a:avLst/>
            </a:prstGeom>
            <a:solidFill>
              <a:schemeClr val="accent4">
                <a:alpha val="77000"/>
              </a:scheme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sp>
          <p:nvSpPr>
            <p:cNvPr id="60" name="TitleTopPlaceholder"/>
            <p:cNvSpPr>
              <a:spLocks noChangeArrowheads="1"/>
            </p:cNvSpPr>
            <p:nvPr/>
          </p:nvSpPr>
          <p:spPr bwMode="ltGray">
            <a:xfrm>
              <a:off x="-476250" y="1078229"/>
              <a:ext cx="2193925" cy="474345"/>
            </a:xfrm>
            <a:prstGeom prst="rect">
              <a:avLst/>
            </a:prstGeom>
            <a:solidFill>
              <a:srgbClr val="FFC000">
                <a:alpha val="80000"/>
              </a:srgb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sp>
          <p:nvSpPr>
            <p:cNvPr id="61" name="TitleTopPlaceholder"/>
            <p:cNvSpPr>
              <a:spLocks noChangeArrowheads="1"/>
            </p:cNvSpPr>
            <p:nvPr/>
          </p:nvSpPr>
          <p:spPr bwMode="ltGray">
            <a:xfrm>
              <a:off x="3534567" y="1079181"/>
              <a:ext cx="5426871" cy="474345"/>
            </a:xfrm>
            <a:prstGeom prst="rect">
              <a:avLst/>
            </a:prstGeom>
            <a:solidFill>
              <a:srgbClr val="009900">
                <a:alpha val="69000"/>
              </a:srgb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grpSp>
      <p:sp>
        <p:nvSpPr>
          <p:cNvPr id="1036" name="Rectangle 286"/>
          <p:cNvSpPr>
            <a:spLocks noGrp="1" noChangeArrowheads="1"/>
          </p:cNvSpPr>
          <p:nvPr>
            <p:ph type="body" idx="1"/>
          </p:nvPr>
        </p:nvSpPr>
        <p:spPr bwMode="auto">
          <a:xfrm>
            <a:off x="1482156" y="1990667"/>
            <a:ext cx="4389768"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9" name="Title Placeholder 2"/>
          <p:cNvSpPr>
            <a:spLocks noGrp="1" noChangeArrowheads="1"/>
          </p:cNvSpPr>
          <p:nvPr>
            <p:ph type="title"/>
          </p:nvPr>
        </p:nvSpPr>
        <p:spPr bwMode="auto">
          <a:xfrm>
            <a:off x="174945" y="234863"/>
            <a:ext cx="8053675"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174944" y="27536"/>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4400"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174944" y="542617"/>
            <a:ext cx="8053675"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12" name="McK Slide Elements" hidden="1"/>
          <p:cNvGrpSpPr>
            <a:grpSpLocks/>
          </p:cNvGrpSpPr>
          <p:nvPr/>
        </p:nvGrpSpPr>
        <p:grpSpPr bwMode="auto">
          <a:xfrm>
            <a:off x="174944" y="6086391"/>
            <a:ext cx="8799129" cy="413035"/>
            <a:chOff x="75" y="3895"/>
            <a:chExt cx="689" cy="255"/>
          </a:xfrm>
        </p:grpSpPr>
        <p:sp>
          <p:nvSpPr>
            <p:cNvPr id="13" name="McK 4. Footnote"/>
            <p:cNvSpPr txBox="1">
              <a:spLocks noChangeArrowheads="1"/>
            </p:cNvSpPr>
            <p:nvPr/>
          </p:nvSpPr>
          <p:spPr bwMode="auto">
            <a:xfrm>
              <a:off x="75" y="3895"/>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McK 5. Source"/>
            <p:cNvSpPr>
              <a:spLocks noChangeArrowheads="1"/>
            </p:cNvSpPr>
            <p:nvPr/>
          </p:nvSpPr>
          <p:spPr bwMode="auto">
            <a:xfrm>
              <a:off x="75" y="4053"/>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21910" indent="-621910" defTabSz="913429" fontAlgn="base">
                <a:spcBef>
                  <a:spcPct val="0"/>
                </a:spcBef>
                <a:spcAft>
                  <a:spcPct val="0"/>
                </a:spcAft>
                <a:tabLst>
                  <a:tab pos="625148" algn="l"/>
                </a:tabLst>
              </a:pPr>
              <a:r>
                <a:rPr lang="en-US" sz="1000" dirty="0">
                  <a:solidFill>
                    <a:srgbClr val="000000"/>
                  </a:solidFill>
                </a:rPr>
                <a:t>SOURCE: Source</a:t>
              </a:r>
            </a:p>
          </p:txBody>
        </p:sp>
      </p:grpSp>
      <p:grpSp>
        <p:nvGrpSpPr>
          <p:cNvPr id="15" name="ACET" hidden="1"/>
          <p:cNvGrpSpPr>
            <a:grpSpLocks/>
          </p:cNvGrpSpPr>
          <p:nvPr/>
        </p:nvGrpSpPr>
        <p:grpSpPr bwMode="auto">
          <a:xfrm>
            <a:off x="1482156" y="1150019"/>
            <a:ext cx="4350892"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14400" fontAlgn="base">
                <a:spcBef>
                  <a:spcPct val="0"/>
                </a:spcBef>
                <a:spcAft>
                  <a:spcPct val="0"/>
                </a:spcAft>
              </a:pPr>
              <a:r>
                <a:rPr lang="en-US" sz="1600" b="1" dirty="0">
                  <a:solidFill>
                    <a:srgbClr val="000000"/>
                  </a:solidFill>
                </a:rPr>
                <a:t>Title</a:t>
              </a:r>
            </a:p>
            <a:p>
              <a:pPr defTabSz="914400" fontAlgn="base">
                <a:spcBef>
                  <a:spcPct val="0"/>
                </a:spcBef>
                <a:spcAft>
                  <a:spcPct val="0"/>
                </a:spcAft>
              </a:pPr>
              <a:r>
                <a:rPr lang="en-US" sz="1600" dirty="0">
                  <a:solidFill>
                    <a:srgbClr val="808080"/>
                  </a:solidFill>
                </a:rPr>
                <a:t>Unit of measure</a:t>
              </a:r>
            </a:p>
          </p:txBody>
        </p:sp>
      </p:grpSp>
      <p:grpSp>
        <p:nvGrpSpPr>
          <p:cNvPr id="63" name="LegendBoxes" hidden="1"/>
          <p:cNvGrpSpPr>
            <a:grpSpLocks/>
          </p:cNvGrpSpPr>
          <p:nvPr/>
        </p:nvGrpSpPr>
        <p:grpSpPr bwMode="auto">
          <a:xfrm>
            <a:off x="7449476" y="275439"/>
            <a:ext cx="779144" cy="1017201"/>
            <a:chOff x="4936" y="176"/>
            <a:chExt cx="481" cy="628"/>
          </a:xfrm>
        </p:grpSpPr>
        <p:sp>
          <p:nvSpPr>
            <p:cNvPr id="64"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66"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68"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70"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72" name="LegendLines" hidden="1"/>
          <p:cNvGrpSpPr>
            <a:grpSpLocks/>
          </p:cNvGrpSpPr>
          <p:nvPr/>
        </p:nvGrpSpPr>
        <p:grpSpPr bwMode="auto">
          <a:xfrm>
            <a:off x="7135228" y="275439"/>
            <a:ext cx="1093393" cy="745084"/>
            <a:chOff x="4750" y="176"/>
            <a:chExt cx="675" cy="460"/>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6"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7"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8"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grpSp>
      <p:grpSp>
        <p:nvGrpSpPr>
          <p:cNvPr id="79" name="McKSticker" hidden="1"/>
          <p:cNvGrpSpPr/>
          <p:nvPr/>
        </p:nvGrpSpPr>
        <p:grpSpPr bwMode="auto">
          <a:xfrm>
            <a:off x="7139991" y="275438"/>
            <a:ext cx="1088630" cy="216680"/>
            <a:chOff x="7673880" y="285750"/>
            <a:chExt cx="1066895" cy="212366"/>
          </a:xfrm>
        </p:grpSpPr>
        <p:sp>
          <p:nvSpPr>
            <p:cNvPr id="80"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26" fontAlgn="base">
                <a:spcBef>
                  <a:spcPct val="0"/>
                </a:spcBef>
                <a:spcAft>
                  <a:spcPct val="0"/>
                </a:spcAft>
                <a:buClr>
                  <a:srgbClr val="000000"/>
                </a:buClr>
              </a:pPr>
              <a:r>
                <a:rPr lang="en-US" sz="1200" dirty="0">
                  <a:solidFill>
                    <a:srgbClr val="808080"/>
                  </a:solidFill>
                </a:rPr>
                <a:t>PRELIMINARY</a:t>
              </a:r>
            </a:p>
          </p:txBody>
        </p:sp>
        <p:cxnSp>
          <p:nvCxnSpPr>
            <p:cNvPr id="81" name="AutoShape 31"/>
            <p:cNvCxnSpPr>
              <a:cxnSpLocks noChangeShapeType="1"/>
              <a:stCxn id="80" idx="2"/>
              <a:endCxn id="80"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82" name="AutoShape 32"/>
            <p:cNvCxnSpPr>
              <a:cxnSpLocks noChangeShapeType="1"/>
              <a:stCxn id="80" idx="4"/>
              <a:endCxn id="80"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83" name="LegendMoons" hidden="1"/>
          <p:cNvGrpSpPr/>
          <p:nvPr/>
        </p:nvGrpSpPr>
        <p:grpSpPr bwMode="auto">
          <a:xfrm>
            <a:off x="7381273" y="275438"/>
            <a:ext cx="847347" cy="1333054"/>
            <a:chOff x="6655594" y="273840"/>
            <a:chExt cx="830430" cy="1306516"/>
          </a:xfrm>
        </p:grpSpPr>
        <p:grpSp>
          <p:nvGrpSpPr>
            <p:cNvPr id="84" name="MoonLegend1"/>
            <p:cNvGrpSpPr>
              <a:grpSpLocks noChangeAspect="1"/>
            </p:cNvGrpSpPr>
            <p:nvPr>
              <p:custDataLst>
                <p:tags r:id="rId11"/>
              </p:custDataLst>
            </p:nvPr>
          </p:nvGrpSpPr>
          <p:grpSpPr bwMode="auto">
            <a:xfrm>
              <a:off x="6655594" y="273840"/>
              <a:ext cx="209550" cy="209551"/>
              <a:chOff x="4533" y="183"/>
              <a:chExt cx="144" cy="144"/>
            </a:xfrm>
          </p:grpSpPr>
          <p:sp>
            <p:nvSpPr>
              <p:cNvPr id="102" name="Oval 38"/>
              <p:cNvSpPr>
                <a:spLocks noChangeAspect="1" noChangeArrowheads="1"/>
              </p:cNvSpPr>
              <p:nvPr>
                <p:custDataLst>
                  <p:tags r:id="rId24"/>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103" name="Arc 39"/>
              <p:cNvSpPr>
                <a:spLocks noChangeAspect="1"/>
              </p:cNvSpPr>
              <p:nvPr>
                <p:custDataLst>
                  <p:tags r:id="rId25"/>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5" name="MoonLegend2"/>
            <p:cNvGrpSpPr>
              <a:grpSpLocks noChangeAspect="1"/>
            </p:cNvGrpSpPr>
            <p:nvPr>
              <p:custDataLst>
                <p:tags r:id="rId12"/>
              </p:custDataLst>
            </p:nvPr>
          </p:nvGrpSpPr>
          <p:grpSpPr bwMode="auto">
            <a:xfrm>
              <a:off x="6655594" y="548081"/>
              <a:ext cx="209550" cy="209551"/>
              <a:chOff x="1694" y="2044"/>
              <a:chExt cx="160" cy="160"/>
            </a:xfrm>
          </p:grpSpPr>
          <p:sp>
            <p:nvSpPr>
              <p:cNvPr id="100" name="Oval 41"/>
              <p:cNvSpPr>
                <a:spLocks noChangeAspect="1" noChangeArrowheads="1"/>
              </p:cNvSpPr>
              <p:nvPr>
                <p:custDataLst>
                  <p:tags r:id="rId2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101" name="Arc 42"/>
              <p:cNvSpPr>
                <a:spLocks noChangeAspect="1"/>
              </p:cNvSpPr>
              <p:nvPr>
                <p:custDataLst>
                  <p:tags r:id="rId23"/>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6" name="MoonLegend4"/>
            <p:cNvGrpSpPr>
              <a:grpSpLocks noChangeAspect="1"/>
            </p:cNvGrpSpPr>
            <p:nvPr>
              <p:custDataLst>
                <p:tags r:id="rId13"/>
              </p:custDataLst>
            </p:nvPr>
          </p:nvGrpSpPr>
          <p:grpSpPr bwMode="auto">
            <a:xfrm>
              <a:off x="6655594" y="1096563"/>
              <a:ext cx="209550" cy="209551"/>
              <a:chOff x="4495" y="1198"/>
              <a:chExt cx="160" cy="160"/>
            </a:xfrm>
          </p:grpSpPr>
          <p:sp>
            <p:nvSpPr>
              <p:cNvPr id="98"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9" name="Arc 48"/>
              <p:cNvSpPr>
                <a:spLocks noChangeAspect="1"/>
              </p:cNvSpPr>
              <p:nvPr>
                <p:custDataLst>
                  <p:tags r:id="rId21"/>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7" name="MoonLegend5"/>
            <p:cNvGrpSpPr>
              <a:grpSpLocks noChangeAspect="1"/>
            </p:cNvGrpSpPr>
            <p:nvPr>
              <p:custDataLst>
                <p:tags r:id="rId14"/>
              </p:custDataLst>
            </p:nvPr>
          </p:nvGrpSpPr>
          <p:grpSpPr bwMode="auto">
            <a:xfrm>
              <a:off x="6655594" y="1370805"/>
              <a:ext cx="209550" cy="209551"/>
              <a:chOff x="4495" y="1440"/>
              <a:chExt cx="160" cy="160"/>
            </a:xfrm>
          </p:grpSpPr>
          <p:sp>
            <p:nvSpPr>
              <p:cNvPr id="96" name="Oval 50"/>
              <p:cNvSpPr>
                <a:spLocks noChangeAspect="1" noChangeArrowheads="1"/>
              </p:cNvSpPr>
              <p:nvPr>
                <p:custDataLst>
                  <p:tags r:id="rId18"/>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7" name="Oval 51"/>
              <p:cNvSpPr>
                <a:spLocks noChangeAspect="1" noChangeArrowheads="1"/>
              </p:cNvSpPr>
              <p:nvPr>
                <p:custDataLst>
                  <p:tags r:id="rId19"/>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sp>
          <p:nvSpPr>
            <p:cNvPr id="88"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89"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0"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1"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2"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grpSp>
          <p:nvGrpSpPr>
            <p:cNvPr id="93" name="MoonLegend3"/>
            <p:cNvGrpSpPr>
              <a:grpSpLocks noChangeAspect="1"/>
            </p:cNvGrpSpPr>
            <p:nvPr>
              <p:custDataLst>
                <p:tags r:id="rId15"/>
              </p:custDataLst>
            </p:nvPr>
          </p:nvGrpSpPr>
          <p:grpSpPr bwMode="auto">
            <a:xfrm>
              <a:off x="6655594" y="822322"/>
              <a:ext cx="209550" cy="209551"/>
              <a:chOff x="4495" y="1198"/>
              <a:chExt cx="160" cy="160"/>
            </a:xfrm>
          </p:grpSpPr>
          <p:sp>
            <p:nvSpPr>
              <p:cNvPr id="94"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5" name="Arc 48"/>
              <p:cNvSpPr>
                <a:spLocks noChangeAspect="1"/>
              </p:cNvSpPr>
              <p:nvPr>
                <p:custDataLst>
                  <p:tags r:id="rId17"/>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sp>
        <p:nvSpPr>
          <p:cNvPr id="104" name="Slide Number"/>
          <p:cNvSpPr txBox="1">
            <a:spLocks/>
          </p:cNvSpPr>
          <p:nvPr/>
        </p:nvSpPr>
        <p:spPr bwMode="auto">
          <a:xfrm>
            <a:off x="8808763" y="6633336"/>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defTabSz="914400" fontAlgn="base">
              <a:spcBef>
                <a:spcPct val="0"/>
              </a:spcBef>
              <a:spcAft>
                <a:spcPct val="0"/>
              </a:spcAft>
            </a:pPr>
            <a:fld id="{42C328C1-A84F-4A39-A664-DBA00541A8C6}" type="slidenum">
              <a:rPr lang="en-US" smtClean="0">
                <a:solidFill>
                  <a:srgbClr val="FFFFFF"/>
                </a:solidFill>
              </a:rPr>
              <a:pPr algn="r" defTabSz="914400" fontAlgn="base">
                <a:spcBef>
                  <a:spcPct val="0"/>
                </a:spcBef>
                <a:spcAft>
                  <a:spcPct val="0"/>
                </a:spcAft>
              </a:pPr>
              <a:t>‹#›</a:t>
            </a:fld>
            <a:endParaRPr lang="en-US" dirty="0">
              <a:solidFill>
                <a:srgbClr val="FFFFFF"/>
              </a:solidFill>
            </a:endParaRPr>
          </a:p>
        </p:txBody>
      </p:sp>
      <p:pic>
        <p:nvPicPr>
          <p:cNvPr id="62" name="Picture 4" descr="http://upload.wikimedia.org/wikipedia/commons/thumb/8/82/Seal_of_Massachusetts.svg/2000px-Seal_of_Massachusetts.svg.png"/>
          <p:cNvPicPr>
            <a:picLocks noChangeAspect="1" noChangeArrowheads="1"/>
          </p:cNvPicPr>
          <p:nvPr userDrawn="1"/>
        </p:nvPicPr>
        <p:blipFill>
          <a:blip r:embed="rId2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39965" y="135844"/>
            <a:ext cx="629092" cy="62905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368099"/>
      </p:ext>
    </p:extLst>
  </p:cSld>
  <p:clrMap bg1="lt1" tx1="dk1" bg2="lt2" tx2="dk2" accent1="accent1" accent2="accent2" accent3="accent3" accent4="accent4" accent5="accent5" accent6="accent6" hlink="hlink" folHlink="folHlink"/>
  <p:sldLayoutIdLst>
    <p:sldLayoutId id="2147484231" r:id="rId1"/>
    <p:sldLayoutId id="2147484232" r:id="rId2"/>
    <p:sldLayoutId id="2147484233" r:id="rId3"/>
    <p:sldLayoutId id="2147484236" r:id="rId4"/>
    <p:sldLayoutId id="2147484237" r:id="rId5"/>
    <p:sldLayoutId id="2147484238" r:id="rId6"/>
    <p:sldLayoutId id="2147484239" r:id="rId7"/>
  </p:sldLayoutIdLst>
  <p:hf hdr="0" ftr="0" dt="0"/>
  <p:txStyles>
    <p:title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ext uri="{D42A27DB-BD31-4B8C-83A1-F6EECF244321}">
                <p14:modId xmlns:p14="http://schemas.microsoft.com/office/powerpoint/2010/main" val="1053263367"/>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436800" name="think-cell Slide" r:id="rId26" imgW="270" imgH="270" progId="TCLayout.ActiveDocument.1">
                  <p:embed/>
                </p:oleObj>
              </mc:Choice>
              <mc:Fallback>
                <p:oleObj name="think-cell Slide" r:id="rId26" imgW="270" imgH="270" progId="TCLayout.ActiveDocument.1">
                  <p:embed/>
                  <p:pic>
                    <p:nvPicPr>
                      <p:cNvPr id="0" name=""/>
                      <p:cNvPicPr/>
                      <p:nvPr/>
                    </p:nvPicPr>
                    <p:blipFill>
                      <a:blip r:embed="rId27"/>
                      <a:stretch>
                        <a:fillRect/>
                      </a:stretch>
                    </p:blipFill>
                    <p:spPr>
                      <a:xfrm>
                        <a:off x="0" y="0"/>
                        <a:ext cx="161984" cy="161974"/>
                      </a:xfrm>
                      <a:prstGeom prst="rect">
                        <a:avLst/>
                      </a:prstGeom>
                    </p:spPr>
                  </p:pic>
                </p:oleObj>
              </mc:Fallback>
            </mc:AlternateContent>
          </a:graphicData>
        </a:graphic>
      </p:graphicFrame>
      <p:grpSp>
        <p:nvGrpSpPr>
          <p:cNvPr id="58" name="Group 57"/>
          <p:cNvGrpSpPr/>
          <p:nvPr userDrawn="1"/>
        </p:nvGrpSpPr>
        <p:grpSpPr bwMode="ltGray">
          <a:xfrm>
            <a:off x="2" y="6565687"/>
            <a:ext cx="9143999" cy="292313"/>
            <a:chOff x="-476250" y="1078229"/>
            <a:chExt cx="9437688" cy="475297"/>
          </a:xfrm>
        </p:grpSpPr>
        <p:sp>
          <p:nvSpPr>
            <p:cNvPr id="59" name="TitleTopPlaceholder"/>
            <p:cNvSpPr>
              <a:spLocks noChangeArrowheads="1"/>
            </p:cNvSpPr>
            <p:nvPr/>
          </p:nvSpPr>
          <p:spPr bwMode="ltGray">
            <a:xfrm>
              <a:off x="1717675" y="1078230"/>
              <a:ext cx="2193925" cy="474345"/>
            </a:xfrm>
            <a:prstGeom prst="rect">
              <a:avLst/>
            </a:prstGeom>
            <a:solidFill>
              <a:schemeClr val="accent4">
                <a:alpha val="77000"/>
              </a:scheme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sp>
          <p:nvSpPr>
            <p:cNvPr id="60" name="TitleTopPlaceholder"/>
            <p:cNvSpPr>
              <a:spLocks noChangeArrowheads="1"/>
            </p:cNvSpPr>
            <p:nvPr/>
          </p:nvSpPr>
          <p:spPr bwMode="ltGray">
            <a:xfrm>
              <a:off x="-476250" y="1078229"/>
              <a:ext cx="2193925" cy="474345"/>
            </a:xfrm>
            <a:prstGeom prst="rect">
              <a:avLst/>
            </a:prstGeom>
            <a:solidFill>
              <a:srgbClr val="FFC000">
                <a:alpha val="80000"/>
              </a:srgb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sp>
          <p:nvSpPr>
            <p:cNvPr id="61" name="TitleTopPlaceholder"/>
            <p:cNvSpPr>
              <a:spLocks noChangeArrowheads="1"/>
            </p:cNvSpPr>
            <p:nvPr/>
          </p:nvSpPr>
          <p:spPr bwMode="ltGray">
            <a:xfrm>
              <a:off x="3534567" y="1079181"/>
              <a:ext cx="5426871" cy="474345"/>
            </a:xfrm>
            <a:prstGeom prst="rect">
              <a:avLst/>
            </a:prstGeom>
            <a:solidFill>
              <a:srgbClr val="009900">
                <a:alpha val="69000"/>
              </a:srgb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grpSp>
      <p:sp>
        <p:nvSpPr>
          <p:cNvPr id="1036" name="Rectangle 286"/>
          <p:cNvSpPr>
            <a:spLocks noGrp="1" noChangeArrowheads="1"/>
          </p:cNvSpPr>
          <p:nvPr>
            <p:ph type="body" idx="1"/>
          </p:nvPr>
        </p:nvSpPr>
        <p:spPr bwMode="auto">
          <a:xfrm>
            <a:off x="1482156" y="1990667"/>
            <a:ext cx="4389768"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9" name="Title Placeholder 2"/>
          <p:cNvSpPr>
            <a:spLocks noGrp="1" noChangeArrowheads="1"/>
          </p:cNvSpPr>
          <p:nvPr>
            <p:ph type="title"/>
          </p:nvPr>
        </p:nvSpPr>
        <p:spPr bwMode="auto">
          <a:xfrm>
            <a:off x="174945" y="234863"/>
            <a:ext cx="8053675"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174944" y="27536"/>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4400"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174944" y="542617"/>
            <a:ext cx="8053675"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12" name="McK Slide Elements" hidden="1"/>
          <p:cNvGrpSpPr>
            <a:grpSpLocks/>
          </p:cNvGrpSpPr>
          <p:nvPr/>
        </p:nvGrpSpPr>
        <p:grpSpPr bwMode="auto">
          <a:xfrm>
            <a:off x="174944" y="6086391"/>
            <a:ext cx="8799129" cy="413035"/>
            <a:chOff x="75" y="3895"/>
            <a:chExt cx="689" cy="255"/>
          </a:xfrm>
        </p:grpSpPr>
        <p:sp>
          <p:nvSpPr>
            <p:cNvPr id="13" name="McK 4. Footnote"/>
            <p:cNvSpPr txBox="1">
              <a:spLocks noChangeArrowheads="1"/>
            </p:cNvSpPr>
            <p:nvPr/>
          </p:nvSpPr>
          <p:spPr bwMode="auto">
            <a:xfrm>
              <a:off x="75" y="3895"/>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McK 5. Source"/>
            <p:cNvSpPr>
              <a:spLocks noChangeArrowheads="1"/>
            </p:cNvSpPr>
            <p:nvPr/>
          </p:nvSpPr>
          <p:spPr bwMode="auto">
            <a:xfrm>
              <a:off x="75" y="4053"/>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21910" indent="-621910" defTabSz="913429" fontAlgn="base">
                <a:spcBef>
                  <a:spcPct val="0"/>
                </a:spcBef>
                <a:spcAft>
                  <a:spcPct val="0"/>
                </a:spcAft>
                <a:tabLst>
                  <a:tab pos="625148" algn="l"/>
                </a:tabLst>
              </a:pPr>
              <a:r>
                <a:rPr lang="en-US" sz="1000" dirty="0">
                  <a:solidFill>
                    <a:srgbClr val="000000"/>
                  </a:solidFill>
                </a:rPr>
                <a:t>SOURCE: Source</a:t>
              </a:r>
            </a:p>
          </p:txBody>
        </p:sp>
      </p:grpSp>
      <p:grpSp>
        <p:nvGrpSpPr>
          <p:cNvPr id="15" name="ACET" hidden="1"/>
          <p:cNvGrpSpPr>
            <a:grpSpLocks/>
          </p:cNvGrpSpPr>
          <p:nvPr/>
        </p:nvGrpSpPr>
        <p:grpSpPr bwMode="auto">
          <a:xfrm>
            <a:off x="1482156" y="1150019"/>
            <a:ext cx="4350892"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14400" fontAlgn="base">
                <a:spcBef>
                  <a:spcPct val="0"/>
                </a:spcBef>
                <a:spcAft>
                  <a:spcPct val="0"/>
                </a:spcAft>
              </a:pPr>
              <a:r>
                <a:rPr lang="en-US" sz="1600" b="1" dirty="0">
                  <a:solidFill>
                    <a:srgbClr val="000000"/>
                  </a:solidFill>
                </a:rPr>
                <a:t>Title</a:t>
              </a:r>
            </a:p>
            <a:p>
              <a:pPr defTabSz="914400" fontAlgn="base">
                <a:spcBef>
                  <a:spcPct val="0"/>
                </a:spcBef>
                <a:spcAft>
                  <a:spcPct val="0"/>
                </a:spcAft>
              </a:pPr>
              <a:r>
                <a:rPr lang="en-US" sz="1600" dirty="0">
                  <a:solidFill>
                    <a:srgbClr val="808080"/>
                  </a:solidFill>
                </a:rPr>
                <a:t>Unit of measure</a:t>
              </a:r>
            </a:p>
          </p:txBody>
        </p:sp>
      </p:grpSp>
      <p:grpSp>
        <p:nvGrpSpPr>
          <p:cNvPr id="63" name="LegendBoxes" hidden="1"/>
          <p:cNvGrpSpPr>
            <a:grpSpLocks/>
          </p:cNvGrpSpPr>
          <p:nvPr/>
        </p:nvGrpSpPr>
        <p:grpSpPr bwMode="auto">
          <a:xfrm>
            <a:off x="7449476" y="275439"/>
            <a:ext cx="779144" cy="1017201"/>
            <a:chOff x="4936" y="176"/>
            <a:chExt cx="481" cy="628"/>
          </a:xfrm>
        </p:grpSpPr>
        <p:sp>
          <p:nvSpPr>
            <p:cNvPr id="64"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66"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68"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70"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72" name="LegendLines" hidden="1"/>
          <p:cNvGrpSpPr>
            <a:grpSpLocks/>
          </p:cNvGrpSpPr>
          <p:nvPr/>
        </p:nvGrpSpPr>
        <p:grpSpPr bwMode="auto">
          <a:xfrm>
            <a:off x="7135228" y="275439"/>
            <a:ext cx="1093393" cy="745084"/>
            <a:chOff x="4750" y="176"/>
            <a:chExt cx="675" cy="460"/>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6"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7"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8"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grpSp>
      <p:grpSp>
        <p:nvGrpSpPr>
          <p:cNvPr id="79" name="McKSticker" hidden="1"/>
          <p:cNvGrpSpPr/>
          <p:nvPr/>
        </p:nvGrpSpPr>
        <p:grpSpPr bwMode="auto">
          <a:xfrm>
            <a:off x="7139991" y="275438"/>
            <a:ext cx="1088630" cy="216680"/>
            <a:chOff x="7673880" y="285750"/>
            <a:chExt cx="1066895" cy="212366"/>
          </a:xfrm>
        </p:grpSpPr>
        <p:sp>
          <p:nvSpPr>
            <p:cNvPr id="80"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26" fontAlgn="base">
                <a:spcBef>
                  <a:spcPct val="0"/>
                </a:spcBef>
                <a:spcAft>
                  <a:spcPct val="0"/>
                </a:spcAft>
                <a:buClr>
                  <a:srgbClr val="000000"/>
                </a:buClr>
              </a:pPr>
              <a:r>
                <a:rPr lang="en-US" sz="1200" dirty="0">
                  <a:solidFill>
                    <a:srgbClr val="808080"/>
                  </a:solidFill>
                </a:rPr>
                <a:t>PRELIMINARY</a:t>
              </a:r>
            </a:p>
          </p:txBody>
        </p:sp>
        <p:cxnSp>
          <p:nvCxnSpPr>
            <p:cNvPr id="81" name="AutoShape 31"/>
            <p:cNvCxnSpPr>
              <a:cxnSpLocks noChangeShapeType="1"/>
              <a:stCxn id="80" idx="2"/>
              <a:endCxn id="80"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82" name="AutoShape 32"/>
            <p:cNvCxnSpPr>
              <a:cxnSpLocks noChangeShapeType="1"/>
              <a:stCxn id="80" idx="4"/>
              <a:endCxn id="80"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83" name="LegendMoons" hidden="1"/>
          <p:cNvGrpSpPr/>
          <p:nvPr/>
        </p:nvGrpSpPr>
        <p:grpSpPr bwMode="auto">
          <a:xfrm>
            <a:off x="7381273" y="275438"/>
            <a:ext cx="847347" cy="1333054"/>
            <a:chOff x="6655594" y="273840"/>
            <a:chExt cx="830430" cy="1306516"/>
          </a:xfrm>
        </p:grpSpPr>
        <p:grpSp>
          <p:nvGrpSpPr>
            <p:cNvPr id="84" name="MoonLegend1"/>
            <p:cNvGrpSpPr>
              <a:grpSpLocks noChangeAspect="1"/>
            </p:cNvGrpSpPr>
            <p:nvPr>
              <p:custDataLst>
                <p:tags r:id="rId11"/>
              </p:custDataLst>
            </p:nvPr>
          </p:nvGrpSpPr>
          <p:grpSpPr bwMode="auto">
            <a:xfrm>
              <a:off x="6655594" y="273840"/>
              <a:ext cx="209550" cy="209551"/>
              <a:chOff x="4533" y="183"/>
              <a:chExt cx="144" cy="144"/>
            </a:xfrm>
          </p:grpSpPr>
          <p:sp>
            <p:nvSpPr>
              <p:cNvPr id="102" name="Oval 38"/>
              <p:cNvSpPr>
                <a:spLocks noChangeAspect="1" noChangeArrowheads="1"/>
              </p:cNvSpPr>
              <p:nvPr>
                <p:custDataLst>
                  <p:tags r:id="rId24"/>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103" name="Arc 39"/>
              <p:cNvSpPr>
                <a:spLocks noChangeAspect="1"/>
              </p:cNvSpPr>
              <p:nvPr>
                <p:custDataLst>
                  <p:tags r:id="rId25"/>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5" name="MoonLegend2"/>
            <p:cNvGrpSpPr>
              <a:grpSpLocks noChangeAspect="1"/>
            </p:cNvGrpSpPr>
            <p:nvPr>
              <p:custDataLst>
                <p:tags r:id="rId12"/>
              </p:custDataLst>
            </p:nvPr>
          </p:nvGrpSpPr>
          <p:grpSpPr bwMode="auto">
            <a:xfrm>
              <a:off x="6655594" y="548081"/>
              <a:ext cx="209550" cy="209551"/>
              <a:chOff x="1694" y="2044"/>
              <a:chExt cx="160" cy="160"/>
            </a:xfrm>
          </p:grpSpPr>
          <p:sp>
            <p:nvSpPr>
              <p:cNvPr id="100" name="Oval 41"/>
              <p:cNvSpPr>
                <a:spLocks noChangeAspect="1" noChangeArrowheads="1"/>
              </p:cNvSpPr>
              <p:nvPr>
                <p:custDataLst>
                  <p:tags r:id="rId2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101" name="Arc 42"/>
              <p:cNvSpPr>
                <a:spLocks noChangeAspect="1"/>
              </p:cNvSpPr>
              <p:nvPr>
                <p:custDataLst>
                  <p:tags r:id="rId23"/>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6" name="MoonLegend4"/>
            <p:cNvGrpSpPr>
              <a:grpSpLocks noChangeAspect="1"/>
            </p:cNvGrpSpPr>
            <p:nvPr>
              <p:custDataLst>
                <p:tags r:id="rId13"/>
              </p:custDataLst>
            </p:nvPr>
          </p:nvGrpSpPr>
          <p:grpSpPr bwMode="auto">
            <a:xfrm>
              <a:off x="6655594" y="1096563"/>
              <a:ext cx="209550" cy="209551"/>
              <a:chOff x="4495" y="1198"/>
              <a:chExt cx="160" cy="160"/>
            </a:xfrm>
          </p:grpSpPr>
          <p:sp>
            <p:nvSpPr>
              <p:cNvPr id="98"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9" name="Arc 48"/>
              <p:cNvSpPr>
                <a:spLocks noChangeAspect="1"/>
              </p:cNvSpPr>
              <p:nvPr>
                <p:custDataLst>
                  <p:tags r:id="rId21"/>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7" name="MoonLegend5"/>
            <p:cNvGrpSpPr>
              <a:grpSpLocks noChangeAspect="1"/>
            </p:cNvGrpSpPr>
            <p:nvPr>
              <p:custDataLst>
                <p:tags r:id="rId14"/>
              </p:custDataLst>
            </p:nvPr>
          </p:nvGrpSpPr>
          <p:grpSpPr bwMode="auto">
            <a:xfrm>
              <a:off x="6655594" y="1370805"/>
              <a:ext cx="209550" cy="209551"/>
              <a:chOff x="4495" y="1440"/>
              <a:chExt cx="160" cy="160"/>
            </a:xfrm>
          </p:grpSpPr>
          <p:sp>
            <p:nvSpPr>
              <p:cNvPr id="96" name="Oval 50"/>
              <p:cNvSpPr>
                <a:spLocks noChangeAspect="1" noChangeArrowheads="1"/>
              </p:cNvSpPr>
              <p:nvPr>
                <p:custDataLst>
                  <p:tags r:id="rId18"/>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7" name="Oval 51"/>
              <p:cNvSpPr>
                <a:spLocks noChangeAspect="1" noChangeArrowheads="1"/>
              </p:cNvSpPr>
              <p:nvPr>
                <p:custDataLst>
                  <p:tags r:id="rId19"/>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sp>
          <p:nvSpPr>
            <p:cNvPr id="88"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89"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0"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1"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2"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grpSp>
          <p:nvGrpSpPr>
            <p:cNvPr id="93" name="MoonLegend3"/>
            <p:cNvGrpSpPr>
              <a:grpSpLocks noChangeAspect="1"/>
            </p:cNvGrpSpPr>
            <p:nvPr>
              <p:custDataLst>
                <p:tags r:id="rId15"/>
              </p:custDataLst>
            </p:nvPr>
          </p:nvGrpSpPr>
          <p:grpSpPr bwMode="auto">
            <a:xfrm>
              <a:off x="6655594" y="822322"/>
              <a:ext cx="209550" cy="209551"/>
              <a:chOff x="4495" y="1198"/>
              <a:chExt cx="160" cy="160"/>
            </a:xfrm>
          </p:grpSpPr>
          <p:sp>
            <p:nvSpPr>
              <p:cNvPr id="94"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5" name="Arc 48"/>
              <p:cNvSpPr>
                <a:spLocks noChangeAspect="1"/>
              </p:cNvSpPr>
              <p:nvPr>
                <p:custDataLst>
                  <p:tags r:id="rId17"/>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sp>
        <p:nvSpPr>
          <p:cNvPr id="104" name="Slide Number"/>
          <p:cNvSpPr txBox="1">
            <a:spLocks/>
          </p:cNvSpPr>
          <p:nvPr/>
        </p:nvSpPr>
        <p:spPr bwMode="auto">
          <a:xfrm>
            <a:off x="8808763" y="6633336"/>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defTabSz="914400" fontAlgn="base">
              <a:spcBef>
                <a:spcPct val="0"/>
              </a:spcBef>
              <a:spcAft>
                <a:spcPct val="0"/>
              </a:spcAft>
            </a:pPr>
            <a:fld id="{42C328C1-A84F-4A39-A664-DBA00541A8C6}" type="slidenum">
              <a:rPr lang="en-US" smtClean="0">
                <a:solidFill>
                  <a:srgbClr val="FFFFFF"/>
                </a:solidFill>
              </a:rPr>
              <a:pPr algn="r" defTabSz="914400" fontAlgn="base">
                <a:spcBef>
                  <a:spcPct val="0"/>
                </a:spcBef>
                <a:spcAft>
                  <a:spcPct val="0"/>
                </a:spcAft>
              </a:pPr>
              <a:t>‹#›</a:t>
            </a:fld>
            <a:endParaRPr lang="en-US" dirty="0">
              <a:solidFill>
                <a:srgbClr val="FFFFFF"/>
              </a:solidFill>
            </a:endParaRPr>
          </a:p>
        </p:txBody>
      </p:sp>
      <p:pic>
        <p:nvPicPr>
          <p:cNvPr id="62" name="Picture 4" descr="http://upload.wikimedia.org/wikipedia/commons/thumb/8/82/Seal_of_Massachusetts.svg/2000px-Seal_of_Massachusetts.svg.png"/>
          <p:cNvPicPr>
            <a:picLocks noChangeAspect="1" noChangeArrowheads="1"/>
          </p:cNvPicPr>
          <p:nvPr userDrawn="1"/>
        </p:nvPicPr>
        <p:blipFill>
          <a:blip r:embed="rId2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39965" y="135844"/>
            <a:ext cx="629092" cy="62905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390710"/>
      </p:ext>
    </p:extLst>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6" r:id="rId4"/>
    <p:sldLayoutId id="2147484247" r:id="rId5"/>
    <p:sldLayoutId id="2147484248" r:id="rId6"/>
    <p:sldLayoutId id="2147484249" r:id="rId7"/>
  </p:sldLayoutIdLst>
  <p:hf hdr="0" ftr="0" dt="0"/>
  <p:txStyles>
    <p:title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ext uri="{D42A27DB-BD31-4B8C-83A1-F6EECF244321}">
                <p14:modId xmlns:p14="http://schemas.microsoft.com/office/powerpoint/2010/main" val="2238949465"/>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438848" name="think-cell Slide" r:id="rId26" imgW="270" imgH="270" progId="TCLayout.ActiveDocument.1">
                  <p:embed/>
                </p:oleObj>
              </mc:Choice>
              <mc:Fallback>
                <p:oleObj name="think-cell Slide" r:id="rId26" imgW="270" imgH="270" progId="TCLayout.ActiveDocument.1">
                  <p:embed/>
                  <p:pic>
                    <p:nvPicPr>
                      <p:cNvPr id="0" name=""/>
                      <p:cNvPicPr/>
                      <p:nvPr/>
                    </p:nvPicPr>
                    <p:blipFill>
                      <a:blip r:embed="rId27"/>
                      <a:stretch>
                        <a:fillRect/>
                      </a:stretch>
                    </p:blipFill>
                    <p:spPr>
                      <a:xfrm>
                        <a:off x="0" y="0"/>
                        <a:ext cx="161984" cy="161974"/>
                      </a:xfrm>
                      <a:prstGeom prst="rect">
                        <a:avLst/>
                      </a:prstGeom>
                    </p:spPr>
                  </p:pic>
                </p:oleObj>
              </mc:Fallback>
            </mc:AlternateContent>
          </a:graphicData>
        </a:graphic>
      </p:graphicFrame>
      <p:grpSp>
        <p:nvGrpSpPr>
          <p:cNvPr id="58" name="Group 57"/>
          <p:cNvGrpSpPr/>
          <p:nvPr userDrawn="1"/>
        </p:nvGrpSpPr>
        <p:grpSpPr bwMode="ltGray">
          <a:xfrm>
            <a:off x="2" y="6565687"/>
            <a:ext cx="9143999" cy="292313"/>
            <a:chOff x="-476250" y="1078229"/>
            <a:chExt cx="9437688" cy="475297"/>
          </a:xfrm>
        </p:grpSpPr>
        <p:sp>
          <p:nvSpPr>
            <p:cNvPr id="59" name="TitleTopPlaceholder"/>
            <p:cNvSpPr>
              <a:spLocks noChangeArrowheads="1"/>
            </p:cNvSpPr>
            <p:nvPr/>
          </p:nvSpPr>
          <p:spPr bwMode="ltGray">
            <a:xfrm>
              <a:off x="1717675" y="1078230"/>
              <a:ext cx="2193925" cy="474345"/>
            </a:xfrm>
            <a:prstGeom prst="rect">
              <a:avLst/>
            </a:prstGeom>
            <a:solidFill>
              <a:schemeClr val="accent4">
                <a:alpha val="77000"/>
              </a:scheme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sp>
          <p:nvSpPr>
            <p:cNvPr id="60" name="TitleTopPlaceholder"/>
            <p:cNvSpPr>
              <a:spLocks noChangeArrowheads="1"/>
            </p:cNvSpPr>
            <p:nvPr/>
          </p:nvSpPr>
          <p:spPr bwMode="ltGray">
            <a:xfrm>
              <a:off x="-476250" y="1078229"/>
              <a:ext cx="2193925" cy="474345"/>
            </a:xfrm>
            <a:prstGeom prst="rect">
              <a:avLst/>
            </a:prstGeom>
            <a:solidFill>
              <a:srgbClr val="FFC000">
                <a:alpha val="80000"/>
              </a:srgb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sp>
          <p:nvSpPr>
            <p:cNvPr id="61" name="TitleTopPlaceholder"/>
            <p:cNvSpPr>
              <a:spLocks noChangeArrowheads="1"/>
            </p:cNvSpPr>
            <p:nvPr/>
          </p:nvSpPr>
          <p:spPr bwMode="ltGray">
            <a:xfrm>
              <a:off x="3534567" y="1079181"/>
              <a:ext cx="5426871" cy="474345"/>
            </a:xfrm>
            <a:prstGeom prst="rect">
              <a:avLst/>
            </a:prstGeom>
            <a:solidFill>
              <a:srgbClr val="009900">
                <a:alpha val="69000"/>
              </a:srgb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grpSp>
      <p:sp>
        <p:nvSpPr>
          <p:cNvPr id="1036" name="Rectangle 286"/>
          <p:cNvSpPr>
            <a:spLocks noGrp="1" noChangeArrowheads="1"/>
          </p:cNvSpPr>
          <p:nvPr>
            <p:ph type="body" idx="1"/>
          </p:nvPr>
        </p:nvSpPr>
        <p:spPr bwMode="auto">
          <a:xfrm>
            <a:off x="1482156" y="1990667"/>
            <a:ext cx="4389768"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9" name="Title Placeholder 2"/>
          <p:cNvSpPr>
            <a:spLocks noGrp="1" noChangeArrowheads="1"/>
          </p:cNvSpPr>
          <p:nvPr>
            <p:ph type="title"/>
          </p:nvPr>
        </p:nvSpPr>
        <p:spPr bwMode="auto">
          <a:xfrm>
            <a:off x="174945" y="234863"/>
            <a:ext cx="8053675"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174944" y="27536"/>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4400"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174944" y="542617"/>
            <a:ext cx="8053675"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12" name="McK Slide Elements" hidden="1"/>
          <p:cNvGrpSpPr>
            <a:grpSpLocks/>
          </p:cNvGrpSpPr>
          <p:nvPr/>
        </p:nvGrpSpPr>
        <p:grpSpPr bwMode="auto">
          <a:xfrm>
            <a:off x="174944" y="6086391"/>
            <a:ext cx="8799129" cy="413035"/>
            <a:chOff x="75" y="3895"/>
            <a:chExt cx="689" cy="255"/>
          </a:xfrm>
        </p:grpSpPr>
        <p:sp>
          <p:nvSpPr>
            <p:cNvPr id="13" name="McK 4. Footnote"/>
            <p:cNvSpPr txBox="1">
              <a:spLocks noChangeArrowheads="1"/>
            </p:cNvSpPr>
            <p:nvPr/>
          </p:nvSpPr>
          <p:spPr bwMode="auto">
            <a:xfrm>
              <a:off x="75" y="3895"/>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McK 5. Source"/>
            <p:cNvSpPr>
              <a:spLocks noChangeArrowheads="1"/>
            </p:cNvSpPr>
            <p:nvPr/>
          </p:nvSpPr>
          <p:spPr bwMode="auto">
            <a:xfrm>
              <a:off x="75" y="4053"/>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21910" indent="-621910" defTabSz="913429" fontAlgn="base">
                <a:spcBef>
                  <a:spcPct val="0"/>
                </a:spcBef>
                <a:spcAft>
                  <a:spcPct val="0"/>
                </a:spcAft>
                <a:tabLst>
                  <a:tab pos="625148" algn="l"/>
                </a:tabLst>
              </a:pPr>
              <a:r>
                <a:rPr lang="en-US" sz="1000" dirty="0">
                  <a:solidFill>
                    <a:srgbClr val="000000"/>
                  </a:solidFill>
                </a:rPr>
                <a:t>SOURCE: Source</a:t>
              </a:r>
            </a:p>
          </p:txBody>
        </p:sp>
      </p:grpSp>
      <p:grpSp>
        <p:nvGrpSpPr>
          <p:cNvPr id="15" name="ACET" hidden="1"/>
          <p:cNvGrpSpPr>
            <a:grpSpLocks/>
          </p:cNvGrpSpPr>
          <p:nvPr/>
        </p:nvGrpSpPr>
        <p:grpSpPr bwMode="auto">
          <a:xfrm>
            <a:off x="1482156" y="1150019"/>
            <a:ext cx="4350892"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14400" fontAlgn="base">
                <a:spcBef>
                  <a:spcPct val="0"/>
                </a:spcBef>
                <a:spcAft>
                  <a:spcPct val="0"/>
                </a:spcAft>
              </a:pPr>
              <a:r>
                <a:rPr lang="en-US" sz="1600" b="1" dirty="0">
                  <a:solidFill>
                    <a:srgbClr val="000000"/>
                  </a:solidFill>
                </a:rPr>
                <a:t>Title</a:t>
              </a:r>
            </a:p>
            <a:p>
              <a:pPr defTabSz="914400" fontAlgn="base">
                <a:spcBef>
                  <a:spcPct val="0"/>
                </a:spcBef>
                <a:spcAft>
                  <a:spcPct val="0"/>
                </a:spcAft>
              </a:pPr>
              <a:r>
                <a:rPr lang="en-US" sz="1600" dirty="0">
                  <a:solidFill>
                    <a:srgbClr val="808080"/>
                  </a:solidFill>
                </a:rPr>
                <a:t>Unit of measure</a:t>
              </a:r>
            </a:p>
          </p:txBody>
        </p:sp>
      </p:grpSp>
      <p:grpSp>
        <p:nvGrpSpPr>
          <p:cNvPr id="63" name="LegendBoxes" hidden="1"/>
          <p:cNvGrpSpPr>
            <a:grpSpLocks/>
          </p:cNvGrpSpPr>
          <p:nvPr/>
        </p:nvGrpSpPr>
        <p:grpSpPr bwMode="auto">
          <a:xfrm>
            <a:off x="7449476" y="275439"/>
            <a:ext cx="779144" cy="1017201"/>
            <a:chOff x="4936" y="176"/>
            <a:chExt cx="481" cy="628"/>
          </a:xfrm>
        </p:grpSpPr>
        <p:sp>
          <p:nvSpPr>
            <p:cNvPr id="64"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66"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68"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70"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72" name="LegendLines" hidden="1"/>
          <p:cNvGrpSpPr>
            <a:grpSpLocks/>
          </p:cNvGrpSpPr>
          <p:nvPr/>
        </p:nvGrpSpPr>
        <p:grpSpPr bwMode="auto">
          <a:xfrm>
            <a:off x="7135228" y="275439"/>
            <a:ext cx="1093393" cy="745084"/>
            <a:chOff x="4750" y="176"/>
            <a:chExt cx="675" cy="460"/>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6"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7"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8"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grpSp>
      <p:grpSp>
        <p:nvGrpSpPr>
          <p:cNvPr id="79" name="McKSticker" hidden="1"/>
          <p:cNvGrpSpPr/>
          <p:nvPr/>
        </p:nvGrpSpPr>
        <p:grpSpPr bwMode="auto">
          <a:xfrm>
            <a:off x="7139991" y="275438"/>
            <a:ext cx="1088630" cy="216680"/>
            <a:chOff x="7673880" y="285750"/>
            <a:chExt cx="1066895" cy="212366"/>
          </a:xfrm>
        </p:grpSpPr>
        <p:sp>
          <p:nvSpPr>
            <p:cNvPr id="80"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26" fontAlgn="base">
                <a:spcBef>
                  <a:spcPct val="0"/>
                </a:spcBef>
                <a:spcAft>
                  <a:spcPct val="0"/>
                </a:spcAft>
                <a:buClr>
                  <a:srgbClr val="000000"/>
                </a:buClr>
              </a:pPr>
              <a:r>
                <a:rPr lang="en-US" sz="1200" dirty="0">
                  <a:solidFill>
                    <a:srgbClr val="808080"/>
                  </a:solidFill>
                </a:rPr>
                <a:t>PRELIMINARY</a:t>
              </a:r>
            </a:p>
          </p:txBody>
        </p:sp>
        <p:cxnSp>
          <p:nvCxnSpPr>
            <p:cNvPr id="81" name="AutoShape 31"/>
            <p:cNvCxnSpPr>
              <a:cxnSpLocks noChangeShapeType="1"/>
              <a:stCxn id="80" idx="2"/>
              <a:endCxn id="80"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82" name="AutoShape 32"/>
            <p:cNvCxnSpPr>
              <a:cxnSpLocks noChangeShapeType="1"/>
              <a:stCxn id="80" idx="4"/>
              <a:endCxn id="80"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83" name="LegendMoons" hidden="1"/>
          <p:cNvGrpSpPr/>
          <p:nvPr/>
        </p:nvGrpSpPr>
        <p:grpSpPr bwMode="auto">
          <a:xfrm>
            <a:off x="7381273" y="275438"/>
            <a:ext cx="847347" cy="1333054"/>
            <a:chOff x="6655594" y="273840"/>
            <a:chExt cx="830430" cy="1306516"/>
          </a:xfrm>
        </p:grpSpPr>
        <p:grpSp>
          <p:nvGrpSpPr>
            <p:cNvPr id="84" name="MoonLegend1"/>
            <p:cNvGrpSpPr>
              <a:grpSpLocks noChangeAspect="1"/>
            </p:cNvGrpSpPr>
            <p:nvPr>
              <p:custDataLst>
                <p:tags r:id="rId11"/>
              </p:custDataLst>
            </p:nvPr>
          </p:nvGrpSpPr>
          <p:grpSpPr bwMode="auto">
            <a:xfrm>
              <a:off x="6655594" y="273840"/>
              <a:ext cx="209550" cy="209551"/>
              <a:chOff x="4533" y="183"/>
              <a:chExt cx="144" cy="144"/>
            </a:xfrm>
          </p:grpSpPr>
          <p:sp>
            <p:nvSpPr>
              <p:cNvPr id="102" name="Oval 38"/>
              <p:cNvSpPr>
                <a:spLocks noChangeAspect="1" noChangeArrowheads="1"/>
              </p:cNvSpPr>
              <p:nvPr>
                <p:custDataLst>
                  <p:tags r:id="rId24"/>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103" name="Arc 39"/>
              <p:cNvSpPr>
                <a:spLocks noChangeAspect="1"/>
              </p:cNvSpPr>
              <p:nvPr>
                <p:custDataLst>
                  <p:tags r:id="rId25"/>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5" name="MoonLegend2"/>
            <p:cNvGrpSpPr>
              <a:grpSpLocks noChangeAspect="1"/>
            </p:cNvGrpSpPr>
            <p:nvPr>
              <p:custDataLst>
                <p:tags r:id="rId12"/>
              </p:custDataLst>
            </p:nvPr>
          </p:nvGrpSpPr>
          <p:grpSpPr bwMode="auto">
            <a:xfrm>
              <a:off x="6655594" y="548081"/>
              <a:ext cx="209550" cy="209551"/>
              <a:chOff x="1694" y="2044"/>
              <a:chExt cx="160" cy="160"/>
            </a:xfrm>
          </p:grpSpPr>
          <p:sp>
            <p:nvSpPr>
              <p:cNvPr id="100" name="Oval 41"/>
              <p:cNvSpPr>
                <a:spLocks noChangeAspect="1" noChangeArrowheads="1"/>
              </p:cNvSpPr>
              <p:nvPr>
                <p:custDataLst>
                  <p:tags r:id="rId2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101" name="Arc 42"/>
              <p:cNvSpPr>
                <a:spLocks noChangeAspect="1"/>
              </p:cNvSpPr>
              <p:nvPr>
                <p:custDataLst>
                  <p:tags r:id="rId23"/>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6" name="MoonLegend4"/>
            <p:cNvGrpSpPr>
              <a:grpSpLocks noChangeAspect="1"/>
            </p:cNvGrpSpPr>
            <p:nvPr>
              <p:custDataLst>
                <p:tags r:id="rId13"/>
              </p:custDataLst>
            </p:nvPr>
          </p:nvGrpSpPr>
          <p:grpSpPr bwMode="auto">
            <a:xfrm>
              <a:off x="6655594" y="1096563"/>
              <a:ext cx="209550" cy="209551"/>
              <a:chOff x="4495" y="1198"/>
              <a:chExt cx="160" cy="160"/>
            </a:xfrm>
          </p:grpSpPr>
          <p:sp>
            <p:nvSpPr>
              <p:cNvPr id="98"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9" name="Arc 48"/>
              <p:cNvSpPr>
                <a:spLocks noChangeAspect="1"/>
              </p:cNvSpPr>
              <p:nvPr>
                <p:custDataLst>
                  <p:tags r:id="rId21"/>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7" name="MoonLegend5"/>
            <p:cNvGrpSpPr>
              <a:grpSpLocks noChangeAspect="1"/>
            </p:cNvGrpSpPr>
            <p:nvPr>
              <p:custDataLst>
                <p:tags r:id="rId14"/>
              </p:custDataLst>
            </p:nvPr>
          </p:nvGrpSpPr>
          <p:grpSpPr bwMode="auto">
            <a:xfrm>
              <a:off x="6655594" y="1370805"/>
              <a:ext cx="209550" cy="209551"/>
              <a:chOff x="4495" y="1440"/>
              <a:chExt cx="160" cy="160"/>
            </a:xfrm>
          </p:grpSpPr>
          <p:sp>
            <p:nvSpPr>
              <p:cNvPr id="96" name="Oval 50"/>
              <p:cNvSpPr>
                <a:spLocks noChangeAspect="1" noChangeArrowheads="1"/>
              </p:cNvSpPr>
              <p:nvPr>
                <p:custDataLst>
                  <p:tags r:id="rId18"/>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7" name="Oval 51"/>
              <p:cNvSpPr>
                <a:spLocks noChangeAspect="1" noChangeArrowheads="1"/>
              </p:cNvSpPr>
              <p:nvPr>
                <p:custDataLst>
                  <p:tags r:id="rId19"/>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sp>
          <p:nvSpPr>
            <p:cNvPr id="88"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89"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0"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1"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2"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grpSp>
          <p:nvGrpSpPr>
            <p:cNvPr id="93" name="MoonLegend3"/>
            <p:cNvGrpSpPr>
              <a:grpSpLocks noChangeAspect="1"/>
            </p:cNvGrpSpPr>
            <p:nvPr>
              <p:custDataLst>
                <p:tags r:id="rId15"/>
              </p:custDataLst>
            </p:nvPr>
          </p:nvGrpSpPr>
          <p:grpSpPr bwMode="auto">
            <a:xfrm>
              <a:off x="6655594" y="822322"/>
              <a:ext cx="209550" cy="209551"/>
              <a:chOff x="4495" y="1198"/>
              <a:chExt cx="160" cy="160"/>
            </a:xfrm>
          </p:grpSpPr>
          <p:sp>
            <p:nvSpPr>
              <p:cNvPr id="94"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5" name="Arc 48"/>
              <p:cNvSpPr>
                <a:spLocks noChangeAspect="1"/>
              </p:cNvSpPr>
              <p:nvPr>
                <p:custDataLst>
                  <p:tags r:id="rId17"/>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sp>
        <p:nvSpPr>
          <p:cNvPr id="104" name="Slide Number"/>
          <p:cNvSpPr txBox="1">
            <a:spLocks/>
          </p:cNvSpPr>
          <p:nvPr/>
        </p:nvSpPr>
        <p:spPr bwMode="auto">
          <a:xfrm>
            <a:off x="8808763" y="6633336"/>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defTabSz="914400" fontAlgn="base">
              <a:spcBef>
                <a:spcPct val="0"/>
              </a:spcBef>
              <a:spcAft>
                <a:spcPct val="0"/>
              </a:spcAft>
            </a:pPr>
            <a:fld id="{42C328C1-A84F-4A39-A664-DBA00541A8C6}" type="slidenum">
              <a:rPr lang="en-US" smtClean="0">
                <a:solidFill>
                  <a:srgbClr val="FFFFFF"/>
                </a:solidFill>
              </a:rPr>
              <a:pPr algn="r" defTabSz="914400" fontAlgn="base">
                <a:spcBef>
                  <a:spcPct val="0"/>
                </a:spcBef>
                <a:spcAft>
                  <a:spcPct val="0"/>
                </a:spcAft>
              </a:pPr>
              <a:t>‹#›</a:t>
            </a:fld>
            <a:endParaRPr lang="en-US" dirty="0">
              <a:solidFill>
                <a:srgbClr val="FFFFFF"/>
              </a:solidFill>
            </a:endParaRPr>
          </a:p>
        </p:txBody>
      </p:sp>
      <p:pic>
        <p:nvPicPr>
          <p:cNvPr id="62" name="Picture 4" descr="http://upload.wikimedia.org/wikipedia/commons/thumb/8/82/Seal_of_Massachusetts.svg/2000px-Seal_of_Massachusetts.svg.png"/>
          <p:cNvPicPr>
            <a:picLocks noChangeAspect="1" noChangeArrowheads="1"/>
          </p:cNvPicPr>
          <p:nvPr userDrawn="1"/>
        </p:nvPicPr>
        <p:blipFill>
          <a:blip r:embed="rId2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39965" y="135844"/>
            <a:ext cx="629092" cy="62905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260183"/>
      </p:ext>
    </p:extLst>
  </p:cSld>
  <p:clrMap bg1="lt1" tx1="dk1" bg2="lt2" tx2="dk2" accent1="accent1" accent2="accent2" accent3="accent3" accent4="accent4" accent5="accent5" accent6="accent6" hlink="hlink" folHlink="folHlink"/>
  <p:sldLayoutIdLst>
    <p:sldLayoutId id="2147484251" r:id="rId1"/>
    <p:sldLayoutId id="2147484252" r:id="rId2"/>
    <p:sldLayoutId id="2147484253" r:id="rId3"/>
    <p:sldLayoutId id="2147484256" r:id="rId4"/>
    <p:sldLayoutId id="2147484257" r:id="rId5"/>
    <p:sldLayoutId id="2147484258" r:id="rId6"/>
    <p:sldLayoutId id="2147484259" r:id="rId7"/>
  </p:sldLayoutIdLst>
  <p:hf hdr="0" ftr="0" dt="0"/>
  <p:txStyles>
    <p:title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ext uri="{D42A27DB-BD31-4B8C-83A1-F6EECF244321}">
                <p14:modId xmlns:p14="http://schemas.microsoft.com/office/powerpoint/2010/main" val="3523025569"/>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440896" name="think-cell Slide" r:id="rId26" imgW="270" imgH="270" progId="TCLayout.ActiveDocument.1">
                  <p:embed/>
                </p:oleObj>
              </mc:Choice>
              <mc:Fallback>
                <p:oleObj name="think-cell Slide" r:id="rId26" imgW="270" imgH="270" progId="TCLayout.ActiveDocument.1">
                  <p:embed/>
                  <p:pic>
                    <p:nvPicPr>
                      <p:cNvPr id="0" name=""/>
                      <p:cNvPicPr/>
                      <p:nvPr/>
                    </p:nvPicPr>
                    <p:blipFill>
                      <a:blip r:embed="rId27"/>
                      <a:stretch>
                        <a:fillRect/>
                      </a:stretch>
                    </p:blipFill>
                    <p:spPr>
                      <a:xfrm>
                        <a:off x="0" y="0"/>
                        <a:ext cx="161984" cy="161974"/>
                      </a:xfrm>
                      <a:prstGeom prst="rect">
                        <a:avLst/>
                      </a:prstGeom>
                    </p:spPr>
                  </p:pic>
                </p:oleObj>
              </mc:Fallback>
            </mc:AlternateContent>
          </a:graphicData>
        </a:graphic>
      </p:graphicFrame>
      <p:grpSp>
        <p:nvGrpSpPr>
          <p:cNvPr id="58" name="Group 57"/>
          <p:cNvGrpSpPr/>
          <p:nvPr userDrawn="1"/>
        </p:nvGrpSpPr>
        <p:grpSpPr bwMode="ltGray">
          <a:xfrm>
            <a:off x="2" y="6565687"/>
            <a:ext cx="9143999" cy="292313"/>
            <a:chOff x="-476250" y="1078229"/>
            <a:chExt cx="9437688" cy="475297"/>
          </a:xfrm>
        </p:grpSpPr>
        <p:sp>
          <p:nvSpPr>
            <p:cNvPr id="59" name="TitleTopPlaceholder"/>
            <p:cNvSpPr>
              <a:spLocks noChangeArrowheads="1"/>
            </p:cNvSpPr>
            <p:nvPr/>
          </p:nvSpPr>
          <p:spPr bwMode="ltGray">
            <a:xfrm>
              <a:off x="1717675" y="1078230"/>
              <a:ext cx="2193925" cy="474345"/>
            </a:xfrm>
            <a:prstGeom prst="rect">
              <a:avLst/>
            </a:prstGeom>
            <a:solidFill>
              <a:schemeClr val="accent4">
                <a:alpha val="77000"/>
              </a:scheme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sp>
          <p:nvSpPr>
            <p:cNvPr id="60" name="TitleTopPlaceholder"/>
            <p:cNvSpPr>
              <a:spLocks noChangeArrowheads="1"/>
            </p:cNvSpPr>
            <p:nvPr/>
          </p:nvSpPr>
          <p:spPr bwMode="ltGray">
            <a:xfrm>
              <a:off x="-476250" y="1078229"/>
              <a:ext cx="2193925" cy="474345"/>
            </a:xfrm>
            <a:prstGeom prst="rect">
              <a:avLst/>
            </a:prstGeom>
            <a:solidFill>
              <a:srgbClr val="FFC000">
                <a:alpha val="80000"/>
              </a:srgb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sp>
          <p:nvSpPr>
            <p:cNvPr id="61" name="TitleTopPlaceholder"/>
            <p:cNvSpPr>
              <a:spLocks noChangeArrowheads="1"/>
            </p:cNvSpPr>
            <p:nvPr/>
          </p:nvSpPr>
          <p:spPr bwMode="ltGray">
            <a:xfrm>
              <a:off x="3534567" y="1079181"/>
              <a:ext cx="5426871" cy="474345"/>
            </a:xfrm>
            <a:prstGeom prst="rect">
              <a:avLst/>
            </a:prstGeom>
            <a:solidFill>
              <a:srgbClr val="009900">
                <a:alpha val="69000"/>
              </a:srgb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grpSp>
      <p:sp>
        <p:nvSpPr>
          <p:cNvPr id="1036" name="Rectangle 286"/>
          <p:cNvSpPr>
            <a:spLocks noGrp="1" noChangeArrowheads="1"/>
          </p:cNvSpPr>
          <p:nvPr>
            <p:ph type="body" idx="1"/>
          </p:nvPr>
        </p:nvSpPr>
        <p:spPr bwMode="auto">
          <a:xfrm>
            <a:off x="1482156" y="1990667"/>
            <a:ext cx="4389768"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9" name="Title Placeholder 2"/>
          <p:cNvSpPr>
            <a:spLocks noGrp="1" noChangeArrowheads="1"/>
          </p:cNvSpPr>
          <p:nvPr>
            <p:ph type="title"/>
          </p:nvPr>
        </p:nvSpPr>
        <p:spPr bwMode="auto">
          <a:xfrm>
            <a:off x="174945" y="234863"/>
            <a:ext cx="8053675"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174944" y="27536"/>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4400"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174944" y="542617"/>
            <a:ext cx="8053675"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12" name="McK Slide Elements" hidden="1"/>
          <p:cNvGrpSpPr>
            <a:grpSpLocks/>
          </p:cNvGrpSpPr>
          <p:nvPr/>
        </p:nvGrpSpPr>
        <p:grpSpPr bwMode="auto">
          <a:xfrm>
            <a:off x="174944" y="6086391"/>
            <a:ext cx="8799129" cy="413035"/>
            <a:chOff x="75" y="3895"/>
            <a:chExt cx="689" cy="255"/>
          </a:xfrm>
        </p:grpSpPr>
        <p:sp>
          <p:nvSpPr>
            <p:cNvPr id="13" name="McK 4. Footnote"/>
            <p:cNvSpPr txBox="1">
              <a:spLocks noChangeArrowheads="1"/>
            </p:cNvSpPr>
            <p:nvPr/>
          </p:nvSpPr>
          <p:spPr bwMode="auto">
            <a:xfrm>
              <a:off x="75" y="3895"/>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McK 5. Source"/>
            <p:cNvSpPr>
              <a:spLocks noChangeArrowheads="1"/>
            </p:cNvSpPr>
            <p:nvPr/>
          </p:nvSpPr>
          <p:spPr bwMode="auto">
            <a:xfrm>
              <a:off x="75" y="4053"/>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21910" indent="-621910" defTabSz="913429" fontAlgn="base">
                <a:spcBef>
                  <a:spcPct val="0"/>
                </a:spcBef>
                <a:spcAft>
                  <a:spcPct val="0"/>
                </a:spcAft>
                <a:tabLst>
                  <a:tab pos="625148" algn="l"/>
                </a:tabLst>
              </a:pPr>
              <a:r>
                <a:rPr lang="en-US" sz="1000" dirty="0">
                  <a:solidFill>
                    <a:srgbClr val="000000"/>
                  </a:solidFill>
                </a:rPr>
                <a:t>SOURCE: Source</a:t>
              </a:r>
            </a:p>
          </p:txBody>
        </p:sp>
      </p:grpSp>
      <p:grpSp>
        <p:nvGrpSpPr>
          <p:cNvPr id="15" name="ACET" hidden="1"/>
          <p:cNvGrpSpPr>
            <a:grpSpLocks/>
          </p:cNvGrpSpPr>
          <p:nvPr/>
        </p:nvGrpSpPr>
        <p:grpSpPr bwMode="auto">
          <a:xfrm>
            <a:off x="1482156" y="1150019"/>
            <a:ext cx="4350892"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14400" fontAlgn="base">
                <a:spcBef>
                  <a:spcPct val="0"/>
                </a:spcBef>
                <a:spcAft>
                  <a:spcPct val="0"/>
                </a:spcAft>
              </a:pPr>
              <a:r>
                <a:rPr lang="en-US" sz="1600" b="1" dirty="0">
                  <a:solidFill>
                    <a:srgbClr val="000000"/>
                  </a:solidFill>
                </a:rPr>
                <a:t>Title</a:t>
              </a:r>
            </a:p>
            <a:p>
              <a:pPr defTabSz="914400" fontAlgn="base">
                <a:spcBef>
                  <a:spcPct val="0"/>
                </a:spcBef>
                <a:spcAft>
                  <a:spcPct val="0"/>
                </a:spcAft>
              </a:pPr>
              <a:r>
                <a:rPr lang="en-US" sz="1600" dirty="0">
                  <a:solidFill>
                    <a:srgbClr val="808080"/>
                  </a:solidFill>
                </a:rPr>
                <a:t>Unit of measure</a:t>
              </a:r>
            </a:p>
          </p:txBody>
        </p:sp>
      </p:grpSp>
      <p:grpSp>
        <p:nvGrpSpPr>
          <p:cNvPr id="63" name="LegendBoxes" hidden="1"/>
          <p:cNvGrpSpPr>
            <a:grpSpLocks/>
          </p:cNvGrpSpPr>
          <p:nvPr/>
        </p:nvGrpSpPr>
        <p:grpSpPr bwMode="auto">
          <a:xfrm>
            <a:off x="7449476" y="275439"/>
            <a:ext cx="779144" cy="1017201"/>
            <a:chOff x="4936" y="176"/>
            <a:chExt cx="481" cy="628"/>
          </a:xfrm>
        </p:grpSpPr>
        <p:sp>
          <p:nvSpPr>
            <p:cNvPr id="64"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66"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68"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70"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72" name="LegendLines" hidden="1"/>
          <p:cNvGrpSpPr>
            <a:grpSpLocks/>
          </p:cNvGrpSpPr>
          <p:nvPr/>
        </p:nvGrpSpPr>
        <p:grpSpPr bwMode="auto">
          <a:xfrm>
            <a:off x="7135228" y="275439"/>
            <a:ext cx="1093393" cy="745084"/>
            <a:chOff x="4750" y="176"/>
            <a:chExt cx="675" cy="460"/>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6"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7"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8"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grpSp>
      <p:grpSp>
        <p:nvGrpSpPr>
          <p:cNvPr id="79" name="McKSticker" hidden="1"/>
          <p:cNvGrpSpPr/>
          <p:nvPr/>
        </p:nvGrpSpPr>
        <p:grpSpPr bwMode="auto">
          <a:xfrm>
            <a:off x="7139991" y="275438"/>
            <a:ext cx="1088630" cy="216680"/>
            <a:chOff x="7673880" y="285750"/>
            <a:chExt cx="1066895" cy="212366"/>
          </a:xfrm>
        </p:grpSpPr>
        <p:sp>
          <p:nvSpPr>
            <p:cNvPr id="80"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26" fontAlgn="base">
                <a:spcBef>
                  <a:spcPct val="0"/>
                </a:spcBef>
                <a:spcAft>
                  <a:spcPct val="0"/>
                </a:spcAft>
                <a:buClr>
                  <a:srgbClr val="000000"/>
                </a:buClr>
              </a:pPr>
              <a:r>
                <a:rPr lang="en-US" sz="1200" dirty="0">
                  <a:solidFill>
                    <a:srgbClr val="808080"/>
                  </a:solidFill>
                </a:rPr>
                <a:t>PRELIMINARY</a:t>
              </a:r>
            </a:p>
          </p:txBody>
        </p:sp>
        <p:cxnSp>
          <p:nvCxnSpPr>
            <p:cNvPr id="81" name="AutoShape 31"/>
            <p:cNvCxnSpPr>
              <a:cxnSpLocks noChangeShapeType="1"/>
              <a:stCxn id="80" idx="2"/>
              <a:endCxn id="80"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82" name="AutoShape 32"/>
            <p:cNvCxnSpPr>
              <a:cxnSpLocks noChangeShapeType="1"/>
              <a:stCxn id="80" idx="4"/>
              <a:endCxn id="80"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83" name="LegendMoons" hidden="1"/>
          <p:cNvGrpSpPr/>
          <p:nvPr/>
        </p:nvGrpSpPr>
        <p:grpSpPr bwMode="auto">
          <a:xfrm>
            <a:off x="7381273" y="275438"/>
            <a:ext cx="847347" cy="1333054"/>
            <a:chOff x="6655594" y="273840"/>
            <a:chExt cx="830430" cy="1306516"/>
          </a:xfrm>
        </p:grpSpPr>
        <p:grpSp>
          <p:nvGrpSpPr>
            <p:cNvPr id="84" name="MoonLegend1"/>
            <p:cNvGrpSpPr>
              <a:grpSpLocks noChangeAspect="1"/>
            </p:cNvGrpSpPr>
            <p:nvPr>
              <p:custDataLst>
                <p:tags r:id="rId11"/>
              </p:custDataLst>
            </p:nvPr>
          </p:nvGrpSpPr>
          <p:grpSpPr bwMode="auto">
            <a:xfrm>
              <a:off x="6655594" y="273840"/>
              <a:ext cx="209550" cy="209551"/>
              <a:chOff x="4533" y="183"/>
              <a:chExt cx="144" cy="144"/>
            </a:xfrm>
          </p:grpSpPr>
          <p:sp>
            <p:nvSpPr>
              <p:cNvPr id="102" name="Oval 38"/>
              <p:cNvSpPr>
                <a:spLocks noChangeAspect="1" noChangeArrowheads="1"/>
              </p:cNvSpPr>
              <p:nvPr>
                <p:custDataLst>
                  <p:tags r:id="rId24"/>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103" name="Arc 39"/>
              <p:cNvSpPr>
                <a:spLocks noChangeAspect="1"/>
              </p:cNvSpPr>
              <p:nvPr>
                <p:custDataLst>
                  <p:tags r:id="rId25"/>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5" name="MoonLegend2"/>
            <p:cNvGrpSpPr>
              <a:grpSpLocks noChangeAspect="1"/>
            </p:cNvGrpSpPr>
            <p:nvPr>
              <p:custDataLst>
                <p:tags r:id="rId12"/>
              </p:custDataLst>
            </p:nvPr>
          </p:nvGrpSpPr>
          <p:grpSpPr bwMode="auto">
            <a:xfrm>
              <a:off x="6655594" y="548081"/>
              <a:ext cx="209550" cy="209551"/>
              <a:chOff x="1694" y="2044"/>
              <a:chExt cx="160" cy="160"/>
            </a:xfrm>
          </p:grpSpPr>
          <p:sp>
            <p:nvSpPr>
              <p:cNvPr id="100" name="Oval 41"/>
              <p:cNvSpPr>
                <a:spLocks noChangeAspect="1" noChangeArrowheads="1"/>
              </p:cNvSpPr>
              <p:nvPr>
                <p:custDataLst>
                  <p:tags r:id="rId2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101" name="Arc 42"/>
              <p:cNvSpPr>
                <a:spLocks noChangeAspect="1"/>
              </p:cNvSpPr>
              <p:nvPr>
                <p:custDataLst>
                  <p:tags r:id="rId23"/>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6" name="MoonLegend4"/>
            <p:cNvGrpSpPr>
              <a:grpSpLocks noChangeAspect="1"/>
            </p:cNvGrpSpPr>
            <p:nvPr>
              <p:custDataLst>
                <p:tags r:id="rId13"/>
              </p:custDataLst>
            </p:nvPr>
          </p:nvGrpSpPr>
          <p:grpSpPr bwMode="auto">
            <a:xfrm>
              <a:off x="6655594" y="1096563"/>
              <a:ext cx="209550" cy="209551"/>
              <a:chOff x="4495" y="1198"/>
              <a:chExt cx="160" cy="160"/>
            </a:xfrm>
          </p:grpSpPr>
          <p:sp>
            <p:nvSpPr>
              <p:cNvPr id="98"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9" name="Arc 48"/>
              <p:cNvSpPr>
                <a:spLocks noChangeAspect="1"/>
              </p:cNvSpPr>
              <p:nvPr>
                <p:custDataLst>
                  <p:tags r:id="rId21"/>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7" name="MoonLegend5"/>
            <p:cNvGrpSpPr>
              <a:grpSpLocks noChangeAspect="1"/>
            </p:cNvGrpSpPr>
            <p:nvPr>
              <p:custDataLst>
                <p:tags r:id="rId14"/>
              </p:custDataLst>
            </p:nvPr>
          </p:nvGrpSpPr>
          <p:grpSpPr bwMode="auto">
            <a:xfrm>
              <a:off x="6655594" y="1370805"/>
              <a:ext cx="209550" cy="209551"/>
              <a:chOff x="4495" y="1440"/>
              <a:chExt cx="160" cy="160"/>
            </a:xfrm>
          </p:grpSpPr>
          <p:sp>
            <p:nvSpPr>
              <p:cNvPr id="96" name="Oval 50"/>
              <p:cNvSpPr>
                <a:spLocks noChangeAspect="1" noChangeArrowheads="1"/>
              </p:cNvSpPr>
              <p:nvPr>
                <p:custDataLst>
                  <p:tags r:id="rId18"/>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7" name="Oval 51"/>
              <p:cNvSpPr>
                <a:spLocks noChangeAspect="1" noChangeArrowheads="1"/>
              </p:cNvSpPr>
              <p:nvPr>
                <p:custDataLst>
                  <p:tags r:id="rId19"/>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sp>
          <p:nvSpPr>
            <p:cNvPr id="88"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89"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0"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1"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2"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grpSp>
          <p:nvGrpSpPr>
            <p:cNvPr id="93" name="MoonLegend3"/>
            <p:cNvGrpSpPr>
              <a:grpSpLocks noChangeAspect="1"/>
            </p:cNvGrpSpPr>
            <p:nvPr>
              <p:custDataLst>
                <p:tags r:id="rId15"/>
              </p:custDataLst>
            </p:nvPr>
          </p:nvGrpSpPr>
          <p:grpSpPr bwMode="auto">
            <a:xfrm>
              <a:off x="6655594" y="822322"/>
              <a:ext cx="209550" cy="209551"/>
              <a:chOff x="4495" y="1198"/>
              <a:chExt cx="160" cy="160"/>
            </a:xfrm>
          </p:grpSpPr>
          <p:sp>
            <p:nvSpPr>
              <p:cNvPr id="94"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5" name="Arc 48"/>
              <p:cNvSpPr>
                <a:spLocks noChangeAspect="1"/>
              </p:cNvSpPr>
              <p:nvPr>
                <p:custDataLst>
                  <p:tags r:id="rId17"/>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sp>
        <p:nvSpPr>
          <p:cNvPr id="104" name="Slide Number"/>
          <p:cNvSpPr txBox="1">
            <a:spLocks/>
          </p:cNvSpPr>
          <p:nvPr/>
        </p:nvSpPr>
        <p:spPr bwMode="auto">
          <a:xfrm>
            <a:off x="8808763" y="6633336"/>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defTabSz="914400" fontAlgn="base">
              <a:spcBef>
                <a:spcPct val="0"/>
              </a:spcBef>
              <a:spcAft>
                <a:spcPct val="0"/>
              </a:spcAft>
            </a:pPr>
            <a:fld id="{42C328C1-A84F-4A39-A664-DBA00541A8C6}" type="slidenum">
              <a:rPr lang="en-US" smtClean="0">
                <a:solidFill>
                  <a:srgbClr val="FFFFFF"/>
                </a:solidFill>
              </a:rPr>
              <a:pPr algn="r" defTabSz="914400" fontAlgn="base">
                <a:spcBef>
                  <a:spcPct val="0"/>
                </a:spcBef>
                <a:spcAft>
                  <a:spcPct val="0"/>
                </a:spcAft>
              </a:pPr>
              <a:t>‹#›</a:t>
            </a:fld>
            <a:endParaRPr lang="en-US" dirty="0">
              <a:solidFill>
                <a:srgbClr val="FFFFFF"/>
              </a:solidFill>
            </a:endParaRPr>
          </a:p>
        </p:txBody>
      </p:sp>
      <p:pic>
        <p:nvPicPr>
          <p:cNvPr id="62" name="Picture 4" descr="http://upload.wikimedia.org/wikipedia/commons/thumb/8/82/Seal_of_Massachusetts.svg/2000px-Seal_of_Massachusetts.svg.png"/>
          <p:cNvPicPr>
            <a:picLocks noChangeAspect="1" noChangeArrowheads="1"/>
          </p:cNvPicPr>
          <p:nvPr userDrawn="1"/>
        </p:nvPicPr>
        <p:blipFill>
          <a:blip r:embed="rId2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39965" y="135844"/>
            <a:ext cx="629092" cy="62905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376981"/>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6" r:id="rId4"/>
    <p:sldLayoutId id="2147484267" r:id="rId5"/>
    <p:sldLayoutId id="2147484268" r:id="rId6"/>
    <p:sldLayoutId id="2147484269" r:id="rId7"/>
  </p:sldLayoutIdLst>
  <p:hf hdr="0" ftr="0" dt="0"/>
  <p:txStyles>
    <p:title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ext uri="{D42A27DB-BD31-4B8C-83A1-F6EECF244321}">
                <p14:modId xmlns:p14="http://schemas.microsoft.com/office/powerpoint/2010/main" val="562305852"/>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442944" name="think-cell Slide" r:id="rId26" imgW="270" imgH="270" progId="TCLayout.ActiveDocument.1">
                  <p:embed/>
                </p:oleObj>
              </mc:Choice>
              <mc:Fallback>
                <p:oleObj name="think-cell Slide" r:id="rId26" imgW="270" imgH="270" progId="TCLayout.ActiveDocument.1">
                  <p:embed/>
                  <p:pic>
                    <p:nvPicPr>
                      <p:cNvPr id="0" name=""/>
                      <p:cNvPicPr/>
                      <p:nvPr/>
                    </p:nvPicPr>
                    <p:blipFill>
                      <a:blip r:embed="rId27"/>
                      <a:stretch>
                        <a:fillRect/>
                      </a:stretch>
                    </p:blipFill>
                    <p:spPr>
                      <a:xfrm>
                        <a:off x="0" y="0"/>
                        <a:ext cx="161984" cy="161974"/>
                      </a:xfrm>
                      <a:prstGeom prst="rect">
                        <a:avLst/>
                      </a:prstGeom>
                    </p:spPr>
                  </p:pic>
                </p:oleObj>
              </mc:Fallback>
            </mc:AlternateContent>
          </a:graphicData>
        </a:graphic>
      </p:graphicFrame>
      <p:grpSp>
        <p:nvGrpSpPr>
          <p:cNvPr id="58" name="Group 57"/>
          <p:cNvGrpSpPr/>
          <p:nvPr userDrawn="1"/>
        </p:nvGrpSpPr>
        <p:grpSpPr bwMode="ltGray">
          <a:xfrm>
            <a:off x="2" y="6565687"/>
            <a:ext cx="9143999" cy="292313"/>
            <a:chOff x="-476250" y="1078229"/>
            <a:chExt cx="9437688" cy="475297"/>
          </a:xfrm>
        </p:grpSpPr>
        <p:sp>
          <p:nvSpPr>
            <p:cNvPr id="59" name="TitleTopPlaceholder"/>
            <p:cNvSpPr>
              <a:spLocks noChangeArrowheads="1"/>
            </p:cNvSpPr>
            <p:nvPr/>
          </p:nvSpPr>
          <p:spPr bwMode="ltGray">
            <a:xfrm>
              <a:off x="1717675" y="1078230"/>
              <a:ext cx="2193925" cy="474345"/>
            </a:xfrm>
            <a:prstGeom prst="rect">
              <a:avLst/>
            </a:prstGeom>
            <a:solidFill>
              <a:schemeClr val="accent4">
                <a:alpha val="77000"/>
              </a:scheme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sp>
          <p:nvSpPr>
            <p:cNvPr id="60" name="TitleTopPlaceholder"/>
            <p:cNvSpPr>
              <a:spLocks noChangeArrowheads="1"/>
            </p:cNvSpPr>
            <p:nvPr/>
          </p:nvSpPr>
          <p:spPr bwMode="ltGray">
            <a:xfrm>
              <a:off x="-476250" y="1078229"/>
              <a:ext cx="2193925" cy="474345"/>
            </a:xfrm>
            <a:prstGeom prst="rect">
              <a:avLst/>
            </a:prstGeom>
            <a:solidFill>
              <a:srgbClr val="FFC000">
                <a:alpha val="80000"/>
              </a:srgb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sp>
          <p:nvSpPr>
            <p:cNvPr id="61" name="TitleTopPlaceholder"/>
            <p:cNvSpPr>
              <a:spLocks noChangeArrowheads="1"/>
            </p:cNvSpPr>
            <p:nvPr/>
          </p:nvSpPr>
          <p:spPr bwMode="ltGray">
            <a:xfrm>
              <a:off x="3534567" y="1079181"/>
              <a:ext cx="5426871" cy="474345"/>
            </a:xfrm>
            <a:prstGeom prst="rect">
              <a:avLst/>
            </a:prstGeom>
            <a:solidFill>
              <a:srgbClr val="009900">
                <a:alpha val="69000"/>
              </a:srgb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grpSp>
      <p:sp>
        <p:nvSpPr>
          <p:cNvPr id="1036" name="Rectangle 286"/>
          <p:cNvSpPr>
            <a:spLocks noGrp="1" noChangeArrowheads="1"/>
          </p:cNvSpPr>
          <p:nvPr>
            <p:ph type="body" idx="1"/>
          </p:nvPr>
        </p:nvSpPr>
        <p:spPr bwMode="auto">
          <a:xfrm>
            <a:off x="1482156" y="1990667"/>
            <a:ext cx="4389768"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9" name="Title Placeholder 2"/>
          <p:cNvSpPr>
            <a:spLocks noGrp="1" noChangeArrowheads="1"/>
          </p:cNvSpPr>
          <p:nvPr>
            <p:ph type="title"/>
          </p:nvPr>
        </p:nvSpPr>
        <p:spPr bwMode="auto">
          <a:xfrm>
            <a:off x="174945" y="234863"/>
            <a:ext cx="8053675"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174944" y="27536"/>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4400"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174944" y="542617"/>
            <a:ext cx="8053675"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12" name="McK Slide Elements" hidden="1"/>
          <p:cNvGrpSpPr>
            <a:grpSpLocks/>
          </p:cNvGrpSpPr>
          <p:nvPr/>
        </p:nvGrpSpPr>
        <p:grpSpPr bwMode="auto">
          <a:xfrm>
            <a:off x="174944" y="6086391"/>
            <a:ext cx="8799129" cy="413035"/>
            <a:chOff x="75" y="3895"/>
            <a:chExt cx="689" cy="255"/>
          </a:xfrm>
        </p:grpSpPr>
        <p:sp>
          <p:nvSpPr>
            <p:cNvPr id="13" name="McK 4. Footnote"/>
            <p:cNvSpPr txBox="1">
              <a:spLocks noChangeArrowheads="1"/>
            </p:cNvSpPr>
            <p:nvPr/>
          </p:nvSpPr>
          <p:spPr bwMode="auto">
            <a:xfrm>
              <a:off x="75" y="3895"/>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McK 5. Source"/>
            <p:cNvSpPr>
              <a:spLocks noChangeArrowheads="1"/>
            </p:cNvSpPr>
            <p:nvPr/>
          </p:nvSpPr>
          <p:spPr bwMode="auto">
            <a:xfrm>
              <a:off x="75" y="4053"/>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21910" indent="-621910" defTabSz="913429" fontAlgn="base">
                <a:spcBef>
                  <a:spcPct val="0"/>
                </a:spcBef>
                <a:spcAft>
                  <a:spcPct val="0"/>
                </a:spcAft>
                <a:tabLst>
                  <a:tab pos="625148" algn="l"/>
                </a:tabLst>
              </a:pPr>
              <a:r>
                <a:rPr lang="en-US" sz="1000" dirty="0">
                  <a:solidFill>
                    <a:srgbClr val="000000"/>
                  </a:solidFill>
                </a:rPr>
                <a:t>SOURCE: Source</a:t>
              </a:r>
            </a:p>
          </p:txBody>
        </p:sp>
      </p:grpSp>
      <p:grpSp>
        <p:nvGrpSpPr>
          <p:cNvPr id="15" name="ACET" hidden="1"/>
          <p:cNvGrpSpPr>
            <a:grpSpLocks/>
          </p:cNvGrpSpPr>
          <p:nvPr/>
        </p:nvGrpSpPr>
        <p:grpSpPr bwMode="auto">
          <a:xfrm>
            <a:off x="1482156" y="1150019"/>
            <a:ext cx="4350892"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14400" fontAlgn="base">
                <a:spcBef>
                  <a:spcPct val="0"/>
                </a:spcBef>
                <a:spcAft>
                  <a:spcPct val="0"/>
                </a:spcAft>
              </a:pPr>
              <a:r>
                <a:rPr lang="en-US" sz="1600" b="1" dirty="0">
                  <a:solidFill>
                    <a:srgbClr val="000000"/>
                  </a:solidFill>
                </a:rPr>
                <a:t>Title</a:t>
              </a:r>
            </a:p>
            <a:p>
              <a:pPr defTabSz="914400" fontAlgn="base">
                <a:spcBef>
                  <a:spcPct val="0"/>
                </a:spcBef>
                <a:spcAft>
                  <a:spcPct val="0"/>
                </a:spcAft>
              </a:pPr>
              <a:r>
                <a:rPr lang="en-US" sz="1600" dirty="0">
                  <a:solidFill>
                    <a:srgbClr val="808080"/>
                  </a:solidFill>
                </a:rPr>
                <a:t>Unit of measure</a:t>
              </a:r>
            </a:p>
          </p:txBody>
        </p:sp>
      </p:grpSp>
      <p:grpSp>
        <p:nvGrpSpPr>
          <p:cNvPr id="63" name="LegendBoxes" hidden="1"/>
          <p:cNvGrpSpPr>
            <a:grpSpLocks/>
          </p:cNvGrpSpPr>
          <p:nvPr/>
        </p:nvGrpSpPr>
        <p:grpSpPr bwMode="auto">
          <a:xfrm>
            <a:off x="7449476" y="275439"/>
            <a:ext cx="779144" cy="1017201"/>
            <a:chOff x="4936" y="176"/>
            <a:chExt cx="481" cy="628"/>
          </a:xfrm>
        </p:grpSpPr>
        <p:sp>
          <p:nvSpPr>
            <p:cNvPr id="64"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66"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68"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70"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72" name="LegendLines" hidden="1"/>
          <p:cNvGrpSpPr>
            <a:grpSpLocks/>
          </p:cNvGrpSpPr>
          <p:nvPr/>
        </p:nvGrpSpPr>
        <p:grpSpPr bwMode="auto">
          <a:xfrm>
            <a:off x="7135228" y="275439"/>
            <a:ext cx="1093393" cy="745084"/>
            <a:chOff x="4750" y="176"/>
            <a:chExt cx="675" cy="460"/>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6"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7"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8"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grpSp>
      <p:grpSp>
        <p:nvGrpSpPr>
          <p:cNvPr id="79" name="McKSticker" hidden="1"/>
          <p:cNvGrpSpPr/>
          <p:nvPr/>
        </p:nvGrpSpPr>
        <p:grpSpPr bwMode="auto">
          <a:xfrm>
            <a:off x="7139991" y="275438"/>
            <a:ext cx="1088630" cy="216680"/>
            <a:chOff x="7673880" y="285750"/>
            <a:chExt cx="1066895" cy="212366"/>
          </a:xfrm>
        </p:grpSpPr>
        <p:sp>
          <p:nvSpPr>
            <p:cNvPr id="80"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26" fontAlgn="base">
                <a:spcBef>
                  <a:spcPct val="0"/>
                </a:spcBef>
                <a:spcAft>
                  <a:spcPct val="0"/>
                </a:spcAft>
                <a:buClr>
                  <a:srgbClr val="000000"/>
                </a:buClr>
              </a:pPr>
              <a:r>
                <a:rPr lang="en-US" sz="1200" dirty="0">
                  <a:solidFill>
                    <a:srgbClr val="808080"/>
                  </a:solidFill>
                </a:rPr>
                <a:t>PRELIMINARY</a:t>
              </a:r>
            </a:p>
          </p:txBody>
        </p:sp>
        <p:cxnSp>
          <p:nvCxnSpPr>
            <p:cNvPr id="81" name="AutoShape 31"/>
            <p:cNvCxnSpPr>
              <a:cxnSpLocks noChangeShapeType="1"/>
              <a:stCxn id="80" idx="2"/>
              <a:endCxn id="80"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82" name="AutoShape 32"/>
            <p:cNvCxnSpPr>
              <a:cxnSpLocks noChangeShapeType="1"/>
              <a:stCxn id="80" idx="4"/>
              <a:endCxn id="80"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83" name="LegendMoons" hidden="1"/>
          <p:cNvGrpSpPr/>
          <p:nvPr/>
        </p:nvGrpSpPr>
        <p:grpSpPr bwMode="auto">
          <a:xfrm>
            <a:off x="7381273" y="275438"/>
            <a:ext cx="847347" cy="1333054"/>
            <a:chOff x="6655594" y="273840"/>
            <a:chExt cx="830430" cy="1306516"/>
          </a:xfrm>
        </p:grpSpPr>
        <p:grpSp>
          <p:nvGrpSpPr>
            <p:cNvPr id="84" name="MoonLegend1"/>
            <p:cNvGrpSpPr>
              <a:grpSpLocks noChangeAspect="1"/>
            </p:cNvGrpSpPr>
            <p:nvPr>
              <p:custDataLst>
                <p:tags r:id="rId11"/>
              </p:custDataLst>
            </p:nvPr>
          </p:nvGrpSpPr>
          <p:grpSpPr bwMode="auto">
            <a:xfrm>
              <a:off x="6655594" y="273840"/>
              <a:ext cx="209550" cy="209551"/>
              <a:chOff x="4533" y="183"/>
              <a:chExt cx="144" cy="144"/>
            </a:xfrm>
          </p:grpSpPr>
          <p:sp>
            <p:nvSpPr>
              <p:cNvPr id="102" name="Oval 38"/>
              <p:cNvSpPr>
                <a:spLocks noChangeAspect="1" noChangeArrowheads="1"/>
              </p:cNvSpPr>
              <p:nvPr>
                <p:custDataLst>
                  <p:tags r:id="rId24"/>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103" name="Arc 39"/>
              <p:cNvSpPr>
                <a:spLocks noChangeAspect="1"/>
              </p:cNvSpPr>
              <p:nvPr>
                <p:custDataLst>
                  <p:tags r:id="rId25"/>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5" name="MoonLegend2"/>
            <p:cNvGrpSpPr>
              <a:grpSpLocks noChangeAspect="1"/>
            </p:cNvGrpSpPr>
            <p:nvPr>
              <p:custDataLst>
                <p:tags r:id="rId12"/>
              </p:custDataLst>
            </p:nvPr>
          </p:nvGrpSpPr>
          <p:grpSpPr bwMode="auto">
            <a:xfrm>
              <a:off x="6655594" y="548081"/>
              <a:ext cx="209550" cy="209551"/>
              <a:chOff x="1694" y="2044"/>
              <a:chExt cx="160" cy="160"/>
            </a:xfrm>
          </p:grpSpPr>
          <p:sp>
            <p:nvSpPr>
              <p:cNvPr id="100" name="Oval 41"/>
              <p:cNvSpPr>
                <a:spLocks noChangeAspect="1" noChangeArrowheads="1"/>
              </p:cNvSpPr>
              <p:nvPr>
                <p:custDataLst>
                  <p:tags r:id="rId2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101" name="Arc 42"/>
              <p:cNvSpPr>
                <a:spLocks noChangeAspect="1"/>
              </p:cNvSpPr>
              <p:nvPr>
                <p:custDataLst>
                  <p:tags r:id="rId23"/>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6" name="MoonLegend4"/>
            <p:cNvGrpSpPr>
              <a:grpSpLocks noChangeAspect="1"/>
            </p:cNvGrpSpPr>
            <p:nvPr>
              <p:custDataLst>
                <p:tags r:id="rId13"/>
              </p:custDataLst>
            </p:nvPr>
          </p:nvGrpSpPr>
          <p:grpSpPr bwMode="auto">
            <a:xfrm>
              <a:off x="6655594" y="1096563"/>
              <a:ext cx="209550" cy="209551"/>
              <a:chOff x="4495" y="1198"/>
              <a:chExt cx="160" cy="160"/>
            </a:xfrm>
          </p:grpSpPr>
          <p:sp>
            <p:nvSpPr>
              <p:cNvPr id="98"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9" name="Arc 48"/>
              <p:cNvSpPr>
                <a:spLocks noChangeAspect="1"/>
              </p:cNvSpPr>
              <p:nvPr>
                <p:custDataLst>
                  <p:tags r:id="rId21"/>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7" name="MoonLegend5"/>
            <p:cNvGrpSpPr>
              <a:grpSpLocks noChangeAspect="1"/>
            </p:cNvGrpSpPr>
            <p:nvPr>
              <p:custDataLst>
                <p:tags r:id="rId14"/>
              </p:custDataLst>
            </p:nvPr>
          </p:nvGrpSpPr>
          <p:grpSpPr bwMode="auto">
            <a:xfrm>
              <a:off x="6655594" y="1370805"/>
              <a:ext cx="209550" cy="209551"/>
              <a:chOff x="4495" y="1440"/>
              <a:chExt cx="160" cy="160"/>
            </a:xfrm>
          </p:grpSpPr>
          <p:sp>
            <p:nvSpPr>
              <p:cNvPr id="96" name="Oval 50"/>
              <p:cNvSpPr>
                <a:spLocks noChangeAspect="1" noChangeArrowheads="1"/>
              </p:cNvSpPr>
              <p:nvPr>
                <p:custDataLst>
                  <p:tags r:id="rId18"/>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7" name="Oval 51"/>
              <p:cNvSpPr>
                <a:spLocks noChangeAspect="1" noChangeArrowheads="1"/>
              </p:cNvSpPr>
              <p:nvPr>
                <p:custDataLst>
                  <p:tags r:id="rId19"/>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sp>
          <p:nvSpPr>
            <p:cNvPr id="88"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89"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0"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1"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2"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grpSp>
          <p:nvGrpSpPr>
            <p:cNvPr id="93" name="MoonLegend3"/>
            <p:cNvGrpSpPr>
              <a:grpSpLocks noChangeAspect="1"/>
            </p:cNvGrpSpPr>
            <p:nvPr>
              <p:custDataLst>
                <p:tags r:id="rId15"/>
              </p:custDataLst>
            </p:nvPr>
          </p:nvGrpSpPr>
          <p:grpSpPr bwMode="auto">
            <a:xfrm>
              <a:off x="6655594" y="822322"/>
              <a:ext cx="209550" cy="209551"/>
              <a:chOff x="4495" y="1198"/>
              <a:chExt cx="160" cy="160"/>
            </a:xfrm>
          </p:grpSpPr>
          <p:sp>
            <p:nvSpPr>
              <p:cNvPr id="94"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5" name="Arc 48"/>
              <p:cNvSpPr>
                <a:spLocks noChangeAspect="1"/>
              </p:cNvSpPr>
              <p:nvPr>
                <p:custDataLst>
                  <p:tags r:id="rId17"/>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sp>
        <p:nvSpPr>
          <p:cNvPr id="104" name="Slide Number"/>
          <p:cNvSpPr txBox="1">
            <a:spLocks/>
          </p:cNvSpPr>
          <p:nvPr/>
        </p:nvSpPr>
        <p:spPr bwMode="auto">
          <a:xfrm>
            <a:off x="8808763" y="6633336"/>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defTabSz="914400" fontAlgn="base">
              <a:spcBef>
                <a:spcPct val="0"/>
              </a:spcBef>
              <a:spcAft>
                <a:spcPct val="0"/>
              </a:spcAft>
            </a:pPr>
            <a:fld id="{42C328C1-A84F-4A39-A664-DBA00541A8C6}" type="slidenum">
              <a:rPr lang="en-US" smtClean="0">
                <a:solidFill>
                  <a:srgbClr val="FFFFFF"/>
                </a:solidFill>
              </a:rPr>
              <a:pPr algn="r" defTabSz="914400" fontAlgn="base">
                <a:spcBef>
                  <a:spcPct val="0"/>
                </a:spcBef>
                <a:spcAft>
                  <a:spcPct val="0"/>
                </a:spcAft>
              </a:pPr>
              <a:t>‹#›</a:t>
            </a:fld>
            <a:endParaRPr lang="en-US" dirty="0">
              <a:solidFill>
                <a:srgbClr val="FFFFFF"/>
              </a:solidFill>
            </a:endParaRPr>
          </a:p>
        </p:txBody>
      </p:sp>
      <p:pic>
        <p:nvPicPr>
          <p:cNvPr id="62" name="Picture 4" descr="http://upload.wikimedia.org/wikipedia/commons/thumb/8/82/Seal_of_Massachusetts.svg/2000px-Seal_of_Massachusetts.svg.png"/>
          <p:cNvPicPr>
            <a:picLocks noChangeAspect="1" noChangeArrowheads="1"/>
          </p:cNvPicPr>
          <p:nvPr userDrawn="1"/>
        </p:nvPicPr>
        <p:blipFill>
          <a:blip r:embed="rId2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39965" y="135844"/>
            <a:ext cx="629092" cy="62905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278949"/>
      </p:ext>
    </p:extLst>
  </p:cSld>
  <p:clrMap bg1="lt1" tx1="dk1" bg2="lt2" tx2="dk2" accent1="accent1" accent2="accent2" accent3="accent3" accent4="accent4" accent5="accent5" accent6="accent6" hlink="hlink" folHlink="folHlink"/>
  <p:sldLayoutIdLst>
    <p:sldLayoutId id="2147484271" r:id="rId1"/>
    <p:sldLayoutId id="2147484272" r:id="rId2"/>
    <p:sldLayoutId id="2147484273" r:id="rId3"/>
    <p:sldLayoutId id="2147484276" r:id="rId4"/>
    <p:sldLayoutId id="2147484277" r:id="rId5"/>
    <p:sldLayoutId id="2147484278" r:id="rId6"/>
    <p:sldLayoutId id="2147484279" r:id="rId7"/>
  </p:sldLayoutIdLst>
  <p:hf hdr="0" ftr="0" dt="0"/>
  <p:txStyles>
    <p:title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9"/>
            </p:custDataLst>
            <p:extLst>
              <p:ext uri="{D42A27DB-BD31-4B8C-83A1-F6EECF244321}">
                <p14:modId xmlns:p14="http://schemas.microsoft.com/office/powerpoint/2010/main" val="3118075215"/>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281599" name="think-cell Slide" r:id="rId26" imgW="6350000" imgH="6350000" progId="TCLayout.ActiveDocument.1">
                  <p:embed/>
                </p:oleObj>
              </mc:Choice>
              <mc:Fallback>
                <p:oleObj name="think-cell Slide" r:id="rId26" imgW="6350000" imgH="6350000" progId="TCLayout.ActiveDocument.1">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6" name="Rectangle 286"/>
          <p:cNvSpPr>
            <a:spLocks noGrp="1" noChangeArrowheads="1"/>
          </p:cNvSpPr>
          <p:nvPr>
            <p:ph type="body" idx="1"/>
          </p:nvPr>
        </p:nvSpPr>
        <p:spPr bwMode="auto">
          <a:xfrm>
            <a:off x="2377117" y="2440672"/>
            <a:ext cx="4389768" cy="2512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Text</a:t>
            </a:r>
            <a:endParaRPr lang="en-US" noProof="0" dirty="0"/>
          </a:p>
        </p:txBody>
      </p:sp>
      <p:sp>
        <p:nvSpPr>
          <p:cNvPr id="19" name="Title Placeholder 2"/>
          <p:cNvSpPr>
            <a:spLocks noGrp="1" noChangeArrowheads="1"/>
          </p:cNvSpPr>
          <p:nvPr>
            <p:ph type="title"/>
          </p:nvPr>
        </p:nvSpPr>
        <p:spPr bwMode="auto">
          <a:xfrm>
            <a:off x="121545" y="234863"/>
            <a:ext cx="879411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121488" y="15389"/>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121488" y="532898"/>
            <a:ext cx="4726600"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6" name="McK Slide Elements" hidden="1"/>
          <p:cNvGrpSpPr/>
          <p:nvPr/>
        </p:nvGrpSpPr>
        <p:grpSpPr bwMode="auto">
          <a:xfrm>
            <a:off x="1393471" y="6159598"/>
            <a:ext cx="7522187" cy="527525"/>
            <a:chOff x="1365594" y="6036921"/>
            <a:chExt cx="7372005" cy="517023"/>
          </a:xfrm>
        </p:grpSpPr>
        <p:sp>
          <p:nvSpPr>
            <p:cNvPr id="13" name="McK 4. Footnote"/>
            <p:cNvSpPr txBox="1">
              <a:spLocks noChangeArrowheads="1"/>
            </p:cNvSpPr>
            <p:nvPr/>
          </p:nvSpPr>
          <p:spPr bwMode="auto">
            <a:xfrm>
              <a:off x="1365594" y="6036921"/>
              <a:ext cx="737200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McK 5. Source"/>
            <p:cNvSpPr>
              <a:spLocks noChangeArrowheads="1"/>
            </p:cNvSpPr>
            <p:nvPr/>
          </p:nvSpPr>
          <p:spPr bwMode="auto">
            <a:xfrm>
              <a:off x="1365594" y="6400056"/>
              <a:ext cx="3935069"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476675" indent="-476675" defTabSz="908213" fontAlgn="base">
                <a:spcBef>
                  <a:spcPct val="0"/>
                </a:spcBef>
                <a:spcAft>
                  <a:spcPct val="0"/>
                </a:spcAft>
                <a:tabLst>
                  <a:tab pos="487926" algn="l"/>
                  <a:tab pos="674722" algn="l"/>
                </a:tabLst>
              </a:pPr>
              <a:r>
                <a:rPr lang="en-US" sz="1000" dirty="0">
                  <a:solidFill>
                    <a:srgbClr val="000000"/>
                  </a:solidFill>
                </a:rPr>
                <a:t>Source: Source</a:t>
              </a:r>
            </a:p>
          </p:txBody>
        </p:sp>
      </p:grpSp>
      <p:grpSp>
        <p:nvGrpSpPr>
          <p:cNvPr id="15" name="ACET" hidden="1"/>
          <p:cNvGrpSpPr>
            <a:grpSpLocks/>
          </p:cNvGrpSpPr>
          <p:nvPr/>
        </p:nvGrpSpPr>
        <p:grpSpPr bwMode="auto">
          <a:xfrm>
            <a:off x="2377117" y="1859183"/>
            <a:ext cx="4389768"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0000"/>
                  </a:solidFill>
                </a:rPr>
                <a:t>Title</a:t>
              </a:r>
            </a:p>
            <a:p>
              <a:pPr fontAlgn="base">
                <a:spcBef>
                  <a:spcPct val="0"/>
                </a:spcBef>
                <a:spcAft>
                  <a:spcPct val="0"/>
                </a:spcAft>
              </a:pPr>
              <a:r>
                <a:rPr lang="en-US" sz="1600" dirty="0">
                  <a:solidFill>
                    <a:srgbClr val="808080"/>
                  </a:solidFill>
                </a:rPr>
                <a:t>Unit of measure</a:t>
              </a:r>
            </a:p>
          </p:txBody>
        </p:sp>
      </p:grpSp>
      <p:sp>
        <p:nvSpPr>
          <p:cNvPr id="21" name="SlideLogoSeparator"/>
          <p:cNvSpPr>
            <a:spLocks noChangeArrowheads="1"/>
          </p:cNvSpPr>
          <p:nvPr>
            <p:custDataLst>
              <p:tags r:id="rId10"/>
            </p:custDataLst>
          </p:nvPr>
        </p:nvSpPr>
        <p:spPr bwMode="auto">
          <a:xfrm>
            <a:off x="8608479" y="6623650"/>
            <a:ext cx="40892" cy="18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p>
            <a:pPr algn="r" defTabSz="908213" fontAlgn="base">
              <a:spcBef>
                <a:spcPct val="0"/>
              </a:spcBef>
              <a:spcAft>
                <a:spcPct val="0"/>
              </a:spcAft>
            </a:pPr>
            <a:r>
              <a:rPr lang="en-US" sz="1200" dirty="0">
                <a:solidFill>
                  <a:srgbClr val="000000"/>
                </a:solidFill>
              </a:rPr>
              <a:t>|</a:t>
            </a:r>
          </a:p>
        </p:txBody>
      </p:sp>
      <p:grpSp>
        <p:nvGrpSpPr>
          <p:cNvPr id="25" name="LegendBoxes" hidden="1"/>
          <p:cNvGrpSpPr>
            <a:grpSpLocks/>
          </p:cNvGrpSpPr>
          <p:nvPr/>
        </p:nvGrpSpPr>
        <p:grpSpPr bwMode="auto">
          <a:xfrm>
            <a:off x="8136458" y="296464"/>
            <a:ext cx="779144" cy="1017201"/>
            <a:chOff x="4936" y="176"/>
            <a:chExt cx="481" cy="628"/>
          </a:xfrm>
        </p:grpSpPr>
        <p:sp>
          <p:nvSpPr>
            <p:cNvPr id="26"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28"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30"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32"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34" name="LegendLines" hidden="1"/>
          <p:cNvGrpSpPr>
            <a:grpSpLocks/>
          </p:cNvGrpSpPr>
          <p:nvPr/>
        </p:nvGrpSpPr>
        <p:grpSpPr bwMode="auto">
          <a:xfrm>
            <a:off x="7822266" y="296408"/>
            <a:ext cx="1093393" cy="745084"/>
            <a:chOff x="4750" y="176"/>
            <a:chExt cx="675" cy="460"/>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38"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39"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40"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grpSp>
      <p:grpSp>
        <p:nvGrpSpPr>
          <p:cNvPr id="41" name="McKSticker" hidden="1"/>
          <p:cNvGrpSpPr/>
          <p:nvPr/>
        </p:nvGrpSpPr>
        <p:grpSpPr bwMode="auto">
          <a:xfrm>
            <a:off x="7826992" y="296407"/>
            <a:ext cx="1088630" cy="216680"/>
            <a:chOff x="7673880" y="285750"/>
            <a:chExt cx="1066895" cy="212366"/>
          </a:xfrm>
        </p:grpSpPr>
        <p:sp>
          <p:nvSpPr>
            <p:cNvPr id="42"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08213" fontAlgn="base">
                <a:spcBef>
                  <a:spcPct val="0"/>
                </a:spcBef>
                <a:spcAft>
                  <a:spcPct val="0"/>
                </a:spcAft>
                <a:buClr>
                  <a:srgbClr val="002960"/>
                </a:buClr>
              </a:pPr>
              <a:r>
                <a:rPr lang="en-US" sz="1200" dirty="0">
                  <a:solidFill>
                    <a:srgbClr val="808080"/>
                  </a:solidFill>
                </a:rPr>
                <a:t>PRELIMINARY</a:t>
              </a:r>
            </a:p>
          </p:txBody>
        </p:sp>
        <p:cxnSp>
          <p:nvCxnSpPr>
            <p:cNvPr id="43" name="AutoShape 31"/>
            <p:cNvCxnSpPr>
              <a:cxnSpLocks noChangeShapeType="1"/>
              <a:stCxn id="42" idx="2"/>
              <a:endCxn id="42"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4" name="AutoShape 32"/>
            <p:cNvCxnSpPr>
              <a:cxnSpLocks noChangeShapeType="1"/>
              <a:stCxn id="42" idx="4"/>
              <a:endCxn id="42"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5" name="LegendMoons" hidden="1"/>
          <p:cNvGrpSpPr/>
          <p:nvPr/>
        </p:nvGrpSpPr>
        <p:grpSpPr bwMode="auto">
          <a:xfrm>
            <a:off x="8068268" y="296408"/>
            <a:ext cx="847347" cy="1333054"/>
            <a:chOff x="6655594" y="273840"/>
            <a:chExt cx="830430" cy="1306516"/>
          </a:xfrm>
        </p:grpSpPr>
        <p:grpSp>
          <p:nvGrpSpPr>
            <p:cNvPr id="46" name="MoonLegend1"/>
            <p:cNvGrpSpPr>
              <a:grpSpLocks noChangeAspect="1"/>
            </p:cNvGrpSpPr>
            <p:nvPr>
              <p:custDataLst>
                <p:tags r:id="rId11"/>
              </p:custDataLst>
            </p:nvPr>
          </p:nvGrpSpPr>
          <p:grpSpPr bwMode="auto">
            <a:xfrm>
              <a:off x="6655594" y="273840"/>
              <a:ext cx="209550" cy="209551"/>
              <a:chOff x="4533" y="183"/>
              <a:chExt cx="144" cy="144"/>
            </a:xfrm>
          </p:grpSpPr>
          <p:sp>
            <p:nvSpPr>
              <p:cNvPr id="64" name="Oval 38"/>
              <p:cNvSpPr>
                <a:spLocks noChangeAspect="1" noChangeArrowheads="1"/>
              </p:cNvSpPr>
              <p:nvPr>
                <p:custDataLst>
                  <p:tags r:id="rId24"/>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5" name="Arc 39"/>
              <p:cNvSpPr>
                <a:spLocks noChangeAspect="1"/>
              </p:cNvSpPr>
              <p:nvPr>
                <p:custDataLst>
                  <p:tags r:id="rId25"/>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47" name="MoonLegend2"/>
            <p:cNvGrpSpPr>
              <a:grpSpLocks noChangeAspect="1"/>
            </p:cNvGrpSpPr>
            <p:nvPr>
              <p:custDataLst>
                <p:tags r:id="rId12"/>
              </p:custDataLst>
            </p:nvPr>
          </p:nvGrpSpPr>
          <p:grpSpPr bwMode="auto">
            <a:xfrm>
              <a:off x="6655594" y="548081"/>
              <a:ext cx="209550" cy="209551"/>
              <a:chOff x="1694" y="2044"/>
              <a:chExt cx="160" cy="160"/>
            </a:xfrm>
          </p:grpSpPr>
          <p:sp>
            <p:nvSpPr>
              <p:cNvPr id="62" name="Oval 41"/>
              <p:cNvSpPr>
                <a:spLocks noChangeAspect="1" noChangeArrowheads="1"/>
              </p:cNvSpPr>
              <p:nvPr>
                <p:custDataLst>
                  <p:tags r:id="rId2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3" name="Arc 42"/>
              <p:cNvSpPr>
                <a:spLocks noChangeAspect="1"/>
              </p:cNvSpPr>
              <p:nvPr>
                <p:custDataLst>
                  <p:tags r:id="rId23"/>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48" name="MoonLegend4"/>
            <p:cNvGrpSpPr>
              <a:grpSpLocks noChangeAspect="1"/>
            </p:cNvGrpSpPr>
            <p:nvPr>
              <p:custDataLst>
                <p:tags r:id="rId13"/>
              </p:custDataLst>
            </p:nvPr>
          </p:nvGrpSpPr>
          <p:grpSpPr bwMode="auto">
            <a:xfrm>
              <a:off x="6655594" y="1096563"/>
              <a:ext cx="209550" cy="209551"/>
              <a:chOff x="4495" y="1198"/>
              <a:chExt cx="160" cy="160"/>
            </a:xfrm>
          </p:grpSpPr>
          <p:sp>
            <p:nvSpPr>
              <p:cNvPr id="60"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1" name="Arc 48"/>
              <p:cNvSpPr>
                <a:spLocks noChangeAspect="1"/>
              </p:cNvSpPr>
              <p:nvPr>
                <p:custDataLst>
                  <p:tags r:id="rId21"/>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49" name="MoonLegend5"/>
            <p:cNvGrpSpPr>
              <a:grpSpLocks noChangeAspect="1"/>
            </p:cNvGrpSpPr>
            <p:nvPr>
              <p:custDataLst>
                <p:tags r:id="rId14"/>
              </p:custDataLst>
            </p:nvPr>
          </p:nvGrpSpPr>
          <p:grpSpPr bwMode="auto">
            <a:xfrm>
              <a:off x="6655594" y="1370805"/>
              <a:ext cx="209550" cy="209551"/>
              <a:chOff x="4495" y="1440"/>
              <a:chExt cx="160" cy="160"/>
            </a:xfrm>
          </p:grpSpPr>
          <p:sp>
            <p:nvSpPr>
              <p:cNvPr id="58" name="Oval 50"/>
              <p:cNvSpPr>
                <a:spLocks noChangeAspect="1" noChangeArrowheads="1"/>
              </p:cNvSpPr>
              <p:nvPr>
                <p:custDataLst>
                  <p:tags r:id="rId18"/>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59" name="Oval 51"/>
              <p:cNvSpPr>
                <a:spLocks noChangeAspect="1" noChangeArrowheads="1"/>
              </p:cNvSpPr>
              <p:nvPr>
                <p:custDataLst>
                  <p:tags r:id="rId19"/>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sp>
          <p:nvSpPr>
            <p:cNvPr id="50"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1"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2"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3"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4"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grpSp>
          <p:nvGrpSpPr>
            <p:cNvPr id="55" name="MoonLegend3"/>
            <p:cNvGrpSpPr>
              <a:grpSpLocks noChangeAspect="1"/>
            </p:cNvGrpSpPr>
            <p:nvPr>
              <p:custDataLst>
                <p:tags r:id="rId15"/>
              </p:custDataLst>
            </p:nvPr>
          </p:nvGrpSpPr>
          <p:grpSpPr bwMode="auto">
            <a:xfrm>
              <a:off x="6655594" y="822322"/>
              <a:ext cx="209550" cy="209551"/>
              <a:chOff x="4495" y="1198"/>
              <a:chExt cx="160" cy="160"/>
            </a:xfrm>
          </p:grpSpPr>
          <p:sp>
            <p:nvSpPr>
              <p:cNvPr id="56"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57" name="Arc 48"/>
              <p:cNvSpPr>
                <a:spLocks noChangeAspect="1"/>
              </p:cNvSpPr>
              <p:nvPr>
                <p:custDataLst>
                  <p:tags r:id="rId17"/>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sp>
        <p:nvSpPr>
          <p:cNvPr id="66" name="Slide Number"/>
          <p:cNvSpPr txBox="1">
            <a:spLocks/>
          </p:cNvSpPr>
          <p:nvPr userDrawn="1"/>
        </p:nvSpPr>
        <p:spPr bwMode="auto">
          <a:xfrm>
            <a:off x="8755308" y="6646901"/>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fontAlgn="base">
              <a:spcBef>
                <a:spcPct val="0"/>
              </a:spcBef>
              <a:spcAft>
                <a:spcPct val="0"/>
              </a:spcAft>
            </a:pPr>
            <a:fld id="{42C328C1-A84F-4A39-A664-DBA00541A8C6}" type="slidenum">
              <a:rPr lang="en-US" smtClean="0">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3466302818"/>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900" r:id="rId5"/>
    <p:sldLayoutId id="2147483901" r:id="rId6"/>
  </p:sldLayoutIdLst>
  <p:hf hdr="0" ftr="0" dt="0"/>
  <p:txStyles>
    <p:titleStyle>
      <a:lvl1pPr algn="l" defTabSz="908213" rtl="0" eaLnBrk="1" fontAlgn="base" hangingPunct="1">
        <a:spcBef>
          <a:spcPct val="0"/>
        </a:spcBef>
        <a:spcAft>
          <a:spcPct val="0"/>
        </a:spcAft>
        <a:tabLst>
          <a:tab pos="273752" algn="l"/>
        </a:tabLst>
        <a:defRPr sz="1900" b="1" baseline="0">
          <a:solidFill>
            <a:schemeClr val="tx2"/>
          </a:solidFill>
          <a:latin typeface="+mj-lt"/>
          <a:ea typeface="+mj-ea"/>
          <a:cs typeface="+mj-cs"/>
        </a:defRPr>
      </a:lvl1pPr>
      <a:lvl2pPr algn="l" defTabSz="908213" rtl="0" eaLnBrk="1" fontAlgn="base" hangingPunct="1">
        <a:spcBef>
          <a:spcPct val="0"/>
        </a:spcBef>
        <a:spcAft>
          <a:spcPct val="0"/>
        </a:spcAft>
        <a:defRPr sz="1900" b="1">
          <a:solidFill>
            <a:schemeClr val="tx2"/>
          </a:solidFill>
          <a:latin typeface="Arial" charset="0"/>
        </a:defRPr>
      </a:lvl2pPr>
      <a:lvl3pPr algn="l" defTabSz="908213" rtl="0" eaLnBrk="1" fontAlgn="base" hangingPunct="1">
        <a:spcBef>
          <a:spcPct val="0"/>
        </a:spcBef>
        <a:spcAft>
          <a:spcPct val="0"/>
        </a:spcAft>
        <a:defRPr sz="1900" b="1">
          <a:solidFill>
            <a:schemeClr val="tx2"/>
          </a:solidFill>
          <a:latin typeface="Arial" charset="0"/>
        </a:defRPr>
      </a:lvl3pPr>
      <a:lvl4pPr algn="l" defTabSz="908213" rtl="0" eaLnBrk="1" fontAlgn="base" hangingPunct="1">
        <a:spcBef>
          <a:spcPct val="0"/>
        </a:spcBef>
        <a:spcAft>
          <a:spcPct val="0"/>
        </a:spcAft>
        <a:defRPr sz="1900" b="1">
          <a:solidFill>
            <a:schemeClr val="tx2"/>
          </a:solidFill>
          <a:latin typeface="Arial" charset="0"/>
        </a:defRPr>
      </a:lvl4pPr>
      <a:lvl5pPr algn="l" defTabSz="908213" rtl="0" eaLnBrk="1" fontAlgn="base" hangingPunct="1">
        <a:spcBef>
          <a:spcPct val="0"/>
        </a:spcBef>
        <a:spcAft>
          <a:spcPct val="0"/>
        </a:spcAft>
        <a:defRPr sz="1900" b="1">
          <a:solidFill>
            <a:schemeClr val="tx2"/>
          </a:solidFill>
          <a:latin typeface="Arial" charset="0"/>
        </a:defRPr>
      </a:lvl5pPr>
      <a:lvl6pPr marL="463731" algn="l" defTabSz="908213" rtl="0" eaLnBrk="1" fontAlgn="base" hangingPunct="1">
        <a:spcBef>
          <a:spcPct val="0"/>
        </a:spcBef>
        <a:spcAft>
          <a:spcPct val="0"/>
        </a:spcAft>
        <a:defRPr sz="1900" b="1">
          <a:solidFill>
            <a:schemeClr val="tx2"/>
          </a:solidFill>
          <a:latin typeface="Arial" charset="0"/>
        </a:defRPr>
      </a:lvl6pPr>
      <a:lvl7pPr marL="927534" algn="l" defTabSz="908213" rtl="0" eaLnBrk="1" fontAlgn="base" hangingPunct="1">
        <a:spcBef>
          <a:spcPct val="0"/>
        </a:spcBef>
        <a:spcAft>
          <a:spcPct val="0"/>
        </a:spcAft>
        <a:defRPr sz="1900" b="1">
          <a:solidFill>
            <a:schemeClr val="tx2"/>
          </a:solidFill>
          <a:latin typeface="Arial" charset="0"/>
        </a:defRPr>
      </a:lvl7pPr>
      <a:lvl8pPr marL="1391307" algn="l" defTabSz="908213" rtl="0" eaLnBrk="1" fontAlgn="base" hangingPunct="1">
        <a:spcBef>
          <a:spcPct val="0"/>
        </a:spcBef>
        <a:spcAft>
          <a:spcPct val="0"/>
        </a:spcAft>
        <a:defRPr sz="1900" b="1">
          <a:solidFill>
            <a:schemeClr val="tx2"/>
          </a:solidFill>
          <a:latin typeface="Arial" charset="0"/>
        </a:defRPr>
      </a:lvl8pPr>
      <a:lvl9pPr marL="1855077" algn="l" defTabSz="908213" rtl="0" eaLnBrk="1" fontAlgn="base" hangingPunct="1">
        <a:spcBef>
          <a:spcPct val="0"/>
        </a:spcBef>
        <a:spcAft>
          <a:spcPct val="0"/>
        </a:spcAft>
        <a:defRPr sz="1900" b="1">
          <a:solidFill>
            <a:schemeClr val="tx2"/>
          </a:solidFill>
          <a:latin typeface="Arial" charset="0"/>
        </a:defRPr>
      </a:lvl9pPr>
    </p:titleStyle>
    <p:bodyStyle>
      <a:lvl1pPr marL="0" indent="0" algn="l" defTabSz="908213"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6459" indent="-194851" algn="l" defTabSz="908213"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3731" indent="-265702" algn="l" defTabSz="908213"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3191" indent="-157816" algn="l" defTabSz="908213"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27534" rtl="0" eaLnBrk="1" latinLnBrk="0" hangingPunct="1">
        <a:defRPr sz="1800" kern="1200">
          <a:solidFill>
            <a:schemeClr val="tx1"/>
          </a:solidFill>
          <a:latin typeface="+mn-lt"/>
          <a:ea typeface="+mn-ea"/>
          <a:cs typeface="+mn-cs"/>
        </a:defRPr>
      </a:lvl1pPr>
      <a:lvl2pPr marL="463731" algn="l" defTabSz="927534" rtl="0" eaLnBrk="1" latinLnBrk="0" hangingPunct="1">
        <a:defRPr sz="1800" kern="1200">
          <a:solidFill>
            <a:schemeClr val="tx1"/>
          </a:solidFill>
          <a:latin typeface="+mn-lt"/>
          <a:ea typeface="+mn-ea"/>
          <a:cs typeface="+mn-cs"/>
        </a:defRPr>
      </a:lvl2pPr>
      <a:lvl3pPr marL="927534" algn="l" defTabSz="927534" rtl="0" eaLnBrk="1" latinLnBrk="0" hangingPunct="1">
        <a:defRPr sz="1800" kern="1200">
          <a:solidFill>
            <a:schemeClr val="tx1"/>
          </a:solidFill>
          <a:latin typeface="+mn-lt"/>
          <a:ea typeface="+mn-ea"/>
          <a:cs typeface="+mn-cs"/>
        </a:defRPr>
      </a:lvl3pPr>
      <a:lvl4pPr marL="1391307" algn="l" defTabSz="927534" rtl="0" eaLnBrk="1" latinLnBrk="0" hangingPunct="1">
        <a:defRPr sz="1800" kern="1200">
          <a:solidFill>
            <a:schemeClr val="tx1"/>
          </a:solidFill>
          <a:latin typeface="+mn-lt"/>
          <a:ea typeface="+mn-ea"/>
          <a:cs typeface="+mn-cs"/>
        </a:defRPr>
      </a:lvl4pPr>
      <a:lvl5pPr marL="1855077" algn="l" defTabSz="927534" rtl="0" eaLnBrk="1" latinLnBrk="0" hangingPunct="1">
        <a:defRPr sz="1800" kern="1200">
          <a:solidFill>
            <a:schemeClr val="tx1"/>
          </a:solidFill>
          <a:latin typeface="+mn-lt"/>
          <a:ea typeface="+mn-ea"/>
          <a:cs typeface="+mn-cs"/>
        </a:defRPr>
      </a:lvl5pPr>
      <a:lvl6pPr marL="2318846" algn="l" defTabSz="927534" rtl="0" eaLnBrk="1" latinLnBrk="0" hangingPunct="1">
        <a:defRPr sz="1800" kern="1200">
          <a:solidFill>
            <a:schemeClr val="tx1"/>
          </a:solidFill>
          <a:latin typeface="+mn-lt"/>
          <a:ea typeface="+mn-ea"/>
          <a:cs typeface="+mn-cs"/>
        </a:defRPr>
      </a:lvl6pPr>
      <a:lvl7pPr marL="2782614" algn="l" defTabSz="927534" rtl="0" eaLnBrk="1" latinLnBrk="0" hangingPunct="1">
        <a:defRPr sz="1800" kern="1200">
          <a:solidFill>
            <a:schemeClr val="tx1"/>
          </a:solidFill>
          <a:latin typeface="+mn-lt"/>
          <a:ea typeface="+mn-ea"/>
          <a:cs typeface="+mn-cs"/>
        </a:defRPr>
      </a:lvl7pPr>
      <a:lvl8pPr marL="3246385" algn="l" defTabSz="927534" rtl="0" eaLnBrk="1" latinLnBrk="0" hangingPunct="1">
        <a:defRPr sz="1800" kern="1200">
          <a:solidFill>
            <a:schemeClr val="tx1"/>
          </a:solidFill>
          <a:latin typeface="+mn-lt"/>
          <a:ea typeface="+mn-ea"/>
          <a:cs typeface="+mn-cs"/>
        </a:defRPr>
      </a:lvl8pPr>
      <a:lvl9pPr marL="3710154" algn="l" defTabSz="927534"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ext uri="{D42A27DB-BD31-4B8C-83A1-F6EECF244321}">
                <p14:modId xmlns:p14="http://schemas.microsoft.com/office/powerpoint/2010/main" val="65924862"/>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444992" name="think-cell Slide" r:id="rId26" imgW="270" imgH="270" progId="TCLayout.ActiveDocument.1">
                  <p:embed/>
                </p:oleObj>
              </mc:Choice>
              <mc:Fallback>
                <p:oleObj name="think-cell Slide" r:id="rId26" imgW="270" imgH="270" progId="TCLayout.ActiveDocument.1">
                  <p:embed/>
                  <p:pic>
                    <p:nvPicPr>
                      <p:cNvPr id="0" name=""/>
                      <p:cNvPicPr/>
                      <p:nvPr/>
                    </p:nvPicPr>
                    <p:blipFill>
                      <a:blip r:embed="rId27"/>
                      <a:stretch>
                        <a:fillRect/>
                      </a:stretch>
                    </p:blipFill>
                    <p:spPr>
                      <a:xfrm>
                        <a:off x="0" y="0"/>
                        <a:ext cx="161984" cy="161974"/>
                      </a:xfrm>
                      <a:prstGeom prst="rect">
                        <a:avLst/>
                      </a:prstGeom>
                    </p:spPr>
                  </p:pic>
                </p:oleObj>
              </mc:Fallback>
            </mc:AlternateContent>
          </a:graphicData>
        </a:graphic>
      </p:graphicFrame>
      <p:grpSp>
        <p:nvGrpSpPr>
          <p:cNvPr id="58" name="Group 57"/>
          <p:cNvGrpSpPr/>
          <p:nvPr userDrawn="1"/>
        </p:nvGrpSpPr>
        <p:grpSpPr bwMode="ltGray">
          <a:xfrm>
            <a:off x="2" y="6565687"/>
            <a:ext cx="9143999" cy="292313"/>
            <a:chOff x="-476250" y="1078229"/>
            <a:chExt cx="9437688" cy="475297"/>
          </a:xfrm>
        </p:grpSpPr>
        <p:sp>
          <p:nvSpPr>
            <p:cNvPr id="59" name="TitleTopPlaceholder"/>
            <p:cNvSpPr>
              <a:spLocks noChangeArrowheads="1"/>
            </p:cNvSpPr>
            <p:nvPr/>
          </p:nvSpPr>
          <p:spPr bwMode="ltGray">
            <a:xfrm>
              <a:off x="1717675" y="1078230"/>
              <a:ext cx="2193925" cy="474345"/>
            </a:xfrm>
            <a:prstGeom prst="rect">
              <a:avLst/>
            </a:prstGeom>
            <a:solidFill>
              <a:schemeClr val="accent4">
                <a:alpha val="77000"/>
              </a:scheme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sp>
          <p:nvSpPr>
            <p:cNvPr id="60" name="TitleTopPlaceholder"/>
            <p:cNvSpPr>
              <a:spLocks noChangeArrowheads="1"/>
            </p:cNvSpPr>
            <p:nvPr/>
          </p:nvSpPr>
          <p:spPr bwMode="ltGray">
            <a:xfrm>
              <a:off x="-476250" y="1078229"/>
              <a:ext cx="2193925" cy="474345"/>
            </a:xfrm>
            <a:prstGeom prst="rect">
              <a:avLst/>
            </a:prstGeom>
            <a:solidFill>
              <a:srgbClr val="FFC000">
                <a:alpha val="80000"/>
              </a:srgb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sp>
          <p:nvSpPr>
            <p:cNvPr id="61" name="TitleTopPlaceholder"/>
            <p:cNvSpPr>
              <a:spLocks noChangeArrowheads="1"/>
            </p:cNvSpPr>
            <p:nvPr/>
          </p:nvSpPr>
          <p:spPr bwMode="ltGray">
            <a:xfrm>
              <a:off x="3534567" y="1079181"/>
              <a:ext cx="5426871" cy="474345"/>
            </a:xfrm>
            <a:prstGeom prst="rect">
              <a:avLst/>
            </a:prstGeom>
            <a:solidFill>
              <a:srgbClr val="009900">
                <a:alpha val="69000"/>
              </a:srgb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grpSp>
      <p:sp>
        <p:nvSpPr>
          <p:cNvPr id="1036" name="Rectangle 286"/>
          <p:cNvSpPr>
            <a:spLocks noGrp="1" noChangeArrowheads="1"/>
          </p:cNvSpPr>
          <p:nvPr>
            <p:ph type="body" idx="1"/>
          </p:nvPr>
        </p:nvSpPr>
        <p:spPr bwMode="auto">
          <a:xfrm>
            <a:off x="1482156" y="1990667"/>
            <a:ext cx="4389768"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9" name="Title Placeholder 2"/>
          <p:cNvSpPr>
            <a:spLocks noGrp="1" noChangeArrowheads="1"/>
          </p:cNvSpPr>
          <p:nvPr>
            <p:ph type="title"/>
          </p:nvPr>
        </p:nvSpPr>
        <p:spPr bwMode="auto">
          <a:xfrm>
            <a:off x="174945" y="234863"/>
            <a:ext cx="8053675"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174944" y="27536"/>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4400"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174944" y="542617"/>
            <a:ext cx="8053675"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12" name="McK Slide Elements" hidden="1"/>
          <p:cNvGrpSpPr>
            <a:grpSpLocks/>
          </p:cNvGrpSpPr>
          <p:nvPr/>
        </p:nvGrpSpPr>
        <p:grpSpPr bwMode="auto">
          <a:xfrm>
            <a:off x="174944" y="6086391"/>
            <a:ext cx="8799129" cy="413035"/>
            <a:chOff x="75" y="3895"/>
            <a:chExt cx="689" cy="255"/>
          </a:xfrm>
        </p:grpSpPr>
        <p:sp>
          <p:nvSpPr>
            <p:cNvPr id="13" name="McK 4. Footnote"/>
            <p:cNvSpPr txBox="1">
              <a:spLocks noChangeArrowheads="1"/>
            </p:cNvSpPr>
            <p:nvPr/>
          </p:nvSpPr>
          <p:spPr bwMode="auto">
            <a:xfrm>
              <a:off x="75" y="3895"/>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McK 5. Source"/>
            <p:cNvSpPr>
              <a:spLocks noChangeArrowheads="1"/>
            </p:cNvSpPr>
            <p:nvPr/>
          </p:nvSpPr>
          <p:spPr bwMode="auto">
            <a:xfrm>
              <a:off x="75" y="4053"/>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21910" indent="-621910" defTabSz="913429" fontAlgn="base">
                <a:spcBef>
                  <a:spcPct val="0"/>
                </a:spcBef>
                <a:spcAft>
                  <a:spcPct val="0"/>
                </a:spcAft>
                <a:tabLst>
                  <a:tab pos="625148" algn="l"/>
                </a:tabLst>
              </a:pPr>
              <a:r>
                <a:rPr lang="en-US" sz="1000" dirty="0">
                  <a:solidFill>
                    <a:srgbClr val="000000"/>
                  </a:solidFill>
                </a:rPr>
                <a:t>SOURCE: Source</a:t>
              </a:r>
            </a:p>
          </p:txBody>
        </p:sp>
      </p:grpSp>
      <p:grpSp>
        <p:nvGrpSpPr>
          <p:cNvPr id="15" name="ACET" hidden="1"/>
          <p:cNvGrpSpPr>
            <a:grpSpLocks/>
          </p:cNvGrpSpPr>
          <p:nvPr/>
        </p:nvGrpSpPr>
        <p:grpSpPr bwMode="auto">
          <a:xfrm>
            <a:off x="1482156" y="1150019"/>
            <a:ext cx="4350892"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14400" fontAlgn="base">
                <a:spcBef>
                  <a:spcPct val="0"/>
                </a:spcBef>
                <a:spcAft>
                  <a:spcPct val="0"/>
                </a:spcAft>
              </a:pPr>
              <a:r>
                <a:rPr lang="en-US" sz="1600" b="1" dirty="0">
                  <a:solidFill>
                    <a:srgbClr val="000000"/>
                  </a:solidFill>
                </a:rPr>
                <a:t>Title</a:t>
              </a:r>
            </a:p>
            <a:p>
              <a:pPr defTabSz="914400" fontAlgn="base">
                <a:spcBef>
                  <a:spcPct val="0"/>
                </a:spcBef>
                <a:spcAft>
                  <a:spcPct val="0"/>
                </a:spcAft>
              </a:pPr>
              <a:r>
                <a:rPr lang="en-US" sz="1600" dirty="0">
                  <a:solidFill>
                    <a:srgbClr val="808080"/>
                  </a:solidFill>
                </a:rPr>
                <a:t>Unit of measure</a:t>
              </a:r>
            </a:p>
          </p:txBody>
        </p:sp>
      </p:grpSp>
      <p:grpSp>
        <p:nvGrpSpPr>
          <p:cNvPr id="63" name="LegendBoxes" hidden="1"/>
          <p:cNvGrpSpPr>
            <a:grpSpLocks/>
          </p:cNvGrpSpPr>
          <p:nvPr/>
        </p:nvGrpSpPr>
        <p:grpSpPr bwMode="auto">
          <a:xfrm>
            <a:off x="7449476" y="275439"/>
            <a:ext cx="779144" cy="1017201"/>
            <a:chOff x="4936" y="176"/>
            <a:chExt cx="481" cy="628"/>
          </a:xfrm>
        </p:grpSpPr>
        <p:sp>
          <p:nvSpPr>
            <p:cNvPr id="64"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66"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68"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70"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72" name="LegendLines" hidden="1"/>
          <p:cNvGrpSpPr>
            <a:grpSpLocks/>
          </p:cNvGrpSpPr>
          <p:nvPr/>
        </p:nvGrpSpPr>
        <p:grpSpPr bwMode="auto">
          <a:xfrm>
            <a:off x="7135228" y="275439"/>
            <a:ext cx="1093393" cy="745084"/>
            <a:chOff x="4750" y="176"/>
            <a:chExt cx="675" cy="460"/>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6"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7"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8"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grpSp>
      <p:grpSp>
        <p:nvGrpSpPr>
          <p:cNvPr id="79" name="McKSticker" hidden="1"/>
          <p:cNvGrpSpPr/>
          <p:nvPr/>
        </p:nvGrpSpPr>
        <p:grpSpPr bwMode="auto">
          <a:xfrm>
            <a:off x="7139991" y="275438"/>
            <a:ext cx="1088630" cy="216680"/>
            <a:chOff x="7673880" y="285750"/>
            <a:chExt cx="1066895" cy="212366"/>
          </a:xfrm>
        </p:grpSpPr>
        <p:sp>
          <p:nvSpPr>
            <p:cNvPr id="80"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26" fontAlgn="base">
                <a:spcBef>
                  <a:spcPct val="0"/>
                </a:spcBef>
                <a:spcAft>
                  <a:spcPct val="0"/>
                </a:spcAft>
                <a:buClr>
                  <a:srgbClr val="000000"/>
                </a:buClr>
              </a:pPr>
              <a:r>
                <a:rPr lang="en-US" sz="1200" dirty="0">
                  <a:solidFill>
                    <a:srgbClr val="808080"/>
                  </a:solidFill>
                </a:rPr>
                <a:t>PRELIMINARY</a:t>
              </a:r>
            </a:p>
          </p:txBody>
        </p:sp>
        <p:cxnSp>
          <p:nvCxnSpPr>
            <p:cNvPr id="81" name="AutoShape 31"/>
            <p:cNvCxnSpPr>
              <a:cxnSpLocks noChangeShapeType="1"/>
              <a:stCxn id="80" idx="2"/>
              <a:endCxn id="80"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82" name="AutoShape 32"/>
            <p:cNvCxnSpPr>
              <a:cxnSpLocks noChangeShapeType="1"/>
              <a:stCxn id="80" idx="4"/>
              <a:endCxn id="80"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83" name="LegendMoons" hidden="1"/>
          <p:cNvGrpSpPr/>
          <p:nvPr/>
        </p:nvGrpSpPr>
        <p:grpSpPr bwMode="auto">
          <a:xfrm>
            <a:off x="7381273" y="275438"/>
            <a:ext cx="847347" cy="1333054"/>
            <a:chOff x="6655594" y="273840"/>
            <a:chExt cx="830430" cy="1306516"/>
          </a:xfrm>
        </p:grpSpPr>
        <p:grpSp>
          <p:nvGrpSpPr>
            <p:cNvPr id="84" name="MoonLegend1"/>
            <p:cNvGrpSpPr>
              <a:grpSpLocks noChangeAspect="1"/>
            </p:cNvGrpSpPr>
            <p:nvPr>
              <p:custDataLst>
                <p:tags r:id="rId11"/>
              </p:custDataLst>
            </p:nvPr>
          </p:nvGrpSpPr>
          <p:grpSpPr bwMode="auto">
            <a:xfrm>
              <a:off x="6655594" y="273840"/>
              <a:ext cx="209550" cy="209551"/>
              <a:chOff x="4533" y="183"/>
              <a:chExt cx="144" cy="144"/>
            </a:xfrm>
          </p:grpSpPr>
          <p:sp>
            <p:nvSpPr>
              <p:cNvPr id="102" name="Oval 38"/>
              <p:cNvSpPr>
                <a:spLocks noChangeAspect="1" noChangeArrowheads="1"/>
              </p:cNvSpPr>
              <p:nvPr>
                <p:custDataLst>
                  <p:tags r:id="rId24"/>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103" name="Arc 39"/>
              <p:cNvSpPr>
                <a:spLocks noChangeAspect="1"/>
              </p:cNvSpPr>
              <p:nvPr>
                <p:custDataLst>
                  <p:tags r:id="rId25"/>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5" name="MoonLegend2"/>
            <p:cNvGrpSpPr>
              <a:grpSpLocks noChangeAspect="1"/>
            </p:cNvGrpSpPr>
            <p:nvPr>
              <p:custDataLst>
                <p:tags r:id="rId12"/>
              </p:custDataLst>
            </p:nvPr>
          </p:nvGrpSpPr>
          <p:grpSpPr bwMode="auto">
            <a:xfrm>
              <a:off x="6655594" y="548081"/>
              <a:ext cx="209550" cy="209551"/>
              <a:chOff x="1694" y="2044"/>
              <a:chExt cx="160" cy="160"/>
            </a:xfrm>
          </p:grpSpPr>
          <p:sp>
            <p:nvSpPr>
              <p:cNvPr id="100" name="Oval 41"/>
              <p:cNvSpPr>
                <a:spLocks noChangeAspect="1" noChangeArrowheads="1"/>
              </p:cNvSpPr>
              <p:nvPr>
                <p:custDataLst>
                  <p:tags r:id="rId2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101" name="Arc 42"/>
              <p:cNvSpPr>
                <a:spLocks noChangeAspect="1"/>
              </p:cNvSpPr>
              <p:nvPr>
                <p:custDataLst>
                  <p:tags r:id="rId23"/>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6" name="MoonLegend4"/>
            <p:cNvGrpSpPr>
              <a:grpSpLocks noChangeAspect="1"/>
            </p:cNvGrpSpPr>
            <p:nvPr>
              <p:custDataLst>
                <p:tags r:id="rId13"/>
              </p:custDataLst>
            </p:nvPr>
          </p:nvGrpSpPr>
          <p:grpSpPr bwMode="auto">
            <a:xfrm>
              <a:off x="6655594" y="1096563"/>
              <a:ext cx="209550" cy="209551"/>
              <a:chOff x="4495" y="1198"/>
              <a:chExt cx="160" cy="160"/>
            </a:xfrm>
          </p:grpSpPr>
          <p:sp>
            <p:nvSpPr>
              <p:cNvPr id="98"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9" name="Arc 48"/>
              <p:cNvSpPr>
                <a:spLocks noChangeAspect="1"/>
              </p:cNvSpPr>
              <p:nvPr>
                <p:custDataLst>
                  <p:tags r:id="rId21"/>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7" name="MoonLegend5"/>
            <p:cNvGrpSpPr>
              <a:grpSpLocks noChangeAspect="1"/>
            </p:cNvGrpSpPr>
            <p:nvPr>
              <p:custDataLst>
                <p:tags r:id="rId14"/>
              </p:custDataLst>
            </p:nvPr>
          </p:nvGrpSpPr>
          <p:grpSpPr bwMode="auto">
            <a:xfrm>
              <a:off x="6655594" y="1370805"/>
              <a:ext cx="209550" cy="209551"/>
              <a:chOff x="4495" y="1440"/>
              <a:chExt cx="160" cy="160"/>
            </a:xfrm>
          </p:grpSpPr>
          <p:sp>
            <p:nvSpPr>
              <p:cNvPr id="96" name="Oval 50"/>
              <p:cNvSpPr>
                <a:spLocks noChangeAspect="1" noChangeArrowheads="1"/>
              </p:cNvSpPr>
              <p:nvPr>
                <p:custDataLst>
                  <p:tags r:id="rId18"/>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7" name="Oval 51"/>
              <p:cNvSpPr>
                <a:spLocks noChangeAspect="1" noChangeArrowheads="1"/>
              </p:cNvSpPr>
              <p:nvPr>
                <p:custDataLst>
                  <p:tags r:id="rId19"/>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sp>
          <p:nvSpPr>
            <p:cNvPr id="88"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89"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0"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1"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2"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grpSp>
          <p:nvGrpSpPr>
            <p:cNvPr id="93" name="MoonLegend3"/>
            <p:cNvGrpSpPr>
              <a:grpSpLocks noChangeAspect="1"/>
            </p:cNvGrpSpPr>
            <p:nvPr>
              <p:custDataLst>
                <p:tags r:id="rId15"/>
              </p:custDataLst>
            </p:nvPr>
          </p:nvGrpSpPr>
          <p:grpSpPr bwMode="auto">
            <a:xfrm>
              <a:off x="6655594" y="822322"/>
              <a:ext cx="209550" cy="209551"/>
              <a:chOff x="4495" y="1198"/>
              <a:chExt cx="160" cy="160"/>
            </a:xfrm>
          </p:grpSpPr>
          <p:sp>
            <p:nvSpPr>
              <p:cNvPr id="94"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5" name="Arc 48"/>
              <p:cNvSpPr>
                <a:spLocks noChangeAspect="1"/>
              </p:cNvSpPr>
              <p:nvPr>
                <p:custDataLst>
                  <p:tags r:id="rId17"/>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sp>
        <p:nvSpPr>
          <p:cNvPr id="104" name="Slide Number"/>
          <p:cNvSpPr txBox="1">
            <a:spLocks/>
          </p:cNvSpPr>
          <p:nvPr/>
        </p:nvSpPr>
        <p:spPr bwMode="auto">
          <a:xfrm>
            <a:off x="8808763" y="6633336"/>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defTabSz="914400" fontAlgn="base">
              <a:spcBef>
                <a:spcPct val="0"/>
              </a:spcBef>
              <a:spcAft>
                <a:spcPct val="0"/>
              </a:spcAft>
            </a:pPr>
            <a:fld id="{42C328C1-A84F-4A39-A664-DBA00541A8C6}" type="slidenum">
              <a:rPr lang="en-US" smtClean="0">
                <a:solidFill>
                  <a:srgbClr val="FFFFFF"/>
                </a:solidFill>
              </a:rPr>
              <a:pPr algn="r" defTabSz="914400" fontAlgn="base">
                <a:spcBef>
                  <a:spcPct val="0"/>
                </a:spcBef>
                <a:spcAft>
                  <a:spcPct val="0"/>
                </a:spcAft>
              </a:pPr>
              <a:t>‹#›</a:t>
            </a:fld>
            <a:endParaRPr lang="en-US" dirty="0">
              <a:solidFill>
                <a:srgbClr val="FFFFFF"/>
              </a:solidFill>
            </a:endParaRPr>
          </a:p>
        </p:txBody>
      </p:sp>
      <p:pic>
        <p:nvPicPr>
          <p:cNvPr id="62" name="Picture 4" descr="http://upload.wikimedia.org/wikipedia/commons/thumb/8/82/Seal_of_Massachusetts.svg/2000px-Seal_of_Massachusetts.svg.png"/>
          <p:cNvPicPr>
            <a:picLocks noChangeAspect="1" noChangeArrowheads="1"/>
          </p:cNvPicPr>
          <p:nvPr userDrawn="1"/>
        </p:nvPicPr>
        <p:blipFill>
          <a:blip r:embed="rId2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39965" y="135844"/>
            <a:ext cx="629092" cy="62905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557233"/>
      </p:ext>
    </p:extLst>
  </p:cSld>
  <p:clrMap bg1="lt1" tx1="dk1" bg2="lt2" tx2="dk2" accent1="accent1" accent2="accent2" accent3="accent3" accent4="accent4" accent5="accent5" accent6="accent6" hlink="hlink" folHlink="folHlink"/>
  <p:sldLayoutIdLst>
    <p:sldLayoutId id="2147484281" r:id="rId1"/>
    <p:sldLayoutId id="2147484282" r:id="rId2"/>
    <p:sldLayoutId id="2147484283" r:id="rId3"/>
    <p:sldLayoutId id="2147484286" r:id="rId4"/>
    <p:sldLayoutId id="2147484287" r:id="rId5"/>
    <p:sldLayoutId id="2147484288" r:id="rId6"/>
    <p:sldLayoutId id="2147484289" r:id="rId7"/>
  </p:sldLayoutIdLst>
  <p:hf hdr="0" ftr="0" dt="0"/>
  <p:txStyles>
    <p:title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9"/>
            </p:custDataLst>
            <p:extLst>
              <p:ext uri="{D42A27DB-BD31-4B8C-83A1-F6EECF244321}">
                <p14:modId xmlns:p14="http://schemas.microsoft.com/office/powerpoint/2010/main" val="536507899"/>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447040" name="think-cell Slide" r:id="rId25" imgW="270" imgH="270" progId="TCLayout.ActiveDocument.1">
                  <p:embed/>
                </p:oleObj>
              </mc:Choice>
              <mc:Fallback>
                <p:oleObj name="think-cell Slide" r:id="rId25" imgW="270" imgH="270" progId="TCLayout.ActiveDocument.1">
                  <p:embed/>
                  <p:pic>
                    <p:nvPicPr>
                      <p:cNvPr id="0" name=""/>
                      <p:cNvPicPr/>
                      <p:nvPr/>
                    </p:nvPicPr>
                    <p:blipFill>
                      <a:blip r:embed="rId26"/>
                      <a:stretch>
                        <a:fillRect/>
                      </a:stretch>
                    </p:blipFill>
                    <p:spPr>
                      <a:xfrm>
                        <a:off x="0" y="0"/>
                        <a:ext cx="161984" cy="161974"/>
                      </a:xfrm>
                      <a:prstGeom prst="rect">
                        <a:avLst/>
                      </a:prstGeom>
                    </p:spPr>
                  </p:pic>
                </p:oleObj>
              </mc:Fallback>
            </mc:AlternateContent>
          </a:graphicData>
        </a:graphic>
      </p:graphicFrame>
      <p:grpSp>
        <p:nvGrpSpPr>
          <p:cNvPr id="58" name="Group 57"/>
          <p:cNvGrpSpPr/>
          <p:nvPr userDrawn="1"/>
        </p:nvGrpSpPr>
        <p:grpSpPr bwMode="ltGray">
          <a:xfrm>
            <a:off x="2" y="6565687"/>
            <a:ext cx="9143999" cy="292313"/>
            <a:chOff x="-476250" y="1078229"/>
            <a:chExt cx="9437688" cy="475297"/>
          </a:xfrm>
        </p:grpSpPr>
        <p:sp>
          <p:nvSpPr>
            <p:cNvPr id="59" name="TitleTopPlaceholder"/>
            <p:cNvSpPr>
              <a:spLocks noChangeArrowheads="1"/>
            </p:cNvSpPr>
            <p:nvPr/>
          </p:nvSpPr>
          <p:spPr bwMode="ltGray">
            <a:xfrm>
              <a:off x="1717675" y="1078230"/>
              <a:ext cx="2193925" cy="474345"/>
            </a:xfrm>
            <a:prstGeom prst="rect">
              <a:avLst/>
            </a:prstGeom>
            <a:solidFill>
              <a:schemeClr val="accent4">
                <a:alpha val="77000"/>
              </a:scheme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sp>
          <p:nvSpPr>
            <p:cNvPr id="60" name="TitleTopPlaceholder"/>
            <p:cNvSpPr>
              <a:spLocks noChangeArrowheads="1"/>
            </p:cNvSpPr>
            <p:nvPr/>
          </p:nvSpPr>
          <p:spPr bwMode="ltGray">
            <a:xfrm>
              <a:off x="-476250" y="1078229"/>
              <a:ext cx="2193925" cy="474345"/>
            </a:xfrm>
            <a:prstGeom prst="rect">
              <a:avLst/>
            </a:prstGeom>
            <a:solidFill>
              <a:srgbClr val="FFC000">
                <a:alpha val="80000"/>
              </a:srgb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sp>
          <p:nvSpPr>
            <p:cNvPr id="61" name="TitleTopPlaceholder"/>
            <p:cNvSpPr>
              <a:spLocks noChangeArrowheads="1"/>
            </p:cNvSpPr>
            <p:nvPr/>
          </p:nvSpPr>
          <p:spPr bwMode="ltGray">
            <a:xfrm>
              <a:off x="3534567" y="1079181"/>
              <a:ext cx="5426871" cy="474345"/>
            </a:xfrm>
            <a:prstGeom prst="rect">
              <a:avLst/>
            </a:prstGeom>
            <a:solidFill>
              <a:srgbClr val="009900">
                <a:alpha val="69000"/>
              </a:srgb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grpSp>
      <p:sp>
        <p:nvSpPr>
          <p:cNvPr id="1036" name="Rectangle 286"/>
          <p:cNvSpPr>
            <a:spLocks noGrp="1" noChangeArrowheads="1"/>
          </p:cNvSpPr>
          <p:nvPr>
            <p:ph type="body" idx="1"/>
          </p:nvPr>
        </p:nvSpPr>
        <p:spPr bwMode="auto">
          <a:xfrm>
            <a:off x="1482156" y="1990667"/>
            <a:ext cx="4389768"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9" name="Title Placeholder 2"/>
          <p:cNvSpPr>
            <a:spLocks noGrp="1" noChangeArrowheads="1"/>
          </p:cNvSpPr>
          <p:nvPr>
            <p:ph type="title"/>
          </p:nvPr>
        </p:nvSpPr>
        <p:spPr bwMode="auto">
          <a:xfrm>
            <a:off x="174945" y="234863"/>
            <a:ext cx="8053675"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174944" y="27536"/>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4400"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174944" y="542617"/>
            <a:ext cx="8053675"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12" name="McK Slide Elements" hidden="1"/>
          <p:cNvGrpSpPr>
            <a:grpSpLocks/>
          </p:cNvGrpSpPr>
          <p:nvPr/>
        </p:nvGrpSpPr>
        <p:grpSpPr bwMode="auto">
          <a:xfrm>
            <a:off x="174944" y="6086391"/>
            <a:ext cx="8799129" cy="413035"/>
            <a:chOff x="75" y="3895"/>
            <a:chExt cx="689" cy="255"/>
          </a:xfrm>
        </p:grpSpPr>
        <p:sp>
          <p:nvSpPr>
            <p:cNvPr id="13" name="McK 4. Footnote"/>
            <p:cNvSpPr txBox="1">
              <a:spLocks noChangeArrowheads="1"/>
            </p:cNvSpPr>
            <p:nvPr/>
          </p:nvSpPr>
          <p:spPr bwMode="auto">
            <a:xfrm>
              <a:off x="75" y="3895"/>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McK 5. Source"/>
            <p:cNvSpPr>
              <a:spLocks noChangeArrowheads="1"/>
            </p:cNvSpPr>
            <p:nvPr/>
          </p:nvSpPr>
          <p:spPr bwMode="auto">
            <a:xfrm>
              <a:off x="75" y="4053"/>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21910" indent="-621910" defTabSz="913429" fontAlgn="base">
                <a:spcBef>
                  <a:spcPct val="0"/>
                </a:spcBef>
                <a:spcAft>
                  <a:spcPct val="0"/>
                </a:spcAft>
                <a:tabLst>
                  <a:tab pos="625148" algn="l"/>
                </a:tabLst>
              </a:pPr>
              <a:r>
                <a:rPr lang="en-US" sz="1000" dirty="0">
                  <a:solidFill>
                    <a:srgbClr val="000000"/>
                  </a:solidFill>
                </a:rPr>
                <a:t>SOURCE: Source</a:t>
              </a:r>
            </a:p>
          </p:txBody>
        </p:sp>
      </p:grpSp>
      <p:grpSp>
        <p:nvGrpSpPr>
          <p:cNvPr id="15" name="ACET" hidden="1"/>
          <p:cNvGrpSpPr>
            <a:grpSpLocks/>
          </p:cNvGrpSpPr>
          <p:nvPr/>
        </p:nvGrpSpPr>
        <p:grpSpPr bwMode="auto">
          <a:xfrm>
            <a:off x="1482156" y="1150019"/>
            <a:ext cx="4350892"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14400" fontAlgn="base">
                <a:spcBef>
                  <a:spcPct val="0"/>
                </a:spcBef>
                <a:spcAft>
                  <a:spcPct val="0"/>
                </a:spcAft>
              </a:pPr>
              <a:r>
                <a:rPr lang="en-US" sz="1600" b="1" dirty="0">
                  <a:solidFill>
                    <a:srgbClr val="000000"/>
                  </a:solidFill>
                </a:rPr>
                <a:t>Title</a:t>
              </a:r>
            </a:p>
            <a:p>
              <a:pPr defTabSz="914400" fontAlgn="base">
                <a:spcBef>
                  <a:spcPct val="0"/>
                </a:spcBef>
                <a:spcAft>
                  <a:spcPct val="0"/>
                </a:spcAft>
              </a:pPr>
              <a:r>
                <a:rPr lang="en-US" sz="1600" dirty="0">
                  <a:solidFill>
                    <a:srgbClr val="808080"/>
                  </a:solidFill>
                </a:rPr>
                <a:t>Unit of measure</a:t>
              </a:r>
            </a:p>
          </p:txBody>
        </p:sp>
      </p:grpSp>
      <p:grpSp>
        <p:nvGrpSpPr>
          <p:cNvPr id="63" name="LegendBoxes" hidden="1"/>
          <p:cNvGrpSpPr>
            <a:grpSpLocks/>
          </p:cNvGrpSpPr>
          <p:nvPr/>
        </p:nvGrpSpPr>
        <p:grpSpPr bwMode="auto">
          <a:xfrm>
            <a:off x="7449476" y="275439"/>
            <a:ext cx="779144" cy="1017201"/>
            <a:chOff x="4936" y="176"/>
            <a:chExt cx="481" cy="628"/>
          </a:xfrm>
        </p:grpSpPr>
        <p:sp>
          <p:nvSpPr>
            <p:cNvPr id="64"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66"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68"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70"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72" name="LegendLines" hidden="1"/>
          <p:cNvGrpSpPr>
            <a:grpSpLocks/>
          </p:cNvGrpSpPr>
          <p:nvPr/>
        </p:nvGrpSpPr>
        <p:grpSpPr bwMode="auto">
          <a:xfrm>
            <a:off x="7135228" y="275439"/>
            <a:ext cx="1093393" cy="745084"/>
            <a:chOff x="4750" y="176"/>
            <a:chExt cx="675" cy="460"/>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6"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7"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8"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grpSp>
      <p:grpSp>
        <p:nvGrpSpPr>
          <p:cNvPr id="79" name="McKSticker" hidden="1"/>
          <p:cNvGrpSpPr/>
          <p:nvPr/>
        </p:nvGrpSpPr>
        <p:grpSpPr bwMode="auto">
          <a:xfrm>
            <a:off x="7139991" y="275438"/>
            <a:ext cx="1088630" cy="216680"/>
            <a:chOff x="7673880" y="285750"/>
            <a:chExt cx="1066895" cy="212366"/>
          </a:xfrm>
        </p:grpSpPr>
        <p:sp>
          <p:nvSpPr>
            <p:cNvPr id="80"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26" fontAlgn="base">
                <a:spcBef>
                  <a:spcPct val="0"/>
                </a:spcBef>
                <a:spcAft>
                  <a:spcPct val="0"/>
                </a:spcAft>
                <a:buClr>
                  <a:srgbClr val="000000"/>
                </a:buClr>
              </a:pPr>
              <a:r>
                <a:rPr lang="en-US" sz="1200" dirty="0">
                  <a:solidFill>
                    <a:srgbClr val="808080"/>
                  </a:solidFill>
                </a:rPr>
                <a:t>PRELIMINARY</a:t>
              </a:r>
            </a:p>
          </p:txBody>
        </p:sp>
        <p:cxnSp>
          <p:nvCxnSpPr>
            <p:cNvPr id="81" name="AutoShape 31"/>
            <p:cNvCxnSpPr>
              <a:cxnSpLocks noChangeShapeType="1"/>
              <a:stCxn id="80" idx="2"/>
              <a:endCxn id="80"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82" name="AutoShape 32"/>
            <p:cNvCxnSpPr>
              <a:cxnSpLocks noChangeShapeType="1"/>
              <a:stCxn id="80" idx="4"/>
              <a:endCxn id="80"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83" name="LegendMoons" hidden="1"/>
          <p:cNvGrpSpPr/>
          <p:nvPr/>
        </p:nvGrpSpPr>
        <p:grpSpPr bwMode="auto">
          <a:xfrm>
            <a:off x="7381273" y="275438"/>
            <a:ext cx="847347" cy="1333054"/>
            <a:chOff x="6655594" y="273840"/>
            <a:chExt cx="830430" cy="1306516"/>
          </a:xfrm>
        </p:grpSpPr>
        <p:grpSp>
          <p:nvGrpSpPr>
            <p:cNvPr id="84" name="MoonLegend1"/>
            <p:cNvGrpSpPr>
              <a:grpSpLocks noChangeAspect="1"/>
            </p:cNvGrpSpPr>
            <p:nvPr>
              <p:custDataLst>
                <p:tags r:id="rId10"/>
              </p:custDataLst>
            </p:nvPr>
          </p:nvGrpSpPr>
          <p:grpSpPr bwMode="auto">
            <a:xfrm>
              <a:off x="6655594" y="273840"/>
              <a:ext cx="209550" cy="209551"/>
              <a:chOff x="4533" y="183"/>
              <a:chExt cx="144" cy="144"/>
            </a:xfrm>
          </p:grpSpPr>
          <p:sp>
            <p:nvSpPr>
              <p:cNvPr id="102" name="Oval 38"/>
              <p:cNvSpPr>
                <a:spLocks noChangeAspect="1" noChangeArrowheads="1"/>
              </p:cNvSpPr>
              <p:nvPr>
                <p:custDataLst>
                  <p:tags r:id="rId23"/>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103" name="Arc 39"/>
              <p:cNvSpPr>
                <a:spLocks noChangeAspect="1"/>
              </p:cNvSpPr>
              <p:nvPr>
                <p:custDataLst>
                  <p:tags r:id="rId24"/>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5" name="MoonLegend2"/>
            <p:cNvGrpSpPr>
              <a:grpSpLocks noChangeAspect="1"/>
            </p:cNvGrpSpPr>
            <p:nvPr>
              <p:custDataLst>
                <p:tags r:id="rId11"/>
              </p:custDataLst>
            </p:nvPr>
          </p:nvGrpSpPr>
          <p:grpSpPr bwMode="auto">
            <a:xfrm>
              <a:off x="6655594" y="548081"/>
              <a:ext cx="209550" cy="209551"/>
              <a:chOff x="1694" y="2044"/>
              <a:chExt cx="160" cy="160"/>
            </a:xfrm>
          </p:grpSpPr>
          <p:sp>
            <p:nvSpPr>
              <p:cNvPr id="100" name="Oval 41"/>
              <p:cNvSpPr>
                <a:spLocks noChangeAspect="1" noChangeArrowheads="1"/>
              </p:cNvSpPr>
              <p:nvPr>
                <p:custDataLst>
                  <p:tags r:id="rId21"/>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101" name="Arc 42"/>
              <p:cNvSpPr>
                <a:spLocks noChangeAspect="1"/>
              </p:cNvSpPr>
              <p:nvPr>
                <p:custDataLst>
                  <p:tags r:id="rId22"/>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6" name="MoonLegend4"/>
            <p:cNvGrpSpPr>
              <a:grpSpLocks noChangeAspect="1"/>
            </p:cNvGrpSpPr>
            <p:nvPr>
              <p:custDataLst>
                <p:tags r:id="rId12"/>
              </p:custDataLst>
            </p:nvPr>
          </p:nvGrpSpPr>
          <p:grpSpPr bwMode="auto">
            <a:xfrm>
              <a:off x="6655594" y="1096563"/>
              <a:ext cx="209550" cy="209551"/>
              <a:chOff x="4495" y="1198"/>
              <a:chExt cx="160" cy="160"/>
            </a:xfrm>
          </p:grpSpPr>
          <p:sp>
            <p:nvSpPr>
              <p:cNvPr id="98" name="Oval 47"/>
              <p:cNvSpPr>
                <a:spLocks noChangeAspect="1" noChangeArrowheads="1"/>
              </p:cNvSpPr>
              <p:nvPr>
                <p:custDataLst>
                  <p:tags r:id="rId19"/>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9" name="Arc 48"/>
              <p:cNvSpPr>
                <a:spLocks noChangeAspect="1"/>
              </p:cNvSpPr>
              <p:nvPr>
                <p:custDataLst>
                  <p:tags r:id="rId20"/>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7" name="MoonLegend5"/>
            <p:cNvGrpSpPr>
              <a:grpSpLocks noChangeAspect="1"/>
            </p:cNvGrpSpPr>
            <p:nvPr>
              <p:custDataLst>
                <p:tags r:id="rId13"/>
              </p:custDataLst>
            </p:nvPr>
          </p:nvGrpSpPr>
          <p:grpSpPr bwMode="auto">
            <a:xfrm>
              <a:off x="6655594" y="1370805"/>
              <a:ext cx="209550" cy="209551"/>
              <a:chOff x="4495" y="1440"/>
              <a:chExt cx="160" cy="160"/>
            </a:xfrm>
          </p:grpSpPr>
          <p:sp>
            <p:nvSpPr>
              <p:cNvPr id="96" name="Oval 50"/>
              <p:cNvSpPr>
                <a:spLocks noChangeAspect="1" noChangeArrowheads="1"/>
              </p:cNvSpPr>
              <p:nvPr>
                <p:custDataLst>
                  <p:tags r:id="rId17"/>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7" name="Oval 51"/>
              <p:cNvSpPr>
                <a:spLocks noChangeAspect="1" noChangeArrowheads="1"/>
              </p:cNvSpPr>
              <p:nvPr>
                <p:custDataLst>
                  <p:tags r:id="rId18"/>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sp>
          <p:nvSpPr>
            <p:cNvPr id="88"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89"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0"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1"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2"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grpSp>
          <p:nvGrpSpPr>
            <p:cNvPr id="93" name="MoonLegend3"/>
            <p:cNvGrpSpPr>
              <a:grpSpLocks noChangeAspect="1"/>
            </p:cNvGrpSpPr>
            <p:nvPr>
              <p:custDataLst>
                <p:tags r:id="rId14"/>
              </p:custDataLst>
            </p:nvPr>
          </p:nvGrpSpPr>
          <p:grpSpPr bwMode="auto">
            <a:xfrm>
              <a:off x="6655594" y="822322"/>
              <a:ext cx="209550" cy="209551"/>
              <a:chOff x="4495" y="1198"/>
              <a:chExt cx="160" cy="160"/>
            </a:xfrm>
          </p:grpSpPr>
          <p:sp>
            <p:nvSpPr>
              <p:cNvPr id="94" name="Oval 47"/>
              <p:cNvSpPr>
                <a:spLocks noChangeAspect="1" noChangeArrowheads="1"/>
              </p:cNvSpPr>
              <p:nvPr>
                <p:custDataLst>
                  <p:tags r:id="rId15"/>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5" name="Arc 48"/>
              <p:cNvSpPr>
                <a:spLocks noChangeAspect="1"/>
              </p:cNvSpPr>
              <p:nvPr>
                <p:custDataLst>
                  <p:tags r:id="rId16"/>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sp>
        <p:nvSpPr>
          <p:cNvPr id="104" name="Slide Number"/>
          <p:cNvSpPr txBox="1">
            <a:spLocks/>
          </p:cNvSpPr>
          <p:nvPr/>
        </p:nvSpPr>
        <p:spPr bwMode="auto">
          <a:xfrm>
            <a:off x="8808763" y="6633336"/>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defTabSz="914400" fontAlgn="base">
              <a:spcBef>
                <a:spcPct val="0"/>
              </a:spcBef>
              <a:spcAft>
                <a:spcPct val="0"/>
              </a:spcAft>
            </a:pPr>
            <a:fld id="{42C328C1-A84F-4A39-A664-DBA00541A8C6}" type="slidenum">
              <a:rPr lang="en-US" smtClean="0">
                <a:solidFill>
                  <a:srgbClr val="FFFFFF"/>
                </a:solidFill>
              </a:rPr>
              <a:pPr algn="r" defTabSz="914400" fontAlgn="base">
                <a:spcBef>
                  <a:spcPct val="0"/>
                </a:spcBef>
                <a:spcAft>
                  <a:spcPct val="0"/>
                </a:spcAft>
              </a:pPr>
              <a:t>‹#›</a:t>
            </a:fld>
            <a:endParaRPr lang="en-US" dirty="0">
              <a:solidFill>
                <a:srgbClr val="FFFFFF"/>
              </a:solidFill>
            </a:endParaRPr>
          </a:p>
        </p:txBody>
      </p:sp>
      <p:pic>
        <p:nvPicPr>
          <p:cNvPr id="62" name="Picture 4" descr="http://upload.wikimedia.org/wikipedia/commons/thumb/8/82/Seal_of_Massachusetts.svg/2000px-Seal_of_Massachusetts.svg.png"/>
          <p:cNvPicPr>
            <a:picLocks noChangeAspect="1" noChangeArrowheads="1"/>
          </p:cNvPicPr>
          <p:nvPr userDrawn="1"/>
        </p:nvPicPr>
        <p:blipFill>
          <a:blip r:embed="rId2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39965" y="135844"/>
            <a:ext cx="629092" cy="62905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811345"/>
      </p:ext>
    </p:extLst>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6" r:id="rId4"/>
    <p:sldLayoutId id="2147484297" r:id="rId5"/>
    <p:sldLayoutId id="2147484298" r:id="rId6"/>
  </p:sldLayoutIdLst>
  <p:hf hdr="0" ftr="0" dt="0"/>
  <p:txStyles>
    <p:title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ext uri="{D42A27DB-BD31-4B8C-83A1-F6EECF244321}">
                <p14:modId xmlns:p14="http://schemas.microsoft.com/office/powerpoint/2010/main" val="2136496918"/>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449088" name="think-cell Slide" r:id="rId26" imgW="270" imgH="270" progId="TCLayout.ActiveDocument.1">
                  <p:embed/>
                </p:oleObj>
              </mc:Choice>
              <mc:Fallback>
                <p:oleObj name="think-cell Slide" r:id="rId26" imgW="270" imgH="270" progId="TCLayout.ActiveDocument.1">
                  <p:embed/>
                  <p:pic>
                    <p:nvPicPr>
                      <p:cNvPr id="0" name=""/>
                      <p:cNvPicPr/>
                      <p:nvPr/>
                    </p:nvPicPr>
                    <p:blipFill>
                      <a:blip r:embed="rId27"/>
                      <a:stretch>
                        <a:fillRect/>
                      </a:stretch>
                    </p:blipFill>
                    <p:spPr>
                      <a:xfrm>
                        <a:off x="0" y="0"/>
                        <a:ext cx="161984" cy="161974"/>
                      </a:xfrm>
                      <a:prstGeom prst="rect">
                        <a:avLst/>
                      </a:prstGeom>
                    </p:spPr>
                  </p:pic>
                </p:oleObj>
              </mc:Fallback>
            </mc:AlternateContent>
          </a:graphicData>
        </a:graphic>
      </p:graphicFrame>
      <p:grpSp>
        <p:nvGrpSpPr>
          <p:cNvPr id="58" name="Group 57"/>
          <p:cNvGrpSpPr/>
          <p:nvPr userDrawn="1"/>
        </p:nvGrpSpPr>
        <p:grpSpPr bwMode="ltGray">
          <a:xfrm>
            <a:off x="2" y="6565687"/>
            <a:ext cx="9143999" cy="292313"/>
            <a:chOff x="-476250" y="1078229"/>
            <a:chExt cx="9437688" cy="475297"/>
          </a:xfrm>
        </p:grpSpPr>
        <p:sp>
          <p:nvSpPr>
            <p:cNvPr id="59" name="TitleTopPlaceholder"/>
            <p:cNvSpPr>
              <a:spLocks noChangeArrowheads="1"/>
            </p:cNvSpPr>
            <p:nvPr/>
          </p:nvSpPr>
          <p:spPr bwMode="ltGray">
            <a:xfrm>
              <a:off x="1717675" y="1078230"/>
              <a:ext cx="2193925" cy="474345"/>
            </a:xfrm>
            <a:prstGeom prst="rect">
              <a:avLst/>
            </a:prstGeom>
            <a:solidFill>
              <a:schemeClr val="accent4">
                <a:alpha val="77000"/>
              </a:scheme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sp>
          <p:nvSpPr>
            <p:cNvPr id="60" name="TitleTopPlaceholder"/>
            <p:cNvSpPr>
              <a:spLocks noChangeArrowheads="1"/>
            </p:cNvSpPr>
            <p:nvPr/>
          </p:nvSpPr>
          <p:spPr bwMode="ltGray">
            <a:xfrm>
              <a:off x="-476250" y="1078229"/>
              <a:ext cx="2193925" cy="474345"/>
            </a:xfrm>
            <a:prstGeom prst="rect">
              <a:avLst/>
            </a:prstGeom>
            <a:solidFill>
              <a:srgbClr val="FFC000">
                <a:alpha val="80000"/>
              </a:srgb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sp>
          <p:nvSpPr>
            <p:cNvPr id="61" name="TitleTopPlaceholder"/>
            <p:cNvSpPr>
              <a:spLocks noChangeArrowheads="1"/>
            </p:cNvSpPr>
            <p:nvPr/>
          </p:nvSpPr>
          <p:spPr bwMode="ltGray">
            <a:xfrm>
              <a:off x="3534567" y="1079181"/>
              <a:ext cx="5426871" cy="474345"/>
            </a:xfrm>
            <a:prstGeom prst="rect">
              <a:avLst/>
            </a:prstGeom>
            <a:solidFill>
              <a:srgbClr val="009900">
                <a:alpha val="69000"/>
              </a:srgb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grpSp>
      <p:sp>
        <p:nvSpPr>
          <p:cNvPr id="1036" name="Rectangle 286"/>
          <p:cNvSpPr>
            <a:spLocks noGrp="1" noChangeArrowheads="1"/>
          </p:cNvSpPr>
          <p:nvPr>
            <p:ph type="body" idx="1"/>
          </p:nvPr>
        </p:nvSpPr>
        <p:spPr bwMode="auto">
          <a:xfrm>
            <a:off x="1482156" y="1990667"/>
            <a:ext cx="4389768"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9" name="Title Placeholder 2"/>
          <p:cNvSpPr>
            <a:spLocks noGrp="1" noChangeArrowheads="1"/>
          </p:cNvSpPr>
          <p:nvPr>
            <p:ph type="title"/>
          </p:nvPr>
        </p:nvSpPr>
        <p:spPr bwMode="auto">
          <a:xfrm>
            <a:off x="174945" y="234863"/>
            <a:ext cx="8053675"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174944" y="27536"/>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4400"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174944" y="542617"/>
            <a:ext cx="8053675"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12" name="McK Slide Elements" hidden="1"/>
          <p:cNvGrpSpPr>
            <a:grpSpLocks/>
          </p:cNvGrpSpPr>
          <p:nvPr/>
        </p:nvGrpSpPr>
        <p:grpSpPr bwMode="auto">
          <a:xfrm>
            <a:off x="174944" y="6086391"/>
            <a:ext cx="8799129" cy="413035"/>
            <a:chOff x="75" y="3895"/>
            <a:chExt cx="689" cy="255"/>
          </a:xfrm>
        </p:grpSpPr>
        <p:sp>
          <p:nvSpPr>
            <p:cNvPr id="13" name="McK 4. Footnote"/>
            <p:cNvSpPr txBox="1">
              <a:spLocks noChangeArrowheads="1"/>
            </p:cNvSpPr>
            <p:nvPr/>
          </p:nvSpPr>
          <p:spPr bwMode="auto">
            <a:xfrm>
              <a:off x="75" y="3895"/>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McK 5. Source"/>
            <p:cNvSpPr>
              <a:spLocks noChangeArrowheads="1"/>
            </p:cNvSpPr>
            <p:nvPr/>
          </p:nvSpPr>
          <p:spPr bwMode="auto">
            <a:xfrm>
              <a:off x="75" y="4053"/>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21910" indent="-621910" defTabSz="913429" fontAlgn="base">
                <a:spcBef>
                  <a:spcPct val="0"/>
                </a:spcBef>
                <a:spcAft>
                  <a:spcPct val="0"/>
                </a:spcAft>
                <a:tabLst>
                  <a:tab pos="625148" algn="l"/>
                </a:tabLst>
              </a:pPr>
              <a:r>
                <a:rPr lang="en-US" sz="1000" dirty="0">
                  <a:solidFill>
                    <a:srgbClr val="000000"/>
                  </a:solidFill>
                </a:rPr>
                <a:t>SOURCE: Source</a:t>
              </a:r>
            </a:p>
          </p:txBody>
        </p:sp>
      </p:grpSp>
      <p:grpSp>
        <p:nvGrpSpPr>
          <p:cNvPr id="15" name="ACET" hidden="1"/>
          <p:cNvGrpSpPr>
            <a:grpSpLocks/>
          </p:cNvGrpSpPr>
          <p:nvPr/>
        </p:nvGrpSpPr>
        <p:grpSpPr bwMode="auto">
          <a:xfrm>
            <a:off x="1482156" y="1150019"/>
            <a:ext cx="4350892"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14400" fontAlgn="base">
                <a:spcBef>
                  <a:spcPct val="0"/>
                </a:spcBef>
                <a:spcAft>
                  <a:spcPct val="0"/>
                </a:spcAft>
              </a:pPr>
              <a:r>
                <a:rPr lang="en-US" sz="1600" b="1" dirty="0">
                  <a:solidFill>
                    <a:srgbClr val="000000"/>
                  </a:solidFill>
                </a:rPr>
                <a:t>Title</a:t>
              </a:r>
            </a:p>
            <a:p>
              <a:pPr defTabSz="914400" fontAlgn="base">
                <a:spcBef>
                  <a:spcPct val="0"/>
                </a:spcBef>
                <a:spcAft>
                  <a:spcPct val="0"/>
                </a:spcAft>
              </a:pPr>
              <a:r>
                <a:rPr lang="en-US" sz="1600" dirty="0">
                  <a:solidFill>
                    <a:srgbClr val="808080"/>
                  </a:solidFill>
                </a:rPr>
                <a:t>Unit of measure</a:t>
              </a:r>
            </a:p>
          </p:txBody>
        </p:sp>
      </p:grpSp>
      <p:grpSp>
        <p:nvGrpSpPr>
          <p:cNvPr id="63" name="LegendBoxes" hidden="1"/>
          <p:cNvGrpSpPr>
            <a:grpSpLocks/>
          </p:cNvGrpSpPr>
          <p:nvPr/>
        </p:nvGrpSpPr>
        <p:grpSpPr bwMode="auto">
          <a:xfrm>
            <a:off x="7449476" y="275439"/>
            <a:ext cx="779144" cy="1017201"/>
            <a:chOff x="4936" y="176"/>
            <a:chExt cx="481" cy="628"/>
          </a:xfrm>
        </p:grpSpPr>
        <p:sp>
          <p:nvSpPr>
            <p:cNvPr id="64"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66"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68"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70"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72" name="LegendLines" hidden="1"/>
          <p:cNvGrpSpPr>
            <a:grpSpLocks/>
          </p:cNvGrpSpPr>
          <p:nvPr/>
        </p:nvGrpSpPr>
        <p:grpSpPr bwMode="auto">
          <a:xfrm>
            <a:off x="7135228" y="275439"/>
            <a:ext cx="1093393" cy="745084"/>
            <a:chOff x="4750" y="176"/>
            <a:chExt cx="675" cy="460"/>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6"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7"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8"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grpSp>
      <p:grpSp>
        <p:nvGrpSpPr>
          <p:cNvPr id="79" name="McKSticker" hidden="1"/>
          <p:cNvGrpSpPr/>
          <p:nvPr/>
        </p:nvGrpSpPr>
        <p:grpSpPr bwMode="auto">
          <a:xfrm>
            <a:off x="7139991" y="275438"/>
            <a:ext cx="1088630" cy="216680"/>
            <a:chOff x="7673880" y="285750"/>
            <a:chExt cx="1066895" cy="212366"/>
          </a:xfrm>
        </p:grpSpPr>
        <p:sp>
          <p:nvSpPr>
            <p:cNvPr id="80"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26" fontAlgn="base">
                <a:spcBef>
                  <a:spcPct val="0"/>
                </a:spcBef>
                <a:spcAft>
                  <a:spcPct val="0"/>
                </a:spcAft>
                <a:buClr>
                  <a:srgbClr val="000000"/>
                </a:buClr>
              </a:pPr>
              <a:r>
                <a:rPr lang="en-US" sz="1200" dirty="0">
                  <a:solidFill>
                    <a:srgbClr val="808080"/>
                  </a:solidFill>
                </a:rPr>
                <a:t>PRELIMINARY</a:t>
              </a:r>
            </a:p>
          </p:txBody>
        </p:sp>
        <p:cxnSp>
          <p:nvCxnSpPr>
            <p:cNvPr id="81" name="AutoShape 31"/>
            <p:cNvCxnSpPr>
              <a:cxnSpLocks noChangeShapeType="1"/>
              <a:stCxn id="80" idx="2"/>
              <a:endCxn id="80"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82" name="AutoShape 32"/>
            <p:cNvCxnSpPr>
              <a:cxnSpLocks noChangeShapeType="1"/>
              <a:stCxn id="80" idx="4"/>
              <a:endCxn id="80"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83" name="LegendMoons" hidden="1"/>
          <p:cNvGrpSpPr/>
          <p:nvPr/>
        </p:nvGrpSpPr>
        <p:grpSpPr bwMode="auto">
          <a:xfrm>
            <a:off x="7381273" y="275438"/>
            <a:ext cx="847347" cy="1333054"/>
            <a:chOff x="6655594" y="273840"/>
            <a:chExt cx="830430" cy="1306516"/>
          </a:xfrm>
        </p:grpSpPr>
        <p:grpSp>
          <p:nvGrpSpPr>
            <p:cNvPr id="84" name="MoonLegend1"/>
            <p:cNvGrpSpPr>
              <a:grpSpLocks noChangeAspect="1"/>
            </p:cNvGrpSpPr>
            <p:nvPr>
              <p:custDataLst>
                <p:tags r:id="rId11"/>
              </p:custDataLst>
            </p:nvPr>
          </p:nvGrpSpPr>
          <p:grpSpPr bwMode="auto">
            <a:xfrm>
              <a:off x="6655594" y="273840"/>
              <a:ext cx="209550" cy="209551"/>
              <a:chOff x="4533" y="183"/>
              <a:chExt cx="144" cy="144"/>
            </a:xfrm>
          </p:grpSpPr>
          <p:sp>
            <p:nvSpPr>
              <p:cNvPr id="102" name="Oval 38"/>
              <p:cNvSpPr>
                <a:spLocks noChangeAspect="1" noChangeArrowheads="1"/>
              </p:cNvSpPr>
              <p:nvPr>
                <p:custDataLst>
                  <p:tags r:id="rId24"/>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103" name="Arc 39"/>
              <p:cNvSpPr>
                <a:spLocks noChangeAspect="1"/>
              </p:cNvSpPr>
              <p:nvPr>
                <p:custDataLst>
                  <p:tags r:id="rId25"/>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5" name="MoonLegend2"/>
            <p:cNvGrpSpPr>
              <a:grpSpLocks noChangeAspect="1"/>
            </p:cNvGrpSpPr>
            <p:nvPr>
              <p:custDataLst>
                <p:tags r:id="rId12"/>
              </p:custDataLst>
            </p:nvPr>
          </p:nvGrpSpPr>
          <p:grpSpPr bwMode="auto">
            <a:xfrm>
              <a:off x="6655594" y="548081"/>
              <a:ext cx="209550" cy="209551"/>
              <a:chOff x="1694" y="2044"/>
              <a:chExt cx="160" cy="160"/>
            </a:xfrm>
          </p:grpSpPr>
          <p:sp>
            <p:nvSpPr>
              <p:cNvPr id="100" name="Oval 41"/>
              <p:cNvSpPr>
                <a:spLocks noChangeAspect="1" noChangeArrowheads="1"/>
              </p:cNvSpPr>
              <p:nvPr>
                <p:custDataLst>
                  <p:tags r:id="rId2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101" name="Arc 42"/>
              <p:cNvSpPr>
                <a:spLocks noChangeAspect="1"/>
              </p:cNvSpPr>
              <p:nvPr>
                <p:custDataLst>
                  <p:tags r:id="rId23"/>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6" name="MoonLegend4"/>
            <p:cNvGrpSpPr>
              <a:grpSpLocks noChangeAspect="1"/>
            </p:cNvGrpSpPr>
            <p:nvPr>
              <p:custDataLst>
                <p:tags r:id="rId13"/>
              </p:custDataLst>
            </p:nvPr>
          </p:nvGrpSpPr>
          <p:grpSpPr bwMode="auto">
            <a:xfrm>
              <a:off x="6655594" y="1096563"/>
              <a:ext cx="209550" cy="209551"/>
              <a:chOff x="4495" y="1198"/>
              <a:chExt cx="160" cy="160"/>
            </a:xfrm>
          </p:grpSpPr>
          <p:sp>
            <p:nvSpPr>
              <p:cNvPr id="98"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9" name="Arc 48"/>
              <p:cNvSpPr>
                <a:spLocks noChangeAspect="1"/>
              </p:cNvSpPr>
              <p:nvPr>
                <p:custDataLst>
                  <p:tags r:id="rId21"/>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7" name="MoonLegend5"/>
            <p:cNvGrpSpPr>
              <a:grpSpLocks noChangeAspect="1"/>
            </p:cNvGrpSpPr>
            <p:nvPr>
              <p:custDataLst>
                <p:tags r:id="rId14"/>
              </p:custDataLst>
            </p:nvPr>
          </p:nvGrpSpPr>
          <p:grpSpPr bwMode="auto">
            <a:xfrm>
              <a:off x="6655594" y="1370805"/>
              <a:ext cx="209550" cy="209551"/>
              <a:chOff x="4495" y="1440"/>
              <a:chExt cx="160" cy="160"/>
            </a:xfrm>
          </p:grpSpPr>
          <p:sp>
            <p:nvSpPr>
              <p:cNvPr id="96" name="Oval 50"/>
              <p:cNvSpPr>
                <a:spLocks noChangeAspect="1" noChangeArrowheads="1"/>
              </p:cNvSpPr>
              <p:nvPr>
                <p:custDataLst>
                  <p:tags r:id="rId18"/>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7" name="Oval 51"/>
              <p:cNvSpPr>
                <a:spLocks noChangeAspect="1" noChangeArrowheads="1"/>
              </p:cNvSpPr>
              <p:nvPr>
                <p:custDataLst>
                  <p:tags r:id="rId19"/>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sp>
          <p:nvSpPr>
            <p:cNvPr id="88"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89"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0"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1"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2"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grpSp>
          <p:nvGrpSpPr>
            <p:cNvPr id="93" name="MoonLegend3"/>
            <p:cNvGrpSpPr>
              <a:grpSpLocks noChangeAspect="1"/>
            </p:cNvGrpSpPr>
            <p:nvPr>
              <p:custDataLst>
                <p:tags r:id="rId15"/>
              </p:custDataLst>
            </p:nvPr>
          </p:nvGrpSpPr>
          <p:grpSpPr bwMode="auto">
            <a:xfrm>
              <a:off x="6655594" y="822322"/>
              <a:ext cx="209550" cy="209551"/>
              <a:chOff x="4495" y="1198"/>
              <a:chExt cx="160" cy="160"/>
            </a:xfrm>
          </p:grpSpPr>
          <p:sp>
            <p:nvSpPr>
              <p:cNvPr id="94"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5" name="Arc 48"/>
              <p:cNvSpPr>
                <a:spLocks noChangeAspect="1"/>
              </p:cNvSpPr>
              <p:nvPr>
                <p:custDataLst>
                  <p:tags r:id="rId17"/>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sp>
        <p:nvSpPr>
          <p:cNvPr id="104" name="Slide Number"/>
          <p:cNvSpPr txBox="1">
            <a:spLocks/>
          </p:cNvSpPr>
          <p:nvPr/>
        </p:nvSpPr>
        <p:spPr bwMode="auto">
          <a:xfrm>
            <a:off x="8808763" y="6633336"/>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defTabSz="914400" fontAlgn="base">
              <a:spcBef>
                <a:spcPct val="0"/>
              </a:spcBef>
              <a:spcAft>
                <a:spcPct val="0"/>
              </a:spcAft>
            </a:pPr>
            <a:fld id="{42C328C1-A84F-4A39-A664-DBA00541A8C6}" type="slidenum">
              <a:rPr lang="en-US" smtClean="0">
                <a:solidFill>
                  <a:srgbClr val="FFFFFF"/>
                </a:solidFill>
              </a:rPr>
              <a:pPr algn="r" defTabSz="914400" fontAlgn="base">
                <a:spcBef>
                  <a:spcPct val="0"/>
                </a:spcBef>
                <a:spcAft>
                  <a:spcPct val="0"/>
                </a:spcAft>
              </a:pPr>
              <a:t>‹#›</a:t>
            </a:fld>
            <a:endParaRPr lang="en-US" dirty="0">
              <a:solidFill>
                <a:srgbClr val="FFFFFF"/>
              </a:solidFill>
            </a:endParaRPr>
          </a:p>
        </p:txBody>
      </p:sp>
      <p:pic>
        <p:nvPicPr>
          <p:cNvPr id="62" name="Picture 4" descr="http://upload.wikimedia.org/wikipedia/commons/thumb/8/82/Seal_of_Massachusetts.svg/2000px-Seal_of_Massachusetts.svg.png"/>
          <p:cNvPicPr>
            <a:picLocks noChangeAspect="1" noChangeArrowheads="1"/>
          </p:cNvPicPr>
          <p:nvPr userDrawn="1"/>
        </p:nvPicPr>
        <p:blipFill>
          <a:blip r:embed="rId2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39965" y="135844"/>
            <a:ext cx="629092" cy="62905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907279"/>
      </p:ext>
    </p:extLst>
  </p:cSld>
  <p:clrMap bg1="lt1" tx1="dk1" bg2="lt2" tx2="dk2" accent1="accent1" accent2="accent2" accent3="accent3" accent4="accent4" accent5="accent5" accent6="accent6" hlink="hlink" folHlink="folHlink"/>
  <p:sldLayoutIdLst>
    <p:sldLayoutId id="2147484301" r:id="rId1"/>
    <p:sldLayoutId id="2147484302" r:id="rId2"/>
    <p:sldLayoutId id="2147484303" r:id="rId3"/>
    <p:sldLayoutId id="2147484306" r:id="rId4"/>
    <p:sldLayoutId id="2147484307" r:id="rId5"/>
    <p:sldLayoutId id="2147484308" r:id="rId6"/>
    <p:sldLayoutId id="2147484309" r:id="rId7"/>
  </p:sldLayoutIdLst>
  <p:hf hdr="0" ftr="0" dt="0"/>
  <p:txStyles>
    <p:title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9"/>
            </p:custDataLst>
            <p:extLst>
              <p:ext uri="{D42A27DB-BD31-4B8C-83A1-F6EECF244321}">
                <p14:modId xmlns:p14="http://schemas.microsoft.com/office/powerpoint/2010/main" val="2348004215"/>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451136" name="think-cell Slide" r:id="rId25" imgW="270" imgH="270" progId="TCLayout.ActiveDocument.1">
                  <p:embed/>
                </p:oleObj>
              </mc:Choice>
              <mc:Fallback>
                <p:oleObj name="think-cell Slide" r:id="rId25" imgW="270" imgH="270" progId="TCLayout.ActiveDocument.1">
                  <p:embed/>
                  <p:pic>
                    <p:nvPicPr>
                      <p:cNvPr id="0" name=""/>
                      <p:cNvPicPr/>
                      <p:nvPr/>
                    </p:nvPicPr>
                    <p:blipFill>
                      <a:blip r:embed="rId26"/>
                      <a:stretch>
                        <a:fillRect/>
                      </a:stretch>
                    </p:blipFill>
                    <p:spPr>
                      <a:xfrm>
                        <a:off x="0" y="0"/>
                        <a:ext cx="161984" cy="161974"/>
                      </a:xfrm>
                      <a:prstGeom prst="rect">
                        <a:avLst/>
                      </a:prstGeom>
                    </p:spPr>
                  </p:pic>
                </p:oleObj>
              </mc:Fallback>
            </mc:AlternateContent>
          </a:graphicData>
        </a:graphic>
      </p:graphicFrame>
      <p:grpSp>
        <p:nvGrpSpPr>
          <p:cNvPr id="58" name="Group 57"/>
          <p:cNvGrpSpPr/>
          <p:nvPr userDrawn="1"/>
        </p:nvGrpSpPr>
        <p:grpSpPr bwMode="ltGray">
          <a:xfrm>
            <a:off x="2" y="6565687"/>
            <a:ext cx="9143999" cy="292313"/>
            <a:chOff x="-476250" y="1078229"/>
            <a:chExt cx="9437688" cy="475297"/>
          </a:xfrm>
        </p:grpSpPr>
        <p:sp>
          <p:nvSpPr>
            <p:cNvPr id="59" name="TitleTopPlaceholder"/>
            <p:cNvSpPr>
              <a:spLocks noChangeArrowheads="1"/>
            </p:cNvSpPr>
            <p:nvPr/>
          </p:nvSpPr>
          <p:spPr bwMode="ltGray">
            <a:xfrm>
              <a:off x="1717675" y="1078230"/>
              <a:ext cx="2193925" cy="474345"/>
            </a:xfrm>
            <a:prstGeom prst="rect">
              <a:avLst/>
            </a:prstGeom>
            <a:solidFill>
              <a:schemeClr val="accent4">
                <a:alpha val="77000"/>
              </a:scheme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sp>
          <p:nvSpPr>
            <p:cNvPr id="60" name="TitleTopPlaceholder"/>
            <p:cNvSpPr>
              <a:spLocks noChangeArrowheads="1"/>
            </p:cNvSpPr>
            <p:nvPr/>
          </p:nvSpPr>
          <p:spPr bwMode="ltGray">
            <a:xfrm>
              <a:off x="-476250" y="1078229"/>
              <a:ext cx="2193925" cy="474345"/>
            </a:xfrm>
            <a:prstGeom prst="rect">
              <a:avLst/>
            </a:prstGeom>
            <a:solidFill>
              <a:srgbClr val="FFC000">
                <a:alpha val="80000"/>
              </a:srgb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sp>
          <p:nvSpPr>
            <p:cNvPr id="61" name="TitleTopPlaceholder"/>
            <p:cNvSpPr>
              <a:spLocks noChangeArrowheads="1"/>
            </p:cNvSpPr>
            <p:nvPr/>
          </p:nvSpPr>
          <p:spPr bwMode="ltGray">
            <a:xfrm>
              <a:off x="3534567" y="1079181"/>
              <a:ext cx="5426871" cy="474345"/>
            </a:xfrm>
            <a:prstGeom prst="rect">
              <a:avLst/>
            </a:prstGeom>
            <a:solidFill>
              <a:srgbClr val="009900">
                <a:alpha val="69000"/>
              </a:srgb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grpSp>
      <p:sp>
        <p:nvSpPr>
          <p:cNvPr id="1036" name="Rectangle 286"/>
          <p:cNvSpPr>
            <a:spLocks noGrp="1" noChangeArrowheads="1"/>
          </p:cNvSpPr>
          <p:nvPr>
            <p:ph type="body" idx="1"/>
          </p:nvPr>
        </p:nvSpPr>
        <p:spPr bwMode="auto">
          <a:xfrm>
            <a:off x="1482156" y="1990667"/>
            <a:ext cx="4389768"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9" name="Title Placeholder 2"/>
          <p:cNvSpPr>
            <a:spLocks noGrp="1" noChangeArrowheads="1"/>
          </p:cNvSpPr>
          <p:nvPr>
            <p:ph type="title"/>
          </p:nvPr>
        </p:nvSpPr>
        <p:spPr bwMode="auto">
          <a:xfrm>
            <a:off x="174945" y="234863"/>
            <a:ext cx="8053675"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174944" y="27536"/>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4400"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174944" y="542617"/>
            <a:ext cx="8053675"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12" name="McK Slide Elements" hidden="1"/>
          <p:cNvGrpSpPr>
            <a:grpSpLocks/>
          </p:cNvGrpSpPr>
          <p:nvPr/>
        </p:nvGrpSpPr>
        <p:grpSpPr bwMode="auto">
          <a:xfrm>
            <a:off x="174944" y="6086391"/>
            <a:ext cx="8799129" cy="413035"/>
            <a:chOff x="75" y="3895"/>
            <a:chExt cx="689" cy="255"/>
          </a:xfrm>
        </p:grpSpPr>
        <p:sp>
          <p:nvSpPr>
            <p:cNvPr id="13" name="McK 4. Footnote"/>
            <p:cNvSpPr txBox="1">
              <a:spLocks noChangeArrowheads="1"/>
            </p:cNvSpPr>
            <p:nvPr/>
          </p:nvSpPr>
          <p:spPr bwMode="auto">
            <a:xfrm>
              <a:off x="75" y="3895"/>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McK 5. Source"/>
            <p:cNvSpPr>
              <a:spLocks noChangeArrowheads="1"/>
            </p:cNvSpPr>
            <p:nvPr/>
          </p:nvSpPr>
          <p:spPr bwMode="auto">
            <a:xfrm>
              <a:off x="75" y="4053"/>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21910" indent="-621910" defTabSz="913429" fontAlgn="base">
                <a:spcBef>
                  <a:spcPct val="0"/>
                </a:spcBef>
                <a:spcAft>
                  <a:spcPct val="0"/>
                </a:spcAft>
                <a:tabLst>
                  <a:tab pos="625148" algn="l"/>
                </a:tabLst>
              </a:pPr>
              <a:r>
                <a:rPr lang="en-US" sz="1000" dirty="0">
                  <a:solidFill>
                    <a:srgbClr val="000000"/>
                  </a:solidFill>
                </a:rPr>
                <a:t>SOURCE: Source</a:t>
              </a:r>
            </a:p>
          </p:txBody>
        </p:sp>
      </p:grpSp>
      <p:grpSp>
        <p:nvGrpSpPr>
          <p:cNvPr id="15" name="ACET" hidden="1"/>
          <p:cNvGrpSpPr>
            <a:grpSpLocks/>
          </p:cNvGrpSpPr>
          <p:nvPr/>
        </p:nvGrpSpPr>
        <p:grpSpPr bwMode="auto">
          <a:xfrm>
            <a:off x="1482156" y="1150019"/>
            <a:ext cx="4350892"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14400" fontAlgn="base">
                <a:spcBef>
                  <a:spcPct val="0"/>
                </a:spcBef>
                <a:spcAft>
                  <a:spcPct val="0"/>
                </a:spcAft>
              </a:pPr>
              <a:r>
                <a:rPr lang="en-US" sz="1600" b="1" dirty="0">
                  <a:solidFill>
                    <a:srgbClr val="000000"/>
                  </a:solidFill>
                </a:rPr>
                <a:t>Title</a:t>
              </a:r>
            </a:p>
            <a:p>
              <a:pPr defTabSz="914400" fontAlgn="base">
                <a:spcBef>
                  <a:spcPct val="0"/>
                </a:spcBef>
                <a:spcAft>
                  <a:spcPct val="0"/>
                </a:spcAft>
              </a:pPr>
              <a:r>
                <a:rPr lang="en-US" sz="1600" dirty="0">
                  <a:solidFill>
                    <a:srgbClr val="808080"/>
                  </a:solidFill>
                </a:rPr>
                <a:t>Unit of measure</a:t>
              </a:r>
            </a:p>
          </p:txBody>
        </p:sp>
      </p:grpSp>
      <p:grpSp>
        <p:nvGrpSpPr>
          <p:cNvPr id="63" name="LegendBoxes" hidden="1"/>
          <p:cNvGrpSpPr>
            <a:grpSpLocks/>
          </p:cNvGrpSpPr>
          <p:nvPr/>
        </p:nvGrpSpPr>
        <p:grpSpPr bwMode="auto">
          <a:xfrm>
            <a:off x="7449476" y="275439"/>
            <a:ext cx="779144" cy="1017201"/>
            <a:chOff x="4936" y="176"/>
            <a:chExt cx="481" cy="628"/>
          </a:xfrm>
        </p:grpSpPr>
        <p:sp>
          <p:nvSpPr>
            <p:cNvPr id="64"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66"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68"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70"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72" name="LegendLines" hidden="1"/>
          <p:cNvGrpSpPr>
            <a:grpSpLocks/>
          </p:cNvGrpSpPr>
          <p:nvPr/>
        </p:nvGrpSpPr>
        <p:grpSpPr bwMode="auto">
          <a:xfrm>
            <a:off x="7135228" y="275439"/>
            <a:ext cx="1093393" cy="745084"/>
            <a:chOff x="4750" y="176"/>
            <a:chExt cx="675" cy="460"/>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6"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7"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8"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grpSp>
      <p:grpSp>
        <p:nvGrpSpPr>
          <p:cNvPr id="79" name="McKSticker" hidden="1"/>
          <p:cNvGrpSpPr/>
          <p:nvPr/>
        </p:nvGrpSpPr>
        <p:grpSpPr bwMode="auto">
          <a:xfrm>
            <a:off x="7139991" y="275438"/>
            <a:ext cx="1088630" cy="216680"/>
            <a:chOff x="7673880" y="285750"/>
            <a:chExt cx="1066895" cy="212366"/>
          </a:xfrm>
        </p:grpSpPr>
        <p:sp>
          <p:nvSpPr>
            <p:cNvPr id="80"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26" fontAlgn="base">
                <a:spcBef>
                  <a:spcPct val="0"/>
                </a:spcBef>
                <a:spcAft>
                  <a:spcPct val="0"/>
                </a:spcAft>
                <a:buClr>
                  <a:srgbClr val="000000"/>
                </a:buClr>
              </a:pPr>
              <a:r>
                <a:rPr lang="en-US" sz="1200" dirty="0">
                  <a:solidFill>
                    <a:srgbClr val="808080"/>
                  </a:solidFill>
                </a:rPr>
                <a:t>PRELIMINARY</a:t>
              </a:r>
            </a:p>
          </p:txBody>
        </p:sp>
        <p:cxnSp>
          <p:nvCxnSpPr>
            <p:cNvPr id="81" name="AutoShape 31"/>
            <p:cNvCxnSpPr>
              <a:cxnSpLocks noChangeShapeType="1"/>
              <a:stCxn id="80" idx="2"/>
              <a:endCxn id="80"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82" name="AutoShape 32"/>
            <p:cNvCxnSpPr>
              <a:cxnSpLocks noChangeShapeType="1"/>
              <a:stCxn id="80" idx="4"/>
              <a:endCxn id="80"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83" name="LegendMoons" hidden="1"/>
          <p:cNvGrpSpPr/>
          <p:nvPr/>
        </p:nvGrpSpPr>
        <p:grpSpPr bwMode="auto">
          <a:xfrm>
            <a:off x="7381273" y="275438"/>
            <a:ext cx="847347" cy="1333054"/>
            <a:chOff x="6655594" y="273840"/>
            <a:chExt cx="830430" cy="1306516"/>
          </a:xfrm>
        </p:grpSpPr>
        <p:grpSp>
          <p:nvGrpSpPr>
            <p:cNvPr id="84" name="MoonLegend1"/>
            <p:cNvGrpSpPr>
              <a:grpSpLocks noChangeAspect="1"/>
            </p:cNvGrpSpPr>
            <p:nvPr>
              <p:custDataLst>
                <p:tags r:id="rId10"/>
              </p:custDataLst>
            </p:nvPr>
          </p:nvGrpSpPr>
          <p:grpSpPr bwMode="auto">
            <a:xfrm>
              <a:off x="6655594" y="273840"/>
              <a:ext cx="209550" cy="209551"/>
              <a:chOff x="4533" y="183"/>
              <a:chExt cx="144" cy="144"/>
            </a:xfrm>
          </p:grpSpPr>
          <p:sp>
            <p:nvSpPr>
              <p:cNvPr id="102" name="Oval 38"/>
              <p:cNvSpPr>
                <a:spLocks noChangeAspect="1" noChangeArrowheads="1"/>
              </p:cNvSpPr>
              <p:nvPr>
                <p:custDataLst>
                  <p:tags r:id="rId23"/>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103" name="Arc 39"/>
              <p:cNvSpPr>
                <a:spLocks noChangeAspect="1"/>
              </p:cNvSpPr>
              <p:nvPr>
                <p:custDataLst>
                  <p:tags r:id="rId24"/>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5" name="MoonLegend2"/>
            <p:cNvGrpSpPr>
              <a:grpSpLocks noChangeAspect="1"/>
            </p:cNvGrpSpPr>
            <p:nvPr>
              <p:custDataLst>
                <p:tags r:id="rId11"/>
              </p:custDataLst>
            </p:nvPr>
          </p:nvGrpSpPr>
          <p:grpSpPr bwMode="auto">
            <a:xfrm>
              <a:off x="6655594" y="548081"/>
              <a:ext cx="209550" cy="209551"/>
              <a:chOff x="1694" y="2044"/>
              <a:chExt cx="160" cy="160"/>
            </a:xfrm>
          </p:grpSpPr>
          <p:sp>
            <p:nvSpPr>
              <p:cNvPr id="100" name="Oval 41"/>
              <p:cNvSpPr>
                <a:spLocks noChangeAspect="1" noChangeArrowheads="1"/>
              </p:cNvSpPr>
              <p:nvPr>
                <p:custDataLst>
                  <p:tags r:id="rId21"/>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101" name="Arc 42"/>
              <p:cNvSpPr>
                <a:spLocks noChangeAspect="1"/>
              </p:cNvSpPr>
              <p:nvPr>
                <p:custDataLst>
                  <p:tags r:id="rId22"/>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6" name="MoonLegend4"/>
            <p:cNvGrpSpPr>
              <a:grpSpLocks noChangeAspect="1"/>
            </p:cNvGrpSpPr>
            <p:nvPr>
              <p:custDataLst>
                <p:tags r:id="rId12"/>
              </p:custDataLst>
            </p:nvPr>
          </p:nvGrpSpPr>
          <p:grpSpPr bwMode="auto">
            <a:xfrm>
              <a:off x="6655594" y="1096563"/>
              <a:ext cx="209550" cy="209551"/>
              <a:chOff x="4495" y="1198"/>
              <a:chExt cx="160" cy="160"/>
            </a:xfrm>
          </p:grpSpPr>
          <p:sp>
            <p:nvSpPr>
              <p:cNvPr id="98" name="Oval 47"/>
              <p:cNvSpPr>
                <a:spLocks noChangeAspect="1" noChangeArrowheads="1"/>
              </p:cNvSpPr>
              <p:nvPr>
                <p:custDataLst>
                  <p:tags r:id="rId19"/>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9" name="Arc 48"/>
              <p:cNvSpPr>
                <a:spLocks noChangeAspect="1"/>
              </p:cNvSpPr>
              <p:nvPr>
                <p:custDataLst>
                  <p:tags r:id="rId20"/>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7" name="MoonLegend5"/>
            <p:cNvGrpSpPr>
              <a:grpSpLocks noChangeAspect="1"/>
            </p:cNvGrpSpPr>
            <p:nvPr>
              <p:custDataLst>
                <p:tags r:id="rId13"/>
              </p:custDataLst>
            </p:nvPr>
          </p:nvGrpSpPr>
          <p:grpSpPr bwMode="auto">
            <a:xfrm>
              <a:off x="6655594" y="1370805"/>
              <a:ext cx="209550" cy="209551"/>
              <a:chOff x="4495" y="1440"/>
              <a:chExt cx="160" cy="160"/>
            </a:xfrm>
          </p:grpSpPr>
          <p:sp>
            <p:nvSpPr>
              <p:cNvPr id="96" name="Oval 50"/>
              <p:cNvSpPr>
                <a:spLocks noChangeAspect="1" noChangeArrowheads="1"/>
              </p:cNvSpPr>
              <p:nvPr>
                <p:custDataLst>
                  <p:tags r:id="rId17"/>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7" name="Oval 51"/>
              <p:cNvSpPr>
                <a:spLocks noChangeAspect="1" noChangeArrowheads="1"/>
              </p:cNvSpPr>
              <p:nvPr>
                <p:custDataLst>
                  <p:tags r:id="rId18"/>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sp>
          <p:nvSpPr>
            <p:cNvPr id="88"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89"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0"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1"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2"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grpSp>
          <p:nvGrpSpPr>
            <p:cNvPr id="93" name="MoonLegend3"/>
            <p:cNvGrpSpPr>
              <a:grpSpLocks noChangeAspect="1"/>
            </p:cNvGrpSpPr>
            <p:nvPr>
              <p:custDataLst>
                <p:tags r:id="rId14"/>
              </p:custDataLst>
            </p:nvPr>
          </p:nvGrpSpPr>
          <p:grpSpPr bwMode="auto">
            <a:xfrm>
              <a:off x="6655594" y="822322"/>
              <a:ext cx="209550" cy="209551"/>
              <a:chOff x="4495" y="1198"/>
              <a:chExt cx="160" cy="160"/>
            </a:xfrm>
          </p:grpSpPr>
          <p:sp>
            <p:nvSpPr>
              <p:cNvPr id="94" name="Oval 47"/>
              <p:cNvSpPr>
                <a:spLocks noChangeAspect="1" noChangeArrowheads="1"/>
              </p:cNvSpPr>
              <p:nvPr>
                <p:custDataLst>
                  <p:tags r:id="rId15"/>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5" name="Arc 48"/>
              <p:cNvSpPr>
                <a:spLocks noChangeAspect="1"/>
              </p:cNvSpPr>
              <p:nvPr>
                <p:custDataLst>
                  <p:tags r:id="rId16"/>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sp>
        <p:nvSpPr>
          <p:cNvPr id="104" name="Slide Number"/>
          <p:cNvSpPr txBox="1">
            <a:spLocks/>
          </p:cNvSpPr>
          <p:nvPr/>
        </p:nvSpPr>
        <p:spPr bwMode="auto">
          <a:xfrm>
            <a:off x="8808763" y="6633336"/>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defTabSz="914400" fontAlgn="base">
              <a:spcBef>
                <a:spcPct val="0"/>
              </a:spcBef>
              <a:spcAft>
                <a:spcPct val="0"/>
              </a:spcAft>
            </a:pPr>
            <a:fld id="{42C328C1-A84F-4A39-A664-DBA00541A8C6}" type="slidenum">
              <a:rPr lang="en-US" smtClean="0">
                <a:solidFill>
                  <a:srgbClr val="FFFFFF"/>
                </a:solidFill>
              </a:rPr>
              <a:pPr algn="r" defTabSz="914400" fontAlgn="base">
                <a:spcBef>
                  <a:spcPct val="0"/>
                </a:spcBef>
                <a:spcAft>
                  <a:spcPct val="0"/>
                </a:spcAft>
              </a:pPr>
              <a:t>‹#›</a:t>
            </a:fld>
            <a:endParaRPr lang="en-US" dirty="0">
              <a:solidFill>
                <a:srgbClr val="FFFFFF"/>
              </a:solidFill>
            </a:endParaRPr>
          </a:p>
        </p:txBody>
      </p:sp>
      <p:pic>
        <p:nvPicPr>
          <p:cNvPr id="62" name="Picture 4" descr="http://upload.wikimedia.org/wikipedia/commons/thumb/8/82/Seal_of_Massachusetts.svg/2000px-Seal_of_Massachusetts.svg.png"/>
          <p:cNvPicPr>
            <a:picLocks noChangeAspect="1" noChangeArrowheads="1"/>
          </p:cNvPicPr>
          <p:nvPr userDrawn="1"/>
        </p:nvPicPr>
        <p:blipFill>
          <a:blip r:embed="rId2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39965" y="135844"/>
            <a:ext cx="629092" cy="62905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65706"/>
      </p:ext>
    </p:extLst>
  </p:cSld>
  <p:clrMap bg1="lt1" tx1="dk1" bg2="lt2" tx2="dk2" accent1="accent1" accent2="accent2" accent3="accent3" accent4="accent4" accent5="accent5" accent6="accent6" hlink="hlink" folHlink="folHlink"/>
  <p:sldLayoutIdLst>
    <p:sldLayoutId id="2147484311" r:id="rId1"/>
    <p:sldLayoutId id="2147484312" r:id="rId2"/>
    <p:sldLayoutId id="2147484313" r:id="rId3"/>
    <p:sldLayoutId id="2147484316" r:id="rId4"/>
    <p:sldLayoutId id="2147484317" r:id="rId5"/>
    <p:sldLayoutId id="2147484318" r:id="rId6"/>
  </p:sldLayoutIdLst>
  <p:hf hdr="0" ftr="0" dt="0"/>
  <p:txStyles>
    <p:title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ext uri="{D42A27DB-BD31-4B8C-83A1-F6EECF244321}">
                <p14:modId xmlns:p14="http://schemas.microsoft.com/office/powerpoint/2010/main" val="1950175833"/>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453185" name="think-cell Slide" r:id="rId26" imgW="270" imgH="270" progId="TCLayout.ActiveDocument.1">
                  <p:embed/>
                </p:oleObj>
              </mc:Choice>
              <mc:Fallback>
                <p:oleObj name="think-cell Slide" r:id="rId26" imgW="270" imgH="270" progId="TCLayout.ActiveDocument.1">
                  <p:embed/>
                  <p:pic>
                    <p:nvPicPr>
                      <p:cNvPr id="0" name=""/>
                      <p:cNvPicPr/>
                      <p:nvPr/>
                    </p:nvPicPr>
                    <p:blipFill>
                      <a:blip r:embed="rId27"/>
                      <a:stretch>
                        <a:fillRect/>
                      </a:stretch>
                    </p:blipFill>
                    <p:spPr>
                      <a:xfrm>
                        <a:off x="0" y="0"/>
                        <a:ext cx="161984" cy="161974"/>
                      </a:xfrm>
                      <a:prstGeom prst="rect">
                        <a:avLst/>
                      </a:prstGeom>
                    </p:spPr>
                  </p:pic>
                </p:oleObj>
              </mc:Fallback>
            </mc:AlternateContent>
          </a:graphicData>
        </a:graphic>
      </p:graphicFrame>
      <p:grpSp>
        <p:nvGrpSpPr>
          <p:cNvPr id="58" name="Group 57"/>
          <p:cNvGrpSpPr/>
          <p:nvPr userDrawn="1"/>
        </p:nvGrpSpPr>
        <p:grpSpPr bwMode="ltGray">
          <a:xfrm>
            <a:off x="2" y="6565687"/>
            <a:ext cx="9143999" cy="292313"/>
            <a:chOff x="-476250" y="1078229"/>
            <a:chExt cx="9437688" cy="475297"/>
          </a:xfrm>
        </p:grpSpPr>
        <p:sp>
          <p:nvSpPr>
            <p:cNvPr id="59" name="TitleTopPlaceholder"/>
            <p:cNvSpPr>
              <a:spLocks noChangeArrowheads="1"/>
            </p:cNvSpPr>
            <p:nvPr/>
          </p:nvSpPr>
          <p:spPr bwMode="ltGray">
            <a:xfrm>
              <a:off x="1717675" y="1078230"/>
              <a:ext cx="2193925" cy="474345"/>
            </a:xfrm>
            <a:prstGeom prst="rect">
              <a:avLst/>
            </a:prstGeom>
            <a:solidFill>
              <a:schemeClr val="accent4">
                <a:alpha val="77000"/>
              </a:scheme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sp>
          <p:nvSpPr>
            <p:cNvPr id="60" name="TitleTopPlaceholder"/>
            <p:cNvSpPr>
              <a:spLocks noChangeArrowheads="1"/>
            </p:cNvSpPr>
            <p:nvPr/>
          </p:nvSpPr>
          <p:spPr bwMode="ltGray">
            <a:xfrm>
              <a:off x="-476250" y="1078229"/>
              <a:ext cx="2193925" cy="474345"/>
            </a:xfrm>
            <a:prstGeom prst="rect">
              <a:avLst/>
            </a:prstGeom>
            <a:solidFill>
              <a:srgbClr val="FFC000">
                <a:alpha val="80000"/>
              </a:srgb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sp>
          <p:nvSpPr>
            <p:cNvPr id="61" name="TitleTopPlaceholder"/>
            <p:cNvSpPr>
              <a:spLocks noChangeArrowheads="1"/>
            </p:cNvSpPr>
            <p:nvPr/>
          </p:nvSpPr>
          <p:spPr bwMode="ltGray">
            <a:xfrm>
              <a:off x="3534567" y="1079181"/>
              <a:ext cx="5426871" cy="474345"/>
            </a:xfrm>
            <a:prstGeom prst="rect">
              <a:avLst/>
            </a:prstGeom>
            <a:solidFill>
              <a:srgbClr val="009900">
                <a:alpha val="69000"/>
              </a:srgb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grpSp>
      <p:sp>
        <p:nvSpPr>
          <p:cNvPr id="1036" name="Rectangle 286"/>
          <p:cNvSpPr>
            <a:spLocks noGrp="1" noChangeArrowheads="1"/>
          </p:cNvSpPr>
          <p:nvPr>
            <p:ph type="body" idx="1"/>
          </p:nvPr>
        </p:nvSpPr>
        <p:spPr bwMode="auto">
          <a:xfrm>
            <a:off x="1482156" y="1990667"/>
            <a:ext cx="4389768"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9" name="Title Placeholder 2"/>
          <p:cNvSpPr>
            <a:spLocks noGrp="1" noChangeArrowheads="1"/>
          </p:cNvSpPr>
          <p:nvPr>
            <p:ph type="title"/>
          </p:nvPr>
        </p:nvSpPr>
        <p:spPr bwMode="auto">
          <a:xfrm>
            <a:off x="174945" y="234863"/>
            <a:ext cx="8053675"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174944" y="27536"/>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4400"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174944" y="542617"/>
            <a:ext cx="8053675"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12" name="McK Slide Elements" hidden="1"/>
          <p:cNvGrpSpPr>
            <a:grpSpLocks/>
          </p:cNvGrpSpPr>
          <p:nvPr/>
        </p:nvGrpSpPr>
        <p:grpSpPr bwMode="auto">
          <a:xfrm>
            <a:off x="174944" y="6086391"/>
            <a:ext cx="8799129" cy="413035"/>
            <a:chOff x="75" y="3895"/>
            <a:chExt cx="689" cy="255"/>
          </a:xfrm>
        </p:grpSpPr>
        <p:sp>
          <p:nvSpPr>
            <p:cNvPr id="13" name="McK 4. Footnote"/>
            <p:cNvSpPr txBox="1">
              <a:spLocks noChangeArrowheads="1"/>
            </p:cNvSpPr>
            <p:nvPr/>
          </p:nvSpPr>
          <p:spPr bwMode="auto">
            <a:xfrm>
              <a:off x="75" y="3895"/>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McK 5. Source"/>
            <p:cNvSpPr>
              <a:spLocks noChangeArrowheads="1"/>
            </p:cNvSpPr>
            <p:nvPr/>
          </p:nvSpPr>
          <p:spPr bwMode="auto">
            <a:xfrm>
              <a:off x="75" y="4053"/>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21910" indent="-621910" defTabSz="913429" fontAlgn="base">
                <a:spcBef>
                  <a:spcPct val="0"/>
                </a:spcBef>
                <a:spcAft>
                  <a:spcPct val="0"/>
                </a:spcAft>
                <a:tabLst>
                  <a:tab pos="625148" algn="l"/>
                </a:tabLst>
              </a:pPr>
              <a:r>
                <a:rPr lang="en-US" sz="1000" dirty="0">
                  <a:solidFill>
                    <a:srgbClr val="000000"/>
                  </a:solidFill>
                </a:rPr>
                <a:t>SOURCE: Source</a:t>
              </a:r>
            </a:p>
          </p:txBody>
        </p:sp>
      </p:grpSp>
      <p:grpSp>
        <p:nvGrpSpPr>
          <p:cNvPr id="15" name="ACET" hidden="1"/>
          <p:cNvGrpSpPr>
            <a:grpSpLocks/>
          </p:cNvGrpSpPr>
          <p:nvPr/>
        </p:nvGrpSpPr>
        <p:grpSpPr bwMode="auto">
          <a:xfrm>
            <a:off x="1482156" y="1150019"/>
            <a:ext cx="4350892"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14400" fontAlgn="base">
                <a:spcBef>
                  <a:spcPct val="0"/>
                </a:spcBef>
                <a:spcAft>
                  <a:spcPct val="0"/>
                </a:spcAft>
              </a:pPr>
              <a:r>
                <a:rPr lang="en-US" sz="1600" b="1" dirty="0">
                  <a:solidFill>
                    <a:srgbClr val="000000"/>
                  </a:solidFill>
                </a:rPr>
                <a:t>Title</a:t>
              </a:r>
            </a:p>
            <a:p>
              <a:pPr defTabSz="914400" fontAlgn="base">
                <a:spcBef>
                  <a:spcPct val="0"/>
                </a:spcBef>
                <a:spcAft>
                  <a:spcPct val="0"/>
                </a:spcAft>
              </a:pPr>
              <a:r>
                <a:rPr lang="en-US" sz="1600" dirty="0">
                  <a:solidFill>
                    <a:srgbClr val="808080"/>
                  </a:solidFill>
                </a:rPr>
                <a:t>Unit of measure</a:t>
              </a:r>
            </a:p>
          </p:txBody>
        </p:sp>
      </p:grpSp>
      <p:grpSp>
        <p:nvGrpSpPr>
          <p:cNvPr id="63" name="LegendBoxes" hidden="1"/>
          <p:cNvGrpSpPr>
            <a:grpSpLocks/>
          </p:cNvGrpSpPr>
          <p:nvPr/>
        </p:nvGrpSpPr>
        <p:grpSpPr bwMode="auto">
          <a:xfrm>
            <a:off x="7449476" y="275439"/>
            <a:ext cx="779144" cy="1017201"/>
            <a:chOff x="4936" y="176"/>
            <a:chExt cx="481" cy="628"/>
          </a:xfrm>
        </p:grpSpPr>
        <p:sp>
          <p:nvSpPr>
            <p:cNvPr id="64"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66"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68"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70"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72" name="LegendLines" hidden="1"/>
          <p:cNvGrpSpPr>
            <a:grpSpLocks/>
          </p:cNvGrpSpPr>
          <p:nvPr/>
        </p:nvGrpSpPr>
        <p:grpSpPr bwMode="auto">
          <a:xfrm>
            <a:off x="7135228" y="275439"/>
            <a:ext cx="1093393" cy="745084"/>
            <a:chOff x="4750" y="176"/>
            <a:chExt cx="675" cy="460"/>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6"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7"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8"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grpSp>
      <p:grpSp>
        <p:nvGrpSpPr>
          <p:cNvPr id="79" name="McKSticker" hidden="1"/>
          <p:cNvGrpSpPr/>
          <p:nvPr/>
        </p:nvGrpSpPr>
        <p:grpSpPr bwMode="auto">
          <a:xfrm>
            <a:off x="7139991" y="275438"/>
            <a:ext cx="1088630" cy="216680"/>
            <a:chOff x="7673880" y="285750"/>
            <a:chExt cx="1066895" cy="212366"/>
          </a:xfrm>
        </p:grpSpPr>
        <p:sp>
          <p:nvSpPr>
            <p:cNvPr id="80"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26" fontAlgn="base">
                <a:spcBef>
                  <a:spcPct val="0"/>
                </a:spcBef>
                <a:spcAft>
                  <a:spcPct val="0"/>
                </a:spcAft>
                <a:buClr>
                  <a:srgbClr val="000000"/>
                </a:buClr>
              </a:pPr>
              <a:r>
                <a:rPr lang="en-US" sz="1200" dirty="0">
                  <a:solidFill>
                    <a:srgbClr val="808080"/>
                  </a:solidFill>
                </a:rPr>
                <a:t>PRELIMINARY</a:t>
              </a:r>
            </a:p>
          </p:txBody>
        </p:sp>
        <p:cxnSp>
          <p:nvCxnSpPr>
            <p:cNvPr id="81" name="AutoShape 31"/>
            <p:cNvCxnSpPr>
              <a:cxnSpLocks noChangeShapeType="1"/>
              <a:stCxn id="80" idx="2"/>
              <a:endCxn id="80"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82" name="AutoShape 32"/>
            <p:cNvCxnSpPr>
              <a:cxnSpLocks noChangeShapeType="1"/>
              <a:stCxn id="80" idx="4"/>
              <a:endCxn id="80"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83" name="LegendMoons" hidden="1"/>
          <p:cNvGrpSpPr/>
          <p:nvPr/>
        </p:nvGrpSpPr>
        <p:grpSpPr bwMode="auto">
          <a:xfrm>
            <a:off x="7381273" y="275438"/>
            <a:ext cx="847347" cy="1333054"/>
            <a:chOff x="6655594" y="273840"/>
            <a:chExt cx="830430" cy="1306516"/>
          </a:xfrm>
        </p:grpSpPr>
        <p:grpSp>
          <p:nvGrpSpPr>
            <p:cNvPr id="84" name="MoonLegend1"/>
            <p:cNvGrpSpPr>
              <a:grpSpLocks noChangeAspect="1"/>
            </p:cNvGrpSpPr>
            <p:nvPr>
              <p:custDataLst>
                <p:tags r:id="rId11"/>
              </p:custDataLst>
            </p:nvPr>
          </p:nvGrpSpPr>
          <p:grpSpPr bwMode="auto">
            <a:xfrm>
              <a:off x="6655594" y="273840"/>
              <a:ext cx="209550" cy="209551"/>
              <a:chOff x="4533" y="183"/>
              <a:chExt cx="144" cy="144"/>
            </a:xfrm>
          </p:grpSpPr>
          <p:sp>
            <p:nvSpPr>
              <p:cNvPr id="102" name="Oval 38"/>
              <p:cNvSpPr>
                <a:spLocks noChangeAspect="1" noChangeArrowheads="1"/>
              </p:cNvSpPr>
              <p:nvPr>
                <p:custDataLst>
                  <p:tags r:id="rId24"/>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103" name="Arc 39"/>
              <p:cNvSpPr>
                <a:spLocks noChangeAspect="1"/>
              </p:cNvSpPr>
              <p:nvPr>
                <p:custDataLst>
                  <p:tags r:id="rId25"/>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5" name="MoonLegend2"/>
            <p:cNvGrpSpPr>
              <a:grpSpLocks noChangeAspect="1"/>
            </p:cNvGrpSpPr>
            <p:nvPr>
              <p:custDataLst>
                <p:tags r:id="rId12"/>
              </p:custDataLst>
            </p:nvPr>
          </p:nvGrpSpPr>
          <p:grpSpPr bwMode="auto">
            <a:xfrm>
              <a:off x="6655594" y="548081"/>
              <a:ext cx="209550" cy="209551"/>
              <a:chOff x="1694" y="2044"/>
              <a:chExt cx="160" cy="160"/>
            </a:xfrm>
          </p:grpSpPr>
          <p:sp>
            <p:nvSpPr>
              <p:cNvPr id="100" name="Oval 41"/>
              <p:cNvSpPr>
                <a:spLocks noChangeAspect="1" noChangeArrowheads="1"/>
              </p:cNvSpPr>
              <p:nvPr>
                <p:custDataLst>
                  <p:tags r:id="rId2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101" name="Arc 42"/>
              <p:cNvSpPr>
                <a:spLocks noChangeAspect="1"/>
              </p:cNvSpPr>
              <p:nvPr>
                <p:custDataLst>
                  <p:tags r:id="rId23"/>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6" name="MoonLegend4"/>
            <p:cNvGrpSpPr>
              <a:grpSpLocks noChangeAspect="1"/>
            </p:cNvGrpSpPr>
            <p:nvPr>
              <p:custDataLst>
                <p:tags r:id="rId13"/>
              </p:custDataLst>
            </p:nvPr>
          </p:nvGrpSpPr>
          <p:grpSpPr bwMode="auto">
            <a:xfrm>
              <a:off x="6655594" y="1096563"/>
              <a:ext cx="209550" cy="209551"/>
              <a:chOff x="4495" y="1198"/>
              <a:chExt cx="160" cy="160"/>
            </a:xfrm>
          </p:grpSpPr>
          <p:sp>
            <p:nvSpPr>
              <p:cNvPr id="98"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9" name="Arc 48"/>
              <p:cNvSpPr>
                <a:spLocks noChangeAspect="1"/>
              </p:cNvSpPr>
              <p:nvPr>
                <p:custDataLst>
                  <p:tags r:id="rId21"/>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7" name="MoonLegend5"/>
            <p:cNvGrpSpPr>
              <a:grpSpLocks noChangeAspect="1"/>
            </p:cNvGrpSpPr>
            <p:nvPr>
              <p:custDataLst>
                <p:tags r:id="rId14"/>
              </p:custDataLst>
            </p:nvPr>
          </p:nvGrpSpPr>
          <p:grpSpPr bwMode="auto">
            <a:xfrm>
              <a:off x="6655594" y="1370805"/>
              <a:ext cx="209550" cy="209551"/>
              <a:chOff x="4495" y="1440"/>
              <a:chExt cx="160" cy="160"/>
            </a:xfrm>
          </p:grpSpPr>
          <p:sp>
            <p:nvSpPr>
              <p:cNvPr id="96" name="Oval 50"/>
              <p:cNvSpPr>
                <a:spLocks noChangeAspect="1" noChangeArrowheads="1"/>
              </p:cNvSpPr>
              <p:nvPr>
                <p:custDataLst>
                  <p:tags r:id="rId18"/>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7" name="Oval 51"/>
              <p:cNvSpPr>
                <a:spLocks noChangeAspect="1" noChangeArrowheads="1"/>
              </p:cNvSpPr>
              <p:nvPr>
                <p:custDataLst>
                  <p:tags r:id="rId19"/>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sp>
          <p:nvSpPr>
            <p:cNvPr id="88"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89"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0"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1"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2"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grpSp>
          <p:nvGrpSpPr>
            <p:cNvPr id="93" name="MoonLegend3"/>
            <p:cNvGrpSpPr>
              <a:grpSpLocks noChangeAspect="1"/>
            </p:cNvGrpSpPr>
            <p:nvPr>
              <p:custDataLst>
                <p:tags r:id="rId15"/>
              </p:custDataLst>
            </p:nvPr>
          </p:nvGrpSpPr>
          <p:grpSpPr bwMode="auto">
            <a:xfrm>
              <a:off x="6655594" y="822322"/>
              <a:ext cx="209550" cy="209551"/>
              <a:chOff x="4495" y="1198"/>
              <a:chExt cx="160" cy="160"/>
            </a:xfrm>
          </p:grpSpPr>
          <p:sp>
            <p:nvSpPr>
              <p:cNvPr id="94"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5" name="Arc 48"/>
              <p:cNvSpPr>
                <a:spLocks noChangeAspect="1"/>
              </p:cNvSpPr>
              <p:nvPr>
                <p:custDataLst>
                  <p:tags r:id="rId17"/>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sp>
        <p:nvSpPr>
          <p:cNvPr id="104" name="Slide Number"/>
          <p:cNvSpPr txBox="1">
            <a:spLocks/>
          </p:cNvSpPr>
          <p:nvPr/>
        </p:nvSpPr>
        <p:spPr bwMode="auto">
          <a:xfrm>
            <a:off x="8808763" y="6633336"/>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defTabSz="914400" fontAlgn="base">
              <a:spcBef>
                <a:spcPct val="0"/>
              </a:spcBef>
              <a:spcAft>
                <a:spcPct val="0"/>
              </a:spcAft>
            </a:pPr>
            <a:fld id="{42C328C1-A84F-4A39-A664-DBA00541A8C6}" type="slidenum">
              <a:rPr lang="en-US" smtClean="0">
                <a:solidFill>
                  <a:srgbClr val="FFFFFF"/>
                </a:solidFill>
              </a:rPr>
              <a:pPr algn="r" defTabSz="914400" fontAlgn="base">
                <a:spcBef>
                  <a:spcPct val="0"/>
                </a:spcBef>
                <a:spcAft>
                  <a:spcPct val="0"/>
                </a:spcAft>
              </a:pPr>
              <a:t>‹#›</a:t>
            </a:fld>
            <a:endParaRPr lang="en-US" dirty="0">
              <a:solidFill>
                <a:srgbClr val="FFFFFF"/>
              </a:solidFill>
            </a:endParaRPr>
          </a:p>
        </p:txBody>
      </p:sp>
      <p:pic>
        <p:nvPicPr>
          <p:cNvPr id="62" name="Picture 4" descr="http://upload.wikimedia.org/wikipedia/commons/thumb/8/82/Seal_of_Massachusetts.svg/2000px-Seal_of_Massachusetts.svg.png"/>
          <p:cNvPicPr>
            <a:picLocks noChangeAspect="1" noChangeArrowheads="1"/>
          </p:cNvPicPr>
          <p:nvPr userDrawn="1"/>
        </p:nvPicPr>
        <p:blipFill>
          <a:blip r:embed="rId2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39965" y="135844"/>
            <a:ext cx="629092" cy="62905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728940"/>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6" r:id="rId4"/>
    <p:sldLayoutId id="2147484327" r:id="rId5"/>
    <p:sldLayoutId id="2147484328" r:id="rId6"/>
    <p:sldLayoutId id="2147484430" r:id="rId7"/>
  </p:sldLayoutIdLst>
  <p:hf hdr="0" ftr="0" dt="0"/>
  <p:txStyles>
    <p:title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ext uri="{D42A27DB-BD31-4B8C-83A1-F6EECF244321}">
                <p14:modId xmlns:p14="http://schemas.microsoft.com/office/powerpoint/2010/main" val="1835622945"/>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455231" name="think-cell Slide" r:id="rId26" imgW="270" imgH="270" progId="TCLayout.ActiveDocument.1">
                  <p:embed/>
                </p:oleObj>
              </mc:Choice>
              <mc:Fallback>
                <p:oleObj name="think-cell Slide" r:id="rId26" imgW="270" imgH="270" progId="TCLayout.ActiveDocument.1">
                  <p:embed/>
                  <p:pic>
                    <p:nvPicPr>
                      <p:cNvPr id="0" name=""/>
                      <p:cNvPicPr/>
                      <p:nvPr/>
                    </p:nvPicPr>
                    <p:blipFill>
                      <a:blip r:embed="rId27"/>
                      <a:stretch>
                        <a:fillRect/>
                      </a:stretch>
                    </p:blipFill>
                    <p:spPr>
                      <a:xfrm>
                        <a:off x="0" y="0"/>
                        <a:ext cx="161984" cy="161974"/>
                      </a:xfrm>
                      <a:prstGeom prst="rect">
                        <a:avLst/>
                      </a:prstGeom>
                    </p:spPr>
                  </p:pic>
                </p:oleObj>
              </mc:Fallback>
            </mc:AlternateContent>
          </a:graphicData>
        </a:graphic>
      </p:graphicFrame>
      <p:grpSp>
        <p:nvGrpSpPr>
          <p:cNvPr id="58" name="Group 57"/>
          <p:cNvGrpSpPr/>
          <p:nvPr userDrawn="1"/>
        </p:nvGrpSpPr>
        <p:grpSpPr bwMode="ltGray">
          <a:xfrm>
            <a:off x="2" y="6565687"/>
            <a:ext cx="9143999" cy="292313"/>
            <a:chOff x="-476250" y="1078229"/>
            <a:chExt cx="9437688" cy="475297"/>
          </a:xfrm>
        </p:grpSpPr>
        <p:sp>
          <p:nvSpPr>
            <p:cNvPr id="59" name="TitleTopPlaceholder"/>
            <p:cNvSpPr>
              <a:spLocks noChangeArrowheads="1"/>
            </p:cNvSpPr>
            <p:nvPr/>
          </p:nvSpPr>
          <p:spPr bwMode="ltGray">
            <a:xfrm>
              <a:off x="1717675" y="1078230"/>
              <a:ext cx="2193925" cy="474345"/>
            </a:xfrm>
            <a:prstGeom prst="rect">
              <a:avLst/>
            </a:prstGeom>
            <a:solidFill>
              <a:schemeClr val="accent4">
                <a:alpha val="77000"/>
              </a:scheme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sp>
          <p:nvSpPr>
            <p:cNvPr id="60" name="TitleTopPlaceholder"/>
            <p:cNvSpPr>
              <a:spLocks noChangeArrowheads="1"/>
            </p:cNvSpPr>
            <p:nvPr/>
          </p:nvSpPr>
          <p:spPr bwMode="ltGray">
            <a:xfrm>
              <a:off x="-476250" y="1078229"/>
              <a:ext cx="2193925" cy="474345"/>
            </a:xfrm>
            <a:prstGeom prst="rect">
              <a:avLst/>
            </a:prstGeom>
            <a:solidFill>
              <a:srgbClr val="FFC000">
                <a:alpha val="80000"/>
              </a:srgb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sp>
          <p:nvSpPr>
            <p:cNvPr id="61" name="TitleTopPlaceholder"/>
            <p:cNvSpPr>
              <a:spLocks noChangeArrowheads="1"/>
            </p:cNvSpPr>
            <p:nvPr/>
          </p:nvSpPr>
          <p:spPr bwMode="ltGray">
            <a:xfrm>
              <a:off x="3534567" y="1079181"/>
              <a:ext cx="5426871" cy="474345"/>
            </a:xfrm>
            <a:prstGeom prst="rect">
              <a:avLst/>
            </a:prstGeom>
            <a:solidFill>
              <a:srgbClr val="009900">
                <a:alpha val="69000"/>
              </a:srgb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grpSp>
      <p:sp>
        <p:nvSpPr>
          <p:cNvPr id="1036" name="Rectangle 286"/>
          <p:cNvSpPr>
            <a:spLocks noGrp="1" noChangeArrowheads="1"/>
          </p:cNvSpPr>
          <p:nvPr>
            <p:ph type="body" idx="1"/>
          </p:nvPr>
        </p:nvSpPr>
        <p:spPr bwMode="auto">
          <a:xfrm>
            <a:off x="1482156" y="1990667"/>
            <a:ext cx="4389768"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9" name="Title Placeholder 2"/>
          <p:cNvSpPr>
            <a:spLocks noGrp="1" noChangeArrowheads="1"/>
          </p:cNvSpPr>
          <p:nvPr>
            <p:ph type="title"/>
          </p:nvPr>
        </p:nvSpPr>
        <p:spPr bwMode="auto">
          <a:xfrm>
            <a:off x="174945" y="234863"/>
            <a:ext cx="8053675"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174944" y="27536"/>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4400"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174944" y="542617"/>
            <a:ext cx="8053675"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12" name="McK Slide Elements" hidden="1"/>
          <p:cNvGrpSpPr>
            <a:grpSpLocks/>
          </p:cNvGrpSpPr>
          <p:nvPr/>
        </p:nvGrpSpPr>
        <p:grpSpPr bwMode="auto">
          <a:xfrm>
            <a:off x="174944" y="6086391"/>
            <a:ext cx="8799129" cy="413035"/>
            <a:chOff x="75" y="3895"/>
            <a:chExt cx="689" cy="255"/>
          </a:xfrm>
        </p:grpSpPr>
        <p:sp>
          <p:nvSpPr>
            <p:cNvPr id="13" name="McK 4. Footnote"/>
            <p:cNvSpPr txBox="1">
              <a:spLocks noChangeArrowheads="1"/>
            </p:cNvSpPr>
            <p:nvPr/>
          </p:nvSpPr>
          <p:spPr bwMode="auto">
            <a:xfrm>
              <a:off x="75" y="3895"/>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McK 5. Source"/>
            <p:cNvSpPr>
              <a:spLocks noChangeArrowheads="1"/>
            </p:cNvSpPr>
            <p:nvPr/>
          </p:nvSpPr>
          <p:spPr bwMode="auto">
            <a:xfrm>
              <a:off x="75" y="4053"/>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21910" indent="-621910" defTabSz="913429" fontAlgn="base">
                <a:spcBef>
                  <a:spcPct val="0"/>
                </a:spcBef>
                <a:spcAft>
                  <a:spcPct val="0"/>
                </a:spcAft>
                <a:tabLst>
                  <a:tab pos="625148" algn="l"/>
                </a:tabLst>
              </a:pPr>
              <a:r>
                <a:rPr lang="en-US" sz="1000" dirty="0">
                  <a:solidFill>
                    <a:srgbClr val="000000"/>
                  </a:solidFill>
                </a:rPr>
                <a:t>SOURCE: Source</a:t>
              </a:r>
            </a:p>
          </p:txBody>
        </p:sp>
      </p:grpSp>
      <p:grpSp>
        <p:nvGrpSpPr>
          <p:cNvPr id="15" name="ACET" hidden="1"/>
          <p:cNvGrpSpPr>
            <a:grpSpLocks/>
          </p:cNvGrpSpPr>
          <p:nvPr/>
        </p:nvGrpSpPr>
        <p:grpSpPr bwMode="auto">
          <a:xfrm>
            <a:off x="1482156" y="1150019"/>
            <a:ext cx="4350892"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14400" fontAlgn="base">
                <a:spcBef>
                  <a:spcPct val="0"/>
                </a:spcBef>
                <a:spcAft>
                  <a:spcPct val="0"/>
                </a:spcAft>
              </a:pPr>
              <a:r>
                <a:rPr lang="en-US" sz="1600" b="1" dirty="0">
                  <a:solidFill>
                    <a:srgbClr val="000000"/>
                  </a:solidFill>
                </a:rPr>
                <a:t>Title</a:t>
              </a:r>
            </a:p>
            <a:p>
              <a:pPr defTabSz="914400" fontAlgn="base">
                <a:spcBef>
                  <a:spcPct val="0"/>
                </a:spcBef>
                <a:spcAft>
                  <a:spcPct val="0"/>
                </a:spcAft>
              </a:pPr>
              <a:r>
                <a:rPr lang="en-US" sz="1600" dirty="0">
                  <a:solidFill>
                    <a:srgbClr val="808080"/>
                  </a:solidFill>
                </a:rPr>
                <a:t>Unit of measure</a:t>
              </a:r>
            </a:p>
          </p:txBody>
        </p:sp>
      </p:grpSp>
      <p:grpSp>
        <p:nvGrpSpPr>
          <p:cNvPr id="63" name="LegendBoxes" hidden="1"/>
          <p:cNvGrpSpPr>
            <a:grpSpLocks/>
          </p:cNvGrpSpPr>
          <p:nvPr/>
        </p:nvGrpSpPr>
        <p:grpSpPr bwMode="auto">
          <a:xfrm>
            <a:off x="7449476" y="275439"/>
            <a:ext cx="779144" cy="1017201"/>
            <a:chOff x="4936" y="176"/>
            <a:chExt cx="481" cy="628"/>
          </a:xfrm>
        </p:grpSpPr>
        <p:sp>
          <p:nvSpPr>
            <p:cNvPr id="64"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66"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68"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70"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72" name="LegendLines" hidden="1"/>
          <p:cNvGrpSpPr>
            <a:grpSpLocks/>
          </p:cNvGrpSpPr>
          <p:nvPr/>
        </p:nvGrpSpPr>
        <p:grpSpPr bwMode="auto">
          <a:xfrm>
            <a:off x="7135228" y="275439"/>
            <a:ext cx="1093393" cy="745084"/>
            <a:chOff x="4750" y="176"/>
            <a:chExt cx="675" cy="460"/>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6"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7"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8"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grpSp>
      <p:grpSp>
        <p:nvGrpSpPr>
          <p:cNvPr id="79" name="McKSticker" hidden="1"/>
          <p:cNvGrpSpPr/>
          <p:nvPr/>
        </p:nvGrpSpPr>
        <p:grpSpPr bwMode="auto">
          <a:xfrm>
            <a:off x="7139991" y="275438"/>
            <a:ext cx="1088630" cy="216680"/>
            <a:chOff x="7673880" y="285750"/>
            <a:chExt cx="1066895" cy="212366"/>
          </a:xfrm>
        </p:grpSpPr>
        <p:sp>
          <p:nvSpPr>
            <p:cNvPr id="80"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26" fontAlgn="base">
                <a:spcBef>
                  <a:spcPct val="0"/>
                </a:spcBef>
                <a:spcAft>
                  <a:spcPct val="0"/>
                </a:spcAft>
                <a:buClr>
                  <a:srgbClr val="000000"/>
                </a:buClr>
              </a:pPr>
              <a:r>
                <a:rPr lang="en-US" sz="1200" dirty="0">
                  <a:solidFill>
                    <a:srgbClr val="808080"/>
                  </a:solidFill>
                </a:rPr>
                <a:t>PRELIMINARY</a:t>
              </a:r>
            </a:p>
          </p:txBody>
        </p:sp>
        <p:cxnSp>
          <p:nvCxnSpPr>
            <p:cNvPr id="81" name="AutoShape 31"/>
            <p:cNvCxnSpPr>
              <a:cxnSpLocks noChangeShapeType="1"/>
              <a:stCxn id="80" idx="2"/>
              <a:endCxn id="80"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82" name="AutoShape 32"/>
            <p:cNvCxnSpPr>
              <a:cxnSpLocks noChangeShapeType="1"/>
              <a:stCxn id="80" idx="4"/>
              <a:endCxn id="80"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83" name="LegendMoons" hidden="1"/>
          <p:cNvGrpSpPr/>
          <p:nvPr/>
        </p:nvGrpSpPr>
        <p:grpSpPr bwMode="auto">
          <a:xfrm>
            <a:off x="7381273" y="275438"/>
            <a:ext cx="847347" cy="1333054"/>
            <a:chOff x="6655594" y="273840"/>
            <a:chExt cx="830430" cy="1306516"/>
          </a:xfrm>
        </p:grpSpPr>
        <p:grpSp>
          <p:nvGrpSpPr>
            <p:cNvPr id="84" name="MoonLegend1"/>
            <p:cNvGrpSpPr>
              <a:grpSpLocks noChangeAspect="1"/>
            </p:cNvGrpSpPr>
            <p:nvPr>
              <p:custDataLst>
                <p:tags r:id="rId11"/>
              </p:custDataLst>
            </p:nvPr>
          </p:nvGrpSpPr>
          <p:grpSpPr bwMode="auto">
            <a:xfrm>
              <a:off x="6655594" y="273840"/>
              <a:ext cx="209550" cy="209551"/>
              <a:chOff x="4533" y="183"/>
              <a:chExt cx="144" cy="144"/>
            </a:xfrm>
          </p:grpSpPr>
          <p:sp>
            <p:nvSpPr>
              <p:cNvPr id="102" name="Oval 38"/>
              <p:cNvSpPr>
                <a:spLocks noChangeAspect="1" noChangeArrowheads="1"/>
              </p:cNvSpPr>
              <p:nvPr>
                <p:custDataLst>
                  <p:tags r:id="rId24"/>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103" name="Arc 39"/>
              <p:cNvSpPr>
                <a:spLocks noChangeAspect="1"/>
              </p:cNvSpPr>
              <p:nvPr>
                <p:custDataLst>
                  <p:tags r:id="rId25"/>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5" name="MoonLegend2"/>
            <p:cNvGrpSpPr>
              <a:grpSpLocks noChangeAspect="1"/>
            </p:cNvGrpSpPr>
            <p:nvPr>
              <p:custDataLst>
                <p:tags r:id="rId12"/>
              </p:custDataLst>
            </p:nvPr>
          </p:nvGrpSpPr>
          <p:grpSpPr bwMode="auto">
            <a:xfrm>
              <a:off x="6655594" y="548081"/>
              <a:ext cx="209550" cy="209551"/>
              <a:chOff x="1694" y="2044"/>
              <a:chExt cx="160" cy="160"/>
            </a:xfrm>
          </p:grpSpPr>
          <p:sp>
            <p:nvSpPr>
              <p:cNvPr id="100" name="Oval 41"/>
              <p:cNvSpPr>
                <a:spLocks noChangeAspect="1" noChangeArrowheads="1"/>
              </p:cNvSpPr>
              <p:nvPr>
                <p:custDataLst>
                  <p:tags r:id="rId2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101" name="Arc 42"/>
              <p:cNvSpPr>
                <a:spLocks noChangeAspect="1"/>
              </p:cNvSpPr>
              <p:nvPr>
                <p:custDataLst>
                  <p:tags r:id="rId23"/>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6" name="MoonLegend4"/>
            <p:cNvGrpSpPr>
              <a:grpSpLocks noChangeAspect="1"/>
            </p:cNvGrpSpPr>
            <p:nvPr>
              <p:custDataLst>
                <p:tags r:id="rId13"/>
              </p:custDataLst>
            </p:nvPr>
          </p:nvGrpSpPr>
          <p:grpSpPr bwMode="auto">
            <a:xfrm>
              <a:off x="6655594" y="1096563"/>
              <a:ext cx="209550" cy="209551"/>
              <a:chOff x="4495" y="1198"/>
              <a:chExt cx="160" cy="160"/>
            </a:xfrm>
          </p:grpSpPr>
          <p:sp>
            <p:nvSpPr>
              <p:cNvPr id="98"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9" name="Arc 48"/>
              <p:cNvSpPr>
                <a:spLocks noChangeAspect="1"/>
              </p:cNvSpPr>
              <p:nvPr>
                <p:custDataLst>
                  <p:tags r:id="rId21"/>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7" name="MoonLegend5"/>
            <p:cNvGrpSpPr>
              <a:grpSpLocks noChangeAspect="1"/>
            </p:cNvGrpSpPr>
            <p:nvPr>
              <p:custDataLst>
                <p:tags r:id="rId14"/>
              </p:custDataLst>
            </p:nvPr>
          </p:nvGrpSpPr>
          <p:grpSpPr bwMode="auto">
            <a:xfrm>
              <a:off x="6655594" y="1370805"/>
              <a:ext cx="209550" cy="209551"/>
              <a:chOff x="4495" y="1440"/>
              <a:chExt cx="160" cy="160"/>
            </a:xfrm>
          </p:grpSpPr>
          <p:sp>
            <p:nvSpPr>
              <p:cNvPr id="96" name="Oval 50"/>
              <p:cNvSpPr>
                <a:spLocks noChangeAspect="1" noChangeArrowheads="1"/>
              </p:cNvSpPr>
              <p:nvPr>
                <p:custDataLst>
                  <p:tags r:id="rId18"/>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7" name="Oval 51"/>
              <p:cNvSpPr>
                <a:spLocks noChangeAspect="1" noChangeArrowheads="1"/>
              </p:cNvSpPr>
              <p:nvPr>
                <p:custDataLst>
                  <p:tags r:id="rId19"/>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sp>
          <p:nvSpPr>
            <p:cNvPr id="88"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89"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0"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1"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2"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grpSp>
          <p:nvGrpSpPr>
            <p:cNvPr id="93" name="MoonLegend3"/>
            <p:cNvGrpSpPr>
              <a:grpSpLocks noChangeAspect="1"/>
            </p:cNvGrpSpPr>
            <p:nvPr>
              <p:custDataLst>
                <p:tags r:id="rId15"/>
              </p:custDataLst>
            </p:nvPr>
          </p:nvGrpSpPr>
          <p:grpSpPr bwMode="auto">
            <a:xfrm>
              <a:off x="6655594" y="822322"/>
              <a:ext cx="209550" cy="209551"/>
              <a:chOff x="4495" y="1198"/>
              <a:chExt cx="160" cy="160"/>
            </a:xfrm>
          </p:grpSpPr>
          <p:sp>
            <p:nvSpPr>
              <p:cNvPr id="94"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5" name="Arc 48"/>
              <p:cNvSpPr>
                <a:spLocks noChangeAspect="1"/>
              </p:cNvSpPr>
              <p:nvPr>
                <p:custDataLst>
                  <p:tags r:id="rId17"/>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sp>
        <p:nvSpPr>
          <p:cNvPr id="104" name="Slide Number"/>
          <p:cNvSpPr txBox="1">
            <a:spLocks/>
          </p:cNvSpPr>
          <p:nvPr/>
        </p:nvSpPr>
        <p:spPr bwMode="auto">
          <a:xfrm>
            <a:off x="8808763" y="6633336"/>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defTabSz="914400" fontAlgn="base">
              <a:spcBef>
                <a:spcPct val="0"/>
              </a:spcBef>
              <a:spcAft>
                <a:spcPct val="0"/>
              </a:spcAft>
            </a:pPr>
            <a:fld id="{42C328C1-A84F-4A39-A664-DBA00541A8C6}" type="slidenum">
              <a:rPr lang="en-US" smtClean="0">
                <a:solidFill>
                  <a:srgbClr val="FFFFFF"/>
                </a:solidFill>
              </a:rPr>
              <a:pPr algn="r" defTabSz="914400" fontAlgn="base">
                <a:spcBef>
                  <a:spcPct val="0"/>
                </a:spcBef>
                <a:spcAft>
                  <a:spcPct val="0"/>
                </a:spcAft>
              </a:pPr>
              <a:t>‹#›</a:t>
            </a:fld>
            <a:endParaRPr lang="en-US" dirty="0">
              <a:solidFill>
                <a:srgbClr val="FFFFFF"/>
              </a:solidFill>
            </a:endParaRPr>
          </a:p>
        </p:txBody>
      </p:sp>
      <p:pic>
        <p:nvPicPr>
          <p:cNvPr id="62" name="Picture 4" descr="http://upload.wikimedia.org/wikipedia/commons/thumb/8/82/Seal_of_Massachusetts.svg/2000px-Seal_of_Massachusetts.svg.png"/>
          <p:cNvPicPr>
            <a:picLocks noChangeAspect="1" noChangeArrowheads="1"/>
          </p:cNvPicPr>
          <p:nvPr userDrawn="1"/>
        </p:nvPicPr>
        <p:blipFill>
          <a:blip r:embed="rId2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39965" y="135844"/>
            <a:ext cx="629092" cy="62905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844922"/>
      </p:ext>
    </p:extLst>
  </p:cSld>
  <p:clrMap bg1="lt1" tx1="dk1" bg2="lt2" tx2="dk2" accent1="accent1" accent2="accent2" accent3="accent3" accent4="accent4" accent5="accent5" accent6="accent6" hlink="hlink" folHlink="folHlink"/>
  <p:sldLayoutIdLst>
    <p:sldLayoutId id="2147484331" r:id="rId1"/>
    <p:sldLayoutId id="2147484332" r:id="rId2"/>
    <p:sldLayoutId id="2147484333" r:id="rId3"/>
    <p:sldLayoutId id="2147484336" r:id="rId4"/>
    <p:sldLayoutId id="2147484337" r:id="rId5"/>
    <p:sldLayoutId id="2147484338" r:id="rId6"/>
    <p:sldLayoutId id="2147484339" r:id="rId7"/>
  </p:sldLayoutIdLst>
  <p:hf hdr="0" ftr="0" dt="0"/>
  <p:txStyles>
    <p:title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9"/>
            </p:custDataLst>
            <p:extLst>
              <p:ext uri="{D42A27DB-BD31-4B8C-83A1-F6EECF244321}">
                <p14:modId xmlns:p14="http://schemas.microsoft.com/office/powerpoint/2010/main" val="1855326100"/>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457279" name="think-cell Slide" r:id="rId25" imgW="270" imgH="270" progId="TCLayout.ActiveDocument.1">
                  <p:embed/>
                </p:oleObj>
              </mc:Choice>
              <mc:Fallback>
                <p:oleObj name="think-cell Slide" r:id="rId25" imgW="270" imgH="270" progId="TCLayout.ActiveDocument.1">
                  <p:embed/>
                  <p:pic>
                    <p:nvPicPr>
                      <p:cNvPr id="0" name=""/>
                      <p:cNvPicPr/>
                      <p:nvPr/>
                    </p:nvPicPr>
                    <p:blipFill>
                      <a:blip r:embed="rId26"/>
                      <a:stretch>
                        <a:fillRect/>
                      </a:stretch>
                    </p:blipFill>
                    <p:spPr>
                      <a:xfrm>
                        <a:off x="0" y="0"/>
                        <a:ext cx="161984" cy="161974"/>
                      </a:xfrm>
                      <a:prstGeom prst="rect">
                        <a:avLst/>
                      </a:prstGeom>
                    </p:spPr>
                  </p:pic>
                </p:oleObj>
              </mc:Fallback>
            </mc:AlternateContent>
          </a:graphicData>
        </a:graphic>
      </p:graphicFrame>
      <p:grpSp>
        <p:nvGrpSpPr>
          <p:cNvPr id="58" name="Group 57"/>
          <p:cNvGrpSpPr/>
          <p:nvPr userDrawn="1"/>
        </p:nvGrpSpPr>
        <p:grpSpPr bwMode="ltGray">
          <a:xfrm>
            <a:off x="2" y="6565687"/>
            <a:ext cx="9143999" cy="292313"/>
            <a:chOff x="-476250" y="1078229"/>
            <a:chExt cx="9437688" cy="475297"/>
          </a:xfrm>
        </p:grpSpPr>
        <p:sp>
          <p:nvSpPr>
            <p:cNvPr id="59" name="TitleTopPlaceholder"/>
            <p:cNvSpPr>
              <a:spLocks noChangeArrowheads="1"/>
            </p:cNvSpPr>
            <p:nvPr/>
          </p:nvSpPr>
          <p:spPr bwMode="ltGray">
            <a:xfrm>
              <a:off x="1717675" y="1078230"/>
              <a:ext cx="2193925" cy="474345"/>
            </a:xfrm>
            <a:prstGeom prst="rect">
              <a:avLst/>
            </a:prstGeom>
            <a:solidFill>
              <a:schemeClr val="accent4">
                <a:alpha val="77000"/>
              </a:scheme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sp>
          <p:nvSpPr>
            <p:cNvPr id="60" name="TitleTopPlaceholder"/>
            <p:cNvSpPr>
              <a:spLocks noChangeArrowheads="1"/>
            </p:cNvSpPr>
            <p:nvPr/>
          </p:nvSpPr>
          <p:spPr bwMode="ltGray">
            <a:xfrm>
              <a:off x="-476250" y="1078229"/>
              <a:ext cx="2193925" cy="474345"/>
            </a:xfrm>
            <a:prstGeom prst="rect">
              <a:avLst/>
            </a:prstGeom>
            <a:solidFill>
              <a:srgbClr val="FFC000">
                <a:alpha val="80000"/>
              </a:srgb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sp>
          <p:nvSpPr>
            <p:cNvPr id="61" name="TitleTopPlaceholder"/>
            <p:cNvSpPr>
              <a:spLocks noChangeArrowheads="1"/>
            </p:cNvSpPr>
            <p:nvPr/>
          </p:nvSpPr>
          <p:spPr bwMode="ltGray">
            <a:xfrm>
              <a:off x="3534567" y="1079181"/>
              <a:ext cx="5426871" cy="474345"/>
            </a:xfrm>
            <a:prstGeom prst="rect">
              <a:avLst/>
            </a:prstGeom>
            <a:solidFill>
              <a:srgbClr val="009900">
                <a:alpha val="69000"/>
              </a:srgb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grpSp>
      <p:sp>
        <p:nvSpPr>
          <p:cNvPr id="1036" name="Rectangle 286"/>
          <p:cNvSpPr>
            <a:spLocks noGrp="1" noChangeArrowheads="1"/>
          </p:cNvSpPr>
          <p:nvPr>
            <p:ph type="body" idx="1"/>
          </p:nvPr>
        </p:nvSpPr>
        <p:spPr bwMode="auto">
          <a:xfrm>
            <a:off x="1482156" y="1990667"/>
            <a:ext cx="4389768"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9" name="Title Placeholder 2"/>
          <p:cNvSpPr>
            <a:spLocks noGrp="1" noChangeArrowheads="1"/>
          </p:cNvSpPr>
          <p:nvPr>
            <p:ph type="title"/>
          </p:nvPr>
        </p:nvSpPr>
        <p:spPr bwMode="auto">
          <a:xfrm>
            <a:off x="174945" y="234863"/>
            <a:ext cx="8053675"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174944" y="27536"/>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4400"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174944" y="542617"/>
            <a:ext cx="8053675"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12" name="McK Slide Elements" hidden="1"/>
          <p:cNvGrpSpPr>
            <a:grpSpLocks/>
          </p:cNvGrpSpPr>
          <p:nvPr/>
        </p:nvGrpSpPr>
        <p:grpSpPr bwMode="auto">
          <a:xfrm>
            <a:off x="174944" y="6086391"/>
            <a:ext cx="8799129" cy="413035"/>
            <a:chOff x="75" y="3895"/>
            <a:chExt cx="689" cy="255"/>
          </a:xfrm>
        </p:grpSpPr>
        <p:sp>
          <p:nvSpPr>
            <p:cNvPr id="13" name="McK 4. Footnote"/>
            <p:cNvSpPr txBox="1">
              <a:spLocks noChangeArrowheads="1"/>
            </p:cNvSpPr>
            <p:nvPr/>
          </p:nvSpPr>
          <p:spPr bwMode="auto">
            <a:xfrm>
              <a:off x="75" y="3895"/>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McK 5. Source"/>
            <p:cNvSpPr>
              <a:spLocks noChangeArrowheads="1"/>
            </p:cNvSpPr>
            <p:nvPr/>
          </p:nvSpPr>
          <p:spPr bwMode="auto">
            <a:xfrm>
              <a:off x="75" y="4053"/>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21910" indent="-621910" defTabSz="913429" fontAlgn="base">
                <a:spcBef>
                  <a:spcPct val="0"/>
                </a:spcBef>
                <a:spcAft>
                  <a:spcPct val="0"/>
                </a:spcAft>
                <a:tabLst>
                  <a:tab pos="625148" algn="l"/>
                </a:tabLst>
              </a:pPr>
              <a:r>
                <a:rPr lang="en-US" sz="1000" dirty="0">
                  <a:solidFill>
                    <a:srgbClr val="000000"/>
                  </a:solidFill>
                </a:rPr>
                <a:t>SOURCE: Source</a:t>
              </a:r>
            </a:p>
          </p:txBody>
        </p:sp>
      </p:grpSp>
      <p:grpSp>
        <p:nvGrpSpPr>
          <p:cNvPr id="15" name="ACET" hidden="1"/>
          <p:cNvGrpSpPr>
            <a:grpSpLocks/>
          </p:cNvGrpSpPr>
          <p:nvPr/>
        </p:nvGrpSpPr>
        <p:grpSpPr bwMode="auto">
          <a:xfrm>
            <a:off x="1482156" y="1150019"/>
            <a:ext cx="4350892"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14400" fontAlgn="base">
                <a:spcBef>
                  <a:spcPct val="0"/>
                </a:spcBef>
                <a:spcAft>
                  <a:spcPct val="0"/>
                </a:spcAft>
              </a:pPr>
              <a:r>
                <a:rPr lang="en-US" sz="1600" b="1" dirty="0">
                  <a:solidFill>
                    <a:srgbClr val="000000"/>
                  </a:solidFill>
                </a:rPr>
                <a:t>Title</a:t>
              </a:r>
            </a:p>
            <a:p>
              <a:pPr defTabSz="914400" fontAlgn="base">
                <a:spcBef>
                  <a:spcPct val="0"/>
                </a:spcBef>
                <a:spcAft>
                  <a:spcPct val="0"/>
                </a:spcAft>
              </a:pPr>
              <a:r>
                <a:rPr lang="en-US" sz="1600" dirty="0">
                  <a:solidFill>
                    <a:srgbClr val="808080"/>
                  </a:solidFill>
                </a:rPr>
                <a:t>Unit of measure</a:t>
              </a:r>
            </a:p>
          </p:txBody>
        </p:sp>
      </p:grpSp>
      <p:grpSp>
        <p:nvGrpSpPr>
          <p:cNvPr id="63" name="LegendBoxes" hidden="1"/>
          <p:cNvGrpSpPr>
            <a:grpSpLocks/>
          </p:cNvGrpSpPr>
          <p:nvPr/>
        </p:nvGrpSpPr>
        <p:grpSpPr bwMode="auto">
          <a:xfrm>
            <a:off x="7449476" y="275439"/>
            <a:ext cx="779144" cy="1017201"/>
            <a:chOff x="4936" y="176"/>
            <a:chExt cx="481" cy="628"/>
          </a:xfrm>
        </p:grpSpPr>
        <p:sp>
          <p:nvSpPr>
            <p:cNvPr id="64"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66"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68"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70"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72" name="LegendLines" hidden="1"/>
          <p:cNvGrpSpPr>
            <a:grpSpLocks/>
          </p:cNvGrpSpPr>
          <p:nvPr/>
        </p:nvGrpSpPr>
        <p:grpSpPr bwMode="auto">
          <a:xfrm>
            <a:off x="7135228" y="275439"/>
            <a:ext cx="1093393" cy="745084"/>
            <a:chOff x="4750" y="176"/>
            <a:chExt cx="675" cy="460"/>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6"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7"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8"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grpSp>
      <p:grpSp>
        <p:nvGrpSpPr>
          <p:cNvPr id="79" name="McKSticker" hidden="1"/>
          <p:cNvGrpSpPr/>
          <p:nvPr/>
        </p:nvGrpSpPr>
        <p:grpSpPr bwMode="auto">
          <a:xfrm>
            <a:off x="7139991" y="275438"/>
            <a:ext cx="1088630" cy="216680"/>
            <a:chOff x="7673880" y="285750"/>
            <a:chExt cx="1066895" cy="212366"/>
          </a:xfrm>
        </p:grpSpPr>
        <p:sp>
          <p:nvSpPr>
            <p:cNvPr id="80"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26" fontAlgn="base">
                <a:spcBef>
                  <a:spcPct val="0"/>
                </a:spcBef>
                <a:spcAft>
                  <a:spcPct val="0"/>
                </a:spcAft>
                <a:buClr>
                  <a:srgbClr val="000000"/>
                </a:buClr>
              </a:pPr>
              <a:r>
                <a:rPr lang="en-US" sz="1200" dirty="0">
                  <a:solidFill>
                    <a:srgbClr val="808080"/>
                  </a:solidFill>
                </a:rPr>
                <a:t>PRELIMINARY</a:t>
              </a:r>
            </a:p>
          </p:txBody>
        </p:sp>
        <p:cxnSp>
          <p:nvCxnSpPr>
            <p:cNvPr id="81" name="AutoShape 31"/>
            <p:cNvCxnSpPr>
              <a:cxnSpLocks noChangeShapeType="1"/>
              <a:stCxn id="80" idx="2"/>
              <a:endCxn id="80"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82" name="AutoShape 32"/>
            <p:cNvCxnSpPr>
              <a:cxnSpLocks noChangeShapeType="1"/>
              <a:stCxn id="80" idx="4"/>
              <a:endCxn id="80"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83" name="LegendMoons" hidden="1"/>
          <p:cNvGrpSpPr/>
          <p:nvPr/>
        </p:nvGrpSpPr>
        <p:grpSpPr bwMode="auto">
          <a:xfrm>
            <a:off x="7381273" y="275438"/>
            <a:ext cx="847347" cy="1333054"/>
            <a:chOff x="6655594" y="273840"/>
            <a:chExt cx="830430" cy="1306516"/>
          </a:xfrm>
        </p:grpSpPr>
        <p:grpSp>
          <p:nvGrpSpPr>
            <p:cNvPr id="84" name="MoonLegend1"/>
            <p:cNvGrpSpPr>
              <a:grpSpLocks noChangeAspect="1"/>
            </p:cNvGrpSpPr>
            <p:nvPr>
              <p:custDataLst>
                <p:tags r:id="rId10"/>
              </p:custDataLst>
            </p:nvPr>
          </p:nvGrpSpPr>
          <p:grpSpPr bwMode="auto">
            <a:xfrm>
              <a:off x="6655594" y="273840"/>
              <a:ext cx="209550" cy="209551"/>
              <a:chOff x="4533" y="183"/>
              <a:chExt cx="144" cy="144"/>
            </a:xfrm>
          </p:grpSpPr>
          <p:sp>
            <p:nvSpPr>
              <p:cNvPr id="102" name="Oval 38"/>
              <p:cNvSpPr>
                <a:spLocks noChangeAspect="1" noChangeArrowheads="1"/>
              </p:cNvSpPr>
              <p:nvPr>
                <p:custDataLst>
                  <p:tags r:id="rId23"/>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103" name="Arc 39"/>
              <p:cNvSpPr>
                <a:spLocks noChangeAspect="1"/>
              </p:cNvSpPr>
              <p:nvPr>
                <p:custDataLst>
                  <p:tags r:id="rId24"/>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5" name="MoonLegend2"/>
            <p:cNvGrpSpPr>
              <a:grpSpLocks noChangeAspect="1"/>
            </p:cNvGrpSpPr>
            <p:nvPr>
              <p:custDataLst>
                <p:tags r:id="rId11"/>
              </p:custDataLst>
            </p:nvPr>
          </p:nvGrpSpPr>
          <p:grpSpPr bwMode="auto">
            <a:xfrm>
              <a:off x="6655594" y="548081"/>
              <a:ext cx="209550" cy="209551"/>
              <a:chOff x="1694" y="2044"/>
              <a:chExt cx="160" cy="160"/>
            </a:xfrm>
          </p:grpSpPr>
          <p:sp>
            <p:nvSpPr>
              <p:cNvPr id="100" name="Oval 41"/>
              <p:cNvSpPr>
                <a:spLocks noChangeAspect="1" noChangeArrowheads="1"/>
              </p:cNvSpPr>
              <p:nvPr>
                <p:custDataLst>
                  <p:tags r:id="rId21"/>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101" name="Arc 42"/>
              <p:cNvSpPr>
                <a:spLocks noChangeAspect="1"/>
              </p:cNvSpPr>
              <p:nvPr>
                <p:custDataLst>
                  <p:tags r:id="rId22"/>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6" name="MoonLegend4"/>
            <p:cNvGrpSpPr>
              <a:grpSpLocks noChangeAspect="1"/>
            </p:cNvGrpSpPr>
            <p:nvPr>
              <p:custDataLst>
                <p:tags r:id="rId12"/>
              </p:custDataLst>
            </p:nvPr>
          </p:nvGrpSpPr>
          <p:grpSpPr bwMode="auto">
            <a:xfrm>
              <a:off x="6655594" y="1096563"/>
              <a:ext cx="209550" cy="209551"/>
              <a:chOff x="4495" y="1198"/>
              <a:chExt cx="160" cy="160"/>
            </a:xfrm>
          </p:grpSpPr>
          <p:sp>
            <p:nvSpPr>
              <p:cNvPr id="98" name="Oval 47"/>
              <p:cNvSpPr>
                <a:spLocks noChangeAspect="1" noChangeArrowheads="1"/>
              </p:cNvSpPr>
              <p:nvPr>
                <p:custDataLst>
                  <p:tags r:id="rId19"/>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9" name="Arc 48"/>
              <p:cNvSpPr>
                <a:spLocks noChangeAspect="1"/>
              </p:cNvSpPr>
              <p:nvPr>
                <p:custDataLst>
                  <p:tags r:id="rId20"/>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7" name="MoonLegend5"/>
            <p:cNvGrpSpPr>
              <a:grpSpLocks noChangeAspect="1"/>
            </p:cNvGrpSpPr>
            <p:nvPr>
              <p:custDataLst>
                <p:tags r:id="rId13"/>
              </p:custDataLst>
            </p:nvPr>
          </p:nvGrpSpPr>
          <p:grpSpPr bwMode="auto">
            <a:xfrm>
              <a:off x="6655594" y="1370805"/>
              <a:ext cx="209550" cy="209551"/>
              <a:chOff x="4495" y="1440"/>
              <a:chExt cx="160" cy="160"/>
            </a:xfrm>
          </p:grpSpPr>
          <p:sp>
            <p:nvSpPr>
              <p:cNvPr id="96" name="Oval 50"/>
              <p:cNvSpPr>
                <a:spLocks noChangeAspect="1" noChangeArrowheads="1"/>
              </p:cNvSpPr>
              <p:nvPr>
                <p:custDataLst>
                  <p:tags r:id="rId17"/>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7" name="Oval 51"/>
              <p:cNvSpPr>
                <a:spLocks noChangeAspect="1" noChangeArrowheads="1"/>
              </p:cNvSpPr>
              <p:nvPr>
                <p:custDataLst>
                  <p:tags r:id="rId18"/>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sp>
          <p:nvSpPr>
            <p:cNvPr id="88"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89"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0"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1"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2"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grpSp>
          <p:nvGrpSpPr>
            <p:cNvPr id="93" name="MoonLegend3"/>
            <p:cNvGrpSpPr>
              <a:grpSpLocks noChangeAspect="1"/>
            </p:cNvGrpSpPr>
            <p:nvPr>
              <p:custDataLst>
                <p:tags r:id="rId14"/>
              </p:custDataLst>
            </p:nvPr>
          </p:nvGrpSpPr>
          <p:grpSpPr bwMode="auto">
            <a:xfrm>
              <a:off x="6655594" y="822322"/>
              <a:ext cx="209550" cy="209551"/>
              <a:chOff x="4495" y="1198"/>
              <a:chExt cx="160" cy="160"/>
            </a:xfrm>
          </p:grpSpPr>
          <p:sp>
            <p:nvSpPr>
              <p:cNvPr id="94" name="Oval 47"/>
              <p:cNvSpPr>
                <a:spLocks noChangeAspect="1" noChangeArrowheads="1"/>
              </p:cNvSpPr>
              <p:nvPr>
                <p:custDataLst>
                  <p:tags r:id="rId15"/>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5" name="Arc 48"/>
              <p:cNvSpPr>
                <a:spLocks noChangeAspect="1"/>
              </p:cNvSpPr>
              <p:nvPr>
                <p:custDataLst>
                  <p:tags r:id="rId16"/>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sp>
        <p:nvSpPr>
          <p:cNvPr id="104" name="Slide Number"/>
          <p:cNvSpPr txBox="1">
            <a:spLocks/>
          </p:cNvSpPr>
          <p:nvPr/>
        </p:nvSpPr>
        <p:spPr bwMode="auto">
          <a:xfrm>
            <a:off x="8808763" y="6633336"/>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defTabSz="914400" fontAlgn="base">
              <a:spcBef>
                <a:spcPct val="0"/>
              </a:spcBef>
              <a:spcAft>
                <a:spcPct val="0"/>
              </a:spcAft>
            </a:pPr>
            <a:fld id="{42C328C1-A84F-4A39-A664-DBA00541A8C6}" type="slidenum">
              <a:rPr lang="en-US" smtClean="0">
                <a:solidFill>
                  <a:srgbClr val="FFFFFF"/>
                </a:solidFill>
              </a:rPr>
              <a:pPr algn="r" defTabSz="914400" fontAlgn="base">
                <a:spcBef>
                  <a:spcPct val="0"/>
                </a:spcBef>
                <a:spcAft>
                  <a:spcPct val="0"/>
                </a:spcAft>
              </a:pPr>
              <a:t>‹#›</a:t>
            </a:fld>
            <a:endParaRPr lang="en-US" dirty="0">
              <a:solidFill>
                <a:srgbClr val="FFFFFF"/>
              </a:solidFill>
            </a:endParaRPr>
          </a:p>
        </p:txBody>
      </p:sp>
      <p:pic>
        <p:nvPicPr>
          <p:cNvPr id="62" name="Picture 4" descr="http://upload.wikimedia.org/wikipedia/commons/thumb/8/82/Seal_of_Massachusetts.svg/2000px-Seal_of_Massachusetts.svg.png"/>
          <p:cNvPicPr>
            <a:picLocks noChangeAspect="1" noChangeArrowheads="1"/>
          </p:cNvPicPr>
          <p:nvPr userDrawn="1"/>
        </p:nvPicPr>
        <p:blipFill>
          <a:blip r:embed="rId2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39965" y="135844"/>
            <a:ext cx="629092" cy="62905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203361"/>
      </p:ext>
    </p:extLst>
  </p:cSld>
  <p:clrMap bg1="lt1" tx1="dk1" bg2="lt2" tx2="dk2" accent1="accent1" accent2="accent2" accent3="accent3" accent4="accent4" accent5="accent5" accent6="accent6" hlink="hlink" folHlink="folHlink"/>
  <p:sldLayoutIdLst>
    <p:sldLayoutId id="2147484341" r:id="rId1"/>
    <p:sldLayoutId id="2147484342" r:id="rId2"/>
    <p:sldLayoutId id="2147484343" r:id="rId3"/>
    <p:sldLayoutId id="2147484346" r:id="rId4"/>
    <p:sldLayoutId id="2147484347" r:id="rId5"/>
    <p:sldLayoutId id="2147484348" r:id="rId6"/>
  </p:sldLayoutIdLst>
  <p:hf hdr="0" ftr="0" dt="0"/>
  <p:txStyles>
    <p:title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ext uri="{D42A27DB-BD31-4B8C-83A1-F6EECF244321}">
                <p14:modId xmlns:p14="http://schemas.microsoft.com/office/powerpoint/2010/main" val="3310379503"/>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459326" name="think-cell Slide" r:id="rId26" imgW="270" imgH="270" progId="TCLayout.ActiveDocument.1">
                  <p:embed/>
                </p:oleObj>
              </mc:Choice>
              <mc:Fallback>
                <p:oleObj name="think-cell Slide" r:id="rId26" imgW="270" imgH="270" progId="TCLayout.ActiveDocument.1">
                  <p:embed/>
                  <p:pic>
                    <p:nvPicPr>
                      <p:cNvPr id="0" name=""/>
                      <p:cNvPicPr/>
                      <p:nvPr/>
                    </p:nvPicPr>
                    <p:blipFill>
                      <a:blip r:embed="rId27"/>
                      <a:stretch>
                        <a:fillRect/>
                      </a:stretch>
                    </p:blipFill>
                    <p:spPr>
                      <a:xfrm>
                        <a:off x="0" y="0"/>
                        <a:ext cx="161984" cy="161974"/>
                      </a:xfrm>
                      <a:prstGeom prst="rect">
                        <a:avLst/>
                      </a:prstGeom>
                    </p:spPr>
                  </p:pic>
                </p:oleObj>
              </mc:Fallback>
            </mc:AlternateContent>
          </a:graphicData>
        </a:graphic>
      </p:graphicFrame>
      <p:grpSp>
        <p:nvGrpSpPr>
          <p:cNvPr id="58" name="Group 57"/>
          <p:cNvGrpSpPr/>
          <p:nvPr userDrawn="1"/>
        </p:nvGrpSpPr>
        <p:grpSpPr bwMode="ltGray">
          <a:xfrm>
            <a:off x="2" y="6565687"/>
            <a:ext cx="9143999" cy="292313"/>
            <a:chOff x="-476250" y="1078229"/>
            <a:chExt cx="9437688" cy="475297"/>
          </a:xfrm>
        </p:grpSpPr>
        <p:sp>
          <p:nvSpPr>
            <p:cNvPr id="59" name="TitleTopPlaceholder"/>
            <p:cNvSpPr>
              <a:spLocks noChangeArrowheads="1"/>
            </p:cNvSpPr>
            <p:nvPr/>
          </p:nvSpPr>
          <p:spPr bwMode="ltGray">
            <a:xfrm>
              <a:off x="1717675" y="1078230"/>
              <a:ext cx="2193925" cy="474345"/>
            </a:xfrm>
            <a:prstGeom prst="rect">
              <a:avLst/>
            </a:prstGeom>
            <a:solidFill>
              <a:schemeClr val="accent4">
                <a:alpha val="77000"/>
              </a:scheme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sp>
          <p:nvSpPr>
            <p:cNvPr id="60" name="TitleTopPlaceholder"/>
            <p:cNvSpPr>
              <a:spLocks noChangeArrowheads="1"/>
            </p:cNvSpPr>
            <p:nvPr/>
          </p:nvSpPr>
          <p:spPr bwMode="ltGray">
            <a:xfrm>
              <a:off x="-476250" y="1078229"/>
              <a:ext cx="2193925" cy="474345"/>
            </a:xfrm>
            <a:prstGeom prst="rect">
              <a:avLst/>
            </a:prstGeom>
            <a:solidFill>
              <a:srgbClr val="FFC000">
                <a:alpha val="80000"/>
              </a:srgb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sp>
          <p:nvSpPr>
            <p:cNvPr id="61" name="TitleTopPlaceholder"/>
            <p:cNvSpPr>
              <a:spLocks noChangeArrowheads="1"/>
            </p:cNvSpPr>
            <p:nvPr/>
          </p:nvSpPr>
          <p:spPr bwMode="ltGray">
            <a:xfrm>
              <a:off x="3534567" y="1079181"/>
              <a:ext cx="5426871" cy="474345"/>
            </a:xfrm>
            <a:prstGeom prst="rect">
              <a:avLst/>
            </a:prstGeom>
            <a:solidFill>
              <a:srgbClr val="009900">
                <a:alpha val="69000"/>
              </a:srgb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grpSp>
      <p:sp>
        <p:nvSpPr>
          <p:cNvPr id="1036" name="Rectangle 286"/>
          <p:cNvSpPr>
            <a:spLocks noGrp="1" noChangeArrowheads="1"/>
          </p:cNvSpPr>
          <p:nvPr>
            <p:ph type="body" idx="1"/>
          </p:nvPr>
        </p:nvSpPr>
        <p:spPr bwMode="auto">
          <a:xfrm>
            <a:off x="1482156" y="1990667"/>
            <a:ext cx="4389768"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9" name="Title Placeholder 2"/>
          <p:cNvSpPr>
            <a:spLocks noGrp="1" noChangeArrowheads="1"/>
          </p:cNvSpPr>
          <p:nvPr>
            <p:ph type="title"/>
          </p:nvPr>
        </p:nvSpPr>
        <p:spPr bwMode="auto">
          <a:xfrm>
            <a:off x="174945" y="234863"/>
            <a:ext cx="8053675"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174944" y="27536"/>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4400"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174944" y="542617"/>
            <a:ext cx="8053675"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12" name="McK Slide Elements" hidden="1"/>
          <p:cNvGrpSpPr>
            <a:grpSpLocks/>
          </p:cNvGrpSpPr>
          <p:nvPr/>
        </p:nvGrpSpPr>
        <p:grpSpPr bwMode="auto">
          <a:xfrm>
            <a:off x="174944" y="6086391"/>
            <a:ext cx="8799129" cy="413035"/>
            <a:chOff x="75" y="3895"/>
            <a:chExt cx="689" cy="255"/>
          </a:xfrm>
        </p:grpSpPr>
        <p:sp>
          <p:nvSpPr>
            <p:cNvPr id="13" name="McK 4. Footnote"/>
            <p:cNvSpPr txBox="1">
              <a:spLocks noChangeArrowheads="1"/>
            </p:cNvSpPr>
            <p:nvPr/>
          </p:nvSpPr>
          <p:spPr bwMode="auto">
            <a:xfrm>
              <a:off x="75" y="3895"/>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McK 5. Source"/>
            <p:cNvSpPr>
              <a:spLocks noChangeArrowheads="1"/>
            </p:cNvSpPr>
            <p:nvPr/>
          </p:nvSpPr>
          <p:spPr bwMode="auto">
            <a:xfrm>
              <a:off x="75" y="4053"/>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21910" indent="-621910" defTabSz="913429" fontAlgn="base">
                <a:spcBef>
                  <a:spcPct val="0"/>
                </a:spcBef>
                <a:spcAft>
                  <a:spcPct val="0"/>
                </a:spcAft>
                <a:tabLst>
                  <a:tab pos="625148" algn="l"/>
                </a:tabLst>
              </a:pPr>
              <a:r>
                <a:rPr lang="en-US" sz="1000" dirty="0">
                  <a:solidFill>
                    <a:srgbClr val="000000"/>
                  </a:solidFill>
                </a:rPr>
                <a:t>SOURCE: Source</a:t>
              </a:r>
            </a:p>
          </p:txBody>
        </p:sp>
      </p:grpSp>
      <p:grpSp>
        <p:nvGrpSpPr>
          <p:cNvPr id="15" name="ACET" hidden="1"/>
          <p:cNvGrpSpPr>
            <a:grpSpLocks/>
          </p:cNvGrpSpPr>
          <p:nvPr/>
        </p:nvGrpSpPr>
        <p:grpSpPr bwMode="auto">
          <a:xfrm>
            <a:off x="1482156" y="1150019"/>
            <a:ext cx="4350892"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14400" fontAlgn="base">
                <a:spcBef>
                  <a:spcPct val="0"/>
                </a:spcBef>
                <a:spcAft>
                  <a:spcPct val="0"/>
                </a:spcAft>
              </a:pPr>
              <a:r>
                <a:rPr lang="en-US" sz="1600" b="1" dirty="0">
                  <a:solidFill>
                    <a:srgbClr val="000000"/>
                  </a:solidFill>
                </a:rPr>
                <a:t>Title</a:t>
              </a:r>
            </a:p>
            <a:p>
              <a:pPr defTabSz="914400" fontAlgn="base">
                <a:spcBef>
                  <a:spcPct val="0"/>
                </a:spcBef>
                <a:spcAft>
                  <a:spcPct val="0"/>
                </a:spcAft>
              </a:pPr>
              <a:r>
                <a:rPr lang="en-US" sz="1600" dirty="0">
                  <a:solidFill>
                    <a:srgbClr val="808080"/>
                  </a:solidFill>
                </a:rPr>
                <a:t>Unit of measure</a:t>
              </a:r>
            </a:p>
          </p:txBody>
        </p:sp>
      </p:grpSp>
      <p:grpSp>
        <p:nvGrpSpPr>
          <p:cNvPr id="63" name="LegendBoxes" hidden="1"/>
          <p:cNvGrpSpPr>
            <a:grpSpLocks/>
          </p:cNvGrpSpPr>
          <p:nvPr/>
        </p:nvGrpSpPr>
        <p:grpSpPr bwMode="auto">
          <a:xfrm>
            <a:off x="7449476" y="275439"/>
            <a:ext cx="779144" cy="1017201"/>
            <a:chOff x="4936" y="176"/>
            <a:chExt cx="481" cy="628"/>
          </a:xfrm>
        </p:grpSpPr>
        <p:sp>
          <p:nvSpPr>
            <p:cNvPr id="64"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66"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68"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70"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72" name="LegendLines" hidden="1"/>
          <p:cNvGrpSpPr>
            <a:grpSpLocks/>
          </p:cNvGrpSpPr>
          <p:nvPr/>
        </p:nvGrpSpPr>
        <p:grpSpPr bwMode="auto">
          <a:xfrm>
            <a:off x="7135228" y="275439"/>
            <a:ext cx="1093393" cy="745084"/>
            <a:chOff x="4750" y="176"/>
            <a:chExt cx="675" cy="460"/>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6"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7"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8"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grpSp>
      <p:grpSp>
        <p:nvGrpSpPr>
          <p:cNvPr id="79" name="McKSticker" hidden="1"/>
          <p:cNvGrpSpPr/>
          <p:nvPr/>
        </p:nvGrpSpPr>
        <p:grpSpPr bwMode="auto">
          <a:xfrm>
            <a:off x="7139991" y="275438"/>
            <a:ext cx="1088630" cy="216680"/>
            <a:chOff x="7673880" y="285750"/>
            <a:chExt cx="1066895" cy="212366"/>
          </a:xfrm>
        </p:grpSpPr>
        <p:sp>
          <p:nvSpPr>
            <p:cNvPr id="80"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26" fontAlgn="base">
                <a:spcBef>
                  <a:spcPct val="0"/>
                </a:spcBef>
                <a:spcAft>
                  <a:spcPct val="0"/>
                </a:spcAft>
                <a:buClr>
                  <a:srgbClr val="000000"/>
                </a:buClr>
              </a:pPr>
              <a:r>
                <a:rPr lang="en-US" sz="1200" dirty="0">
                  <a:solidFill>
                    <a:srgbClr val="808080"/>
                  </a:solidFill>
                </a:rPr>
                <a:t>PRELIMINARY</a:t>
              </a:r>
            </a:p>
          </p:txBody>
        </p:sp>
        <p:cxnSp>
          <p:nvCxnSpPr>
            <p:cNvPr id="81" name="AutoShape 31"/>
            <p:cNvCxnSpPr>
              <a:cxnSpLocks noChangeShapeType="1"/>
              <a:stCxn id="80" idx="2"/>
              <a:endCxn id="80"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82" name="AutoShape 32"/>
            <p:cNvCxnSpPr>
              <a:cxnSpLocks noChangeShapeType="1"/>
              <a:stCxn id="80" idx="4"/>
              <a:endCxn id="80"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83" name="LegendMoons" hidden="1"/>
          <p:cNvGrpSpPr/>
          <p:nvPr/>
        </p:nvGrpSpPr>
        <p:grpSpPr bwMode="auto">
          <a:xfrm>
            <a:off x="7381273" y="275438"/>
            <a:ext cx="847347" cy="1333054"/>
            <a:chOff x="6655594" y="273840"/>
            <a:chExt cx="830430" cy="1306516"/>
          </a:xfrm>
        </p:grpSpPr>
        <p:grpSp>
          <p:nvGrpSpPr>
            <p:cNvPr id="84" name="MoonLegend1"/>
            <p:cNvGrpSpPr>
              <a:grpSpLocks noChangeAspect="1"/>
            </p:cNvGrpSpPr>
            <p:nvPr>
              <p:custDataLst>
                <p:tags r:id="rId11"/>
              </p:custDataLst>
            </p:nvPr>
          </p:nvGrpSpPr>
          <p:grpSpPr bwMode="auto">
            <a:xfrm>
              <a:off x="6655594" y="273840"/>
              <a:ext cx="209550" cy="209551"/>
              <a:chOff x="4533" y="183"/>
              <a:chExt cx="144" cy="144"/>
            </a:xfrm>
          </p:grpSpPr>
          <p:sp>
            <p:nvSpPr>
              <p:cNvPr id="102" name="Oval 38"/>
              <p:cNvSpPr>
                <a:spLocks noChangeAspect="1" noChangeArrowheads="1"/>
              </p:cNvSpPr>
              <p:nvPr>
                <p:custDataLst>
                  <p:tags r:id="rId24"/>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103" name="Arc 39"/>
              <p:cNvSpPr>
                <a:spLocks noChangeAspect="1"/>
              </p:cNvSpPr>
              <p:nvPr>
                <p:custDataLst>
                  <p:tags r:id="rId25"/>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5" name="MoonLegend2"/>
            <p:cNvGrpSpPr>
              <a:grpSpLocks noChangeAspect="1"/>
            </p:cNvGrpSpPr>
            <p:nvPr>
              <p:custDataLst>
                <p:tags r:id="rId12"/>
              </p:custDataLst>
            </p:nvPr>
          </p:nvGrpSpPr>
          <p:grpSpPr bwMode="auto">
            <a:xfrm>
              <a:off x="6655594" y="548081"/>
              <a:ext cx="209550" cy="209551"/>
              <a:chOff x="1694" y="2044"/>
              <a:chExt cx="160" cy="160"/>
            </a:xfrm>
          </p:grpSpPr>
          <p:sp>
            <p:nvSpPr>
              <p:cNvPr id="100" name="Oval 41"/>
              <p:cNvSpPr>
                <a:spLocks noChangeAspect="1" noChangeArrowheads="1"/>
              </p:cNvSpPr>
              <p:nvPr>
                <p:custDataLst>
                  <p:tags r:id="rId2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101" name="Arc 42"/>
              <p:cNvSpPr>
                <a:spLocks noChangeAspect="1"/>
              </p:cNvSpPr>
              <p:nvPr>
                <p:custDataLst>
                  <p:tags r:id="rId23"/>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6" name="MoonLegend4"/>
            <p:cNvGrpSpPr>
              <a:grpSpLocks noChangeAspect="1"/>
            </p:cNvGrpSpPr>
            <p:nvPr>
              <p:custDataLst>
                <p:tags r:id="rId13"/>
              </p:custDataLst>
            </p:nvPr>
          </p:nvGrpSpPr>
          <p:grpSpPr bwMode="auto">
            <a:xfrm>
              <a:off x="6655594" y="1096563"/>
              <a:ext cx="209550" cy="209551"/>
              <a:chOff x="4495" y="1198"/>
              <a:chExt cx="160" cy="160"/>
            </a:xfrm>
          </p:grpSpPr>
          <p:sp>
            <p:nvSpPr>
              <p:cNvPr id="98"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9" name="Arc 48"/>
              <p:cNvSpPr>
                <a:spLocks noChangeAspect="1"/>
              </p:cNvSpPr>
              <p:nvPr>
                <p:custDataLst>
                  <p:tags r:id="rId21"/>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7" name="MoonLegend5"/>
            <p:cNvGrpSpPr>
              <a:grpSpLocks noChangeAspect="1"/>
            </p:cNvGrpSpPr>
            <p:nvPr>
              <p:custDataLst>
                <p:tags r:id="rId14"/>
              </p:custDataLst>
            </p:nvPr>
          </p:nvGrpSpPr>
          <p:grpSpPr bwMode="auto">
            <a:xfrm>
              <a:off x="6655594" y="1370805"/>
              <a:ext cx="209550" cy="209551"/>
              <a:chOff x="4495" y="1440"/>
              <a:chExt cx="160" cy="160"/>
            </a:xfrm>
          </p:grpSpPr>
          <p:sp>
            <p:nvSpPr>
              <p:cNvPr id="96" name="Oval 50"/>
              <p:cNvSpPr>
                <a:spLocks noChangeAspect="1" noChangeArrowheads="1"/>
              </p:cNvSpPr>
              <p:nvPr>
                <p:custDataLst>
                  <p:tags r:id="rId18"/>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7" name="Oval 51"/>
              <p:cNvSpPr>
                <a:spLocks noChangeAspect="1" noChangeArrowheads="1"/>
              </p:cNvSpPr>
              <p:nvPr>
                <p:custDataLst>
                  <p:tags r:id="rId19"/>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sp>
          <p:nvSpPr>
            <p:cNvPr id="88"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89"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0"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1"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2"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grpSp>
          <p:nvGrpSpPr>
            <p:cNvPr id="93" name="MoonLegend3"/>
            <p:cNvGrpSpPr>
              <a:grpSpLocks noChangeAspect="1"/>
            </p:cNvGrpSpPr>
            <p:nvPr>
              <p:custDataLst>
                <p:tags r:id="rId15"/>
              </p:custDataLst>
            </p:nvPr>
          </p:nvGrpSpPr>
          <p:grpSpPr bwMode="auto">
            <a:xfrm>
              <a:off x="6655594" y="822322"/>
              <a:ext cx="209550" cy="209551"/>
              <a:chOff x="4495" y="1198"/>
              <a:chExt cx="160" cy="160"/>
            </a:xfrm>
          </p:grpSpPr>
          <p:sp>
            <p:nvSpPr>
              <p:cNvPr id="94"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5" name="Arc 48"/>
              <p:cNvSpPr>
                <a:spLocks noChangeAspect="1"/>
              </p:cNvSpPr>
              <p:nvPr>
                <p:custDataLst>
                  <p:tags r:id="rId17"/>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sp>
        <p:nvSpPr>
          <p:cNvPr id="104" name="Slide Number"/>
          <p:cNvSpPr txBox="1">
            <a:spLocks/>
          </p:cNvSpPr>
          <p:nvPr/>
        </p:nvSpPr>
        <p:spPr bwMode="auto">
          <a:xfrm>
            <a:off x="8808763" y="6633336"/>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defTabSz="914400" fontAlgn="base">
              <a:spcBef>
                <a:spcPct val="0"/>
              </a:spcBef>
              <a:spcAft>
                <a:spcPct val="0"/>
              </a:spcAft>
            </a:pPr>
            <a:fld id="{42C328C1-A84F-4A39-A664-DBA00541A8C6}" type="slidenum">
              <a:rPr lang="en-US" smtClean="0">
                <a:solidFill>
                  <a:srgbClr val="FFFFFF"/>
                </a:solidFill>
              </a:rPr>
              <a:pPr algn="r" defTabSz="914400" fontAlgn="base">
                <a:spcBef>
                  <a:spcPct val="0"/>
                </a:spcBef>
                <a:spcAft>
                  <a:spcPct val="0"/>
                </a:spcAft>
              </a:pPr>
              <a:t>‹#›</a:t>
            </a:fld>
            <a:endParaRPr lang="en-US" dirty="0">
              <a:solidFill>
                <a:srgbClr val="FFFFFF"/>
              </a:solidFill>
            </a:endParaRPr>
          </a:p>
        </p:txBody>
      </p:sp>
      <p:pic>
        <p:nvPicPr>
          <p:cNvPr id="62" name="Picture 4" descr="http://upload.wikimedia.org/wikipedia/commons/thumb/8/82/Seal_of_Massachusetts.svg/2000px-Seal_of_Massachusetts.svg.png"/>
          <p:cNvPicPr>
            <a:picLocks noChangeAspect="1" noChangeArrowheads="1"/>
          </p:cNvPicPr>
          <p:nvPr userDrawn="1"/>
        </p:nvPicPr>
        <p:blipFill>
          <a:blip r:embed="rId2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39965" y="135844"/>
            <a:ext cx="629092" cy="62905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939149"/>
      </p:ext>
    </p:extLst>
  </p:cSld>
  <p:clrMap bg1="lt1" tx1="dk1" bg2="lt2" tx2="dk2" accent1="accent1" accent2="accent2" accent3="accent3" accent4="accent4" accent5="accent5" accent6="accent6" hlink="hlink" folHlink="folHlink"/>
  <p:sldLayoutIdLst>
    <p:sldLayoutId id="2147484351" r:id="rId1"/>
    <p:sldLayoutId id="2147484352" r:id="rId2"/>
    <p:sldLayoutId id="2147484353" r:id="rId3"/>
    <p:sldLayoutId id="2147484356" r:id="rId4"/>
    <p:sldLayoutId id="2147484357" r:id="rId5"/>
    <p:sldLayoutId id="2147484358" r:id="rId6"/>
    <p:sldLayoutId id="2147484359" r:id="rId7"/>
  </p:sldLayoutIdLst>
  <p:hf hdr="0" ftr="0" dt="0"/>
  <p:txStyles>
    <p:title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ext uri="{D42A27DB-BD31-4B8C-83A1-F6EECF244321}">
                <p14:modId xmlns:p14="http://schemas.microsoft.com/office/powerpoint/2010/main" val="3550039280"/>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461374" name="think-cell Slide" r:id="rId26" imgW="270" imgH="270" progId="TCLayout.ActiveDocument.1">
                  <p:embed/>
                </p:oleObj>
              </mc:Choice>
              <mc:Fallback>
                <p:oleObj name="think-cell Slide" r:id="rId26" imgW="270" imgH="270" progId="TCLayout.ActiveDocument.1">
                  <p:embed/>
                  <p:pic>
                    <p:nvPicPr>
                      <p:cNvPr id="0" name=""/>
                      <p:cNvPicPr/>
                      <p:nvPr/>
                    </p:nvPicPr>
                    <p:blipFill>
                      <a:blip r:embed="rId27"/>
                      <a:stretch>
                        <a:fillRect/>
                      </a:stretch>
                    </p:blipFill>
                    <p:spPr>
                      <a:xfrm>
                        <a:off x="0" y="0"/>
                        <a:ext cx="161984" cy="161974"/>
                      </a:xfrm>
                      <a:prstGeom prst="rect">
                        <a:avLst/>
                      </a:prstGeom>
                    </p:spPr>
                  </p:pic>
                </p:oleObj>
              </mc:Fallback>
            </mc:AlternateContent>
          </a:graphicData>
        </a:graphic>
      </p:graphicFrame>
      <p:grpSp>
        <p:nvGrpSpPr>
          <p:cNvPr id="58" name="Group 57"/>
          <p:cNvGrpSpPr/>
          <p:nvPr userDrawn="1"/>
        </p:nvGrpSpPr>
        <p:grpSpPr bwMode="ltGray">
          <a:xfrm>
            <a:off x="2" y="6565687"/>
            <a:ext cx="9143999" cy="292313"/>
            <a:chOff x="-476250" y="1078229"/>
            <a:chExt cx="9437688" cy="475297"/>
          </a:xfrm>
        </p:grpSpPr>
        <p:sp>
          <p:nvSpPr>
            <p:cNvPr id="59" name="TitleTopPlaceholder"/>
            <p:cNvSpPr>
              <a:spLocks noChangeArrowheads="1"/>
            </p:cNvSpPr>
            <p:nvPr/>
          </p:nvSpPr>
          <p:spPr bwMode="ltGray">
            <a:xfrm>
              <a:off x="1717675" y="1078230"/>
              <a:ext cx="2193925" cy="474345"/>
            </a:xfrm>
            <a:prstGeom prst="rect">
              <a:avLst/>
            </a:prstGeom>
            <a:solidFill>
              <a:schemeClr val="accent4">
                <a:alpha val="77000"/>
              </a:scheme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sp>
          <p:nvSpPr>
            <p:cNvPr id="60" name="TitleTopPlaceholder"/>
            <p:cNvSpPr>
              <a:spLocks noChangeArrowheads="1"/>
            </p:cNvSpPr>
            <p:nvPr/>
          </p:nvSpPr>
          <p:spPr bwMode="ltGray">
            <a:xfrm>
              <a:off x="-476250" y="1078229"/>
              <a:ext cx="2193925" cy="474345"/>
            </a:xfrm>
            <a:prstGeom prst="rect">
              <a:avLst/>
            </a:prstGeom>
            <a:solidFill>
              <a:srgbClr val="FFC000">
                <a:alpha val="80000"/>
              </a:srgb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sp>
          <p:nvSpPr>
            <p:cNvPr id="61" name="TitleTopPlaceholder"/>
            <p:cNvSpPr>
              <a:spLocks noChangeArrowheads="1"/>
            </p:cNvSpPr>
            <p:nvPr/>
          </p:nvSpPr>
          <p:spPr bwMode="ltGray">
            <a:xfrm>
              <a:off x="3534567" y="1079181"/>
              <a:ext cx="5426871" cy="474345"/>
            </a:xfrm>
            <a:prstGeom prst="rect">
              <a:avLst/>
            </a:prstGeom>
            <a:solidFill>
              <a:srgbClr val="009900">
                <a:alpha val="69000"/>
              </a:srgb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grpSp>
      <p:sp>
        <p:nvSpPr>
          <p:cNvPr id="1036" name="Rectangle 286"/>
          <p:cNvSpPr>
            <a:spLocks noGrp="1" noChangeArrowheads="1"/>
          </p:cNvSpPr>
          <p:nvPr>
            <p:ph type="body" idx="1"/>
          </p:nvPr>
        </p:nvSpPr>
        <p:spPr bwMode="auto">
          <a:xfrm>
            <a:off x="1482156" y="1990667"/>
            <a:ext cx="4389768"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9" name="Title Placeholder 2"/>
          <p:cNvSpPr>
            <a:spLocks noGrp="1" noChangeArrowheads="1"/>
          </p:cNvSpPr>
          <p:nvPr>
            <p:ph type="title"/>
          </p:nvPr>
        </p:nvSpPr>
        <p:spPr bwMode="auto">
          <a:xfrm>
            <a:off x="174945" y="234863"/>
            <a:ext cx="8053675"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174944" y="27536"/>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4400"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174944" y="542617"/>
            <a:ext cx="8053675"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12" name="McK Slide Elements" hidden="1"/>
          <p:cNvGrpSpPr>
            <a:grpSpLocks/>
          </p:cNvGrpSpPr>
          <p:nvPr/>
        </p:nvGrpSpPr>
        <p:grpSpPr bwMode="auto">
          <a:xfrm>
            <a:off x="174944" y="6086391"/>
            <a:ext cx="8799129" cy="413035"/>
            <a:chOff x="75" y="3895"/>
            <a:chExt cx="689" cy="255"/>
          </a:xfrm>
        </p:grpSpPr>
        <p:sp>
          <p:nvSpPr>
            <p:cNvPr id="13" name="McK 4. Footnote"/>
            <p:cNvSpPr txBox="1">
              <a:spLocks noChangeArrowheads="1"/>
            </p:cNvSpPr>
            <p:nvPr/>
          </p:nvSpPr>
          <p:spPr bwMode="auto">
            <a:xfrm>
              <a:off x="75" y="3895"/>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McK 5. Source"/>
            <p:cNvSpPr>
              <a:spLocks noChangeArrowheads="1"/>
            </p:cNvSpPr>
            <p:nvPr/>
          </p:nvSpPr>
          <p:spPr bwMode="auto">
            <a:xfrm>
              <a:off x="75" y="4053"/>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21910" indent="-621910" defTabSz="913429" fontAlgn="base">
                <a:spcBef>
                  <a:spcPct val="0"/>
                </a:spcBef>
                <a:spcAft>
                  <a:spcPct val="0"/>
                </a:spcAft>
                <a:tabLst>
                  <a:tab pos="625148" algn="l"/>
                </a:tabLst>
              </a:pPr>
              <a:r>
                <a:rPr lang="en-US" sz="1000" dirty="0">
                  <a:solidFill>
                    <a:srgbClr val="000000"/>
                  </a:solidFill>
                </a:rPr>
                <a:t>SOURCE: Source</a:t>
              </a:r>
            </a:p>
          </p:txBody>
        </p:sp>
      </p:grpSp>
      <p:grpSp>
        <p:nvGrpSpPr>
          <p:cNvPr id="15" name="ACET" hidden="1"/>
          <p:cNvGrpSpPr>
            <a:grpSpLocks/>
          </p:cNvGrpSpPr>
          <p:nvPr/>
        </p:nvGrpSpPr>
        <p:grpSpPr bwMode="auto">
          <a:xfrm>
            <a:off x="1482156" y="1150019"/>
            <a:ext cx="4350892"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14400" fontAlgn="base">
                <a:spcBef>
                  <a:spcPct val="0"/>
                </a:spcBef>
                <a:spcAft>
                  <a:spcPct val="0"/>
                </a:spcAft>
              </a:pPr>
              <a:r>
                <a:rPr lang="en-US" sz="1600" b="1" dirty="0">
                  <a:solidFill>
                    <a:srgbClr val="000000"/>
                  </a:solidFill>
                </a:rPr>
                <a:t>Title</a:t>
              </a:r>
            </a:p>
            <a:p>
              <a:pPr defTabSz="914400" fontAlgn="base">
                <a:spcBef>
                  <a:spcPct val="0"/>
                </a:spcBef>
                <a:spcAft>
                  <a:spcPct val="0"/>
                </a:spcAft>
              </a:pPr>
              <a:r>
                <a:rPr lang="en-US" sz="1600" dirty="0">
                  <a:solidFill>
                    <a:srgbClr val="808080"/>
                  </a:solidFill>
                </a:rPr>
                <a:t>Unit of measure</a:t>
              </a:r>
            </a:p>
          </p:txBody>
        </p:sp>
      </p:grpSp>
      <p:grpSp>
        <p:nvGrpSpPr>
          <p:cNvPr id="63" name="LegendBoxes" hidden="1"/>
          <p:cNvGrpSpPr>
            <a:grpSpLocks/>
          </p:cNvGrpSpPr>
          <p:nvPr/>
        </p:nvGrpSpPr>
        <p:grpSpPr bwMode="auto">
          <a:xfrm>
            <a:off x="7449476" y="275439"/>
            <a:ext cx="779144" cy="1017201"/>
            <a:chOff x="4936" y="176"/>
            <a:chExt cx="481" cy="628"/>
          </a:xfrm>
        </p:grpSpPr>
        <p:sp>
          <p:nvSpPr>
            <p:cNvPr id="64"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66"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68"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70"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72" name="LegendLines" hidden="1"/>
          <p:cNvGrpSpPr>
            <a:grpSpLocks/>
          </p:cNvGrpSpPr>
          <p:nvPr/>
        </p:nvGrpSpPr>
        <p:grpSpPr bwMode="auto">
          <a:xfrm>
            <a:off x="7135228" y="275439"/>
            <a:ext cx="1093393" cy="745084"/>
            <a:chOff x="4750" y="176"/>
            <a:chExt cx="675" cy="460"/>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6"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7"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8"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grpSp>
      <p:grpSp>
        <p:nvGrpSpPr>
          <p:cNvPr id="79" name="McKSticker" hidden="1"/>
          <p:cNvGrpSpPr/>
          <p:nvPr/>
        </p:nvGrpSpPr>
        <p:grpSpPr bwMode="auto">
          <a:xfrm>
            <a:off x="7139991" y="275438"/>
            <a:ext cx="1088630" cy="216680"/>
            <a:chOff x="7673880" y="285750"/>
            <a:chExt cx="1066895" cy="212366"/>
          </a:xfrm>
        </p:grpSpPr>
        <p:sp>
          <p:nvSpPr>
            <p:cNvPr id="80"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26" fontAlgn="base">
                <a:spcBef>
                  <a:spcPct val="0"/>
                </a:spcBef>
                <a:spcAft>
                  <a:spcPct val="0"/>
                </a:spcAft>
                <a:buClr>
                  <a:srgbClr val="000000"/>
                </a:buClr>
              </a:pPr>
              <a:r>
                <a:rPr lang="en-US" sz="1200" dirty="0">
                  <a:solidFill>
                    <a:srgbClr val="808080"/>
                  </a:solidFill>
                </a:rPr>
                <a:t>PRELIMINARY</a:t>
              </a:r>
            </a:p>
          </p:txBody>
        </p:sp>
        <p:cxnSp>
          <p:nvCxnSpPr>
            <p:cNvPr id="81" name="AutoShape 31"/>
            <p:cNvCxnSpPr>
              <a:cxnSpLocks noChangeShapeType="1"/>
              <a:stCxn id="80" idx="2"/>
              <a:endCxn id="80"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82" name="AutoShape 32"/>
            <p:cNvCxnSpPr>
              <a:cxnSpLocks noChangeShapeType="1"/>
              <a:stCxn id="80" idx="4"/>
              <a:endCxn id="80"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83" name="LegendMoons" hidden="1"/>
          <p:cNvGrpSpPr/>
          <p:nvPr/>
        </p:nvGrpSpPr>
        <p:grpSpPr bwMode="auto">
          <a:xfrm>
            <a:off x="7381273" y="275438"/>
            <a:ext cx="847347" cy="1333054"/>
            <a:chOff x="6655594" y="273840"/>
            <a:chExt cx="830430" cy="1306516"/>
          </a:xfrm>
        </p:grpSpPr>
        <p:grpSp>
          <p:nvGrpSpPr>
            <p:cNvPr id="84" name="MoonLegend1"/>
            <p:cNvGrpSpPr>
              <a:grpSpLocks noChangeAspect="1"/>
            </p:cNvGrpSpPr>
            <p:nvPr>
              <p:custDataLst>
                <p:tags r:id="rId11"/>
              </p:custDataLst>
            </p:nvPr>
          </p:nvGrpSpPr>
          <p:grpSpPr bwMode="auto">
            <a:xfrm>
              <a:off x="6655594" y="273840"/>
              <a:ext cx="209550" cy="209551"/>
              <a:chOff x="4533" y="183"/>
              <a:chExt cx="144" cy="144"/>
            </a:xfrm>
          </p:grpSpPr>
          <p:sp>
            <p:nvSpPr>
              <p:cNvPr id="102" name="Oval 38"/>
              <p:cNvSpPr>
                <a:spLocks noChangeAspect="1" noChangeArrowheads="1"/>
              </p:cNvSpPr>
              <p:nvPr>
                <p:custDataLst>
                  <p:tags r:id="rId24"/>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103" name="Arc 39"/>
              <p:cNvSpPr>
                <a:spLocks noChangeAspect="1"/>
              </p:cNvSpPr>
              <p:nvPr>
                <p:custDataLst>
                  <p:tags r:id="rId25"/>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5" name="MoonLegend2"/>
            <p:cNvGrpSpPr>
              <a:grpSpLocks noChangeAspect="1"/>
            </p:cNvGrpSpPr>
            <p:nvPr>
              <p:custDataLst>
                <p:tags r:id="rId12"/>
              </p:custDataLst>
            </p:nvPr>
          </p:nvGrpSpPr>
          <p:grpSpPr bwMode="auto">
            <a:xfrm>
              <a:off x="6655594" y="548081"/>
              <a:ext cx="209550" cy="209551"/>
              <a:chOff x="1694" y="2044"/>
              <a:chExt cx="160" cy="160"/>
            </a:xfrm>
          </p:grpSpPr>
          <p:sp>
            <p:nvSpPr>
              <p:cNvPr id="100" name="Oval 41"/>
              <p:cNvSpPr>
                <a:spLocks noChangeAspect="1" noChangeArrowheads="1"/>
              </p:cNvSpPr>
              <p:nvPr>
                <p:custDataLst>
                  <p:tags r:id="rId2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101" name="Arc 42"/>
              <p:cNvSpPr>
                <a:spLocks noChangeAspect="1"/>
              </p:cNvSpPr>
              <p:nvPr>
                <p:custDataLst>
                  <p:tags r:id="rId23"/>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6" name="MoonLegend4"/>
            <p:cNvGrpSpPr>
              <a:grpSpLocks noChangeAspect="1"/>
            </p:cNvGrpSpPr>
            <p:nvPr>
              <p:custDataLst>
                <p:tags r:id="rId13"/>
              </p:custDataLst>
            </p:nvPr>
          </p:nvGrpSpPr>
          <p:grpSpPr bwMode="auto">
            <a:xfrm>
              <a:off x="6655594" y="1096563"/>
              <a:ext cx="209550" cy="209551"/>
              <a:chOff x="4495" y="1198"/>
              <a:chExt cx="160" cy="160"/>
            </a:xfrm>
          </p:grpSpPr>
          <p:sp>
            <p:nvSpPr>
              <p:cNvPr id="98"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9" name="Arc 48"/>
              <p:cNvSpPr>
                <a:spLocks noChangeAspect="1"/>
              </p:cNvSpPr>
              <p:nvPr>
                <p:custDataLst>
                  <p:tags r:id="rId21"/>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7" name="MoonLegend5"/>
            <p:cNvGrpSpPr>
              <a:grpSpLocks noChangeAspect="1"/>
            </p:cNvGrpSpPr>
            <p:nvPr>
              <p:custDataLst>
                <p:tags r:id="rId14"/>
              </p:custDataLst>
            </p:nvPr>
          </p:nvGrpSpPr>
          <p:grpSpPr bwMode="auto">
            <a:xfrm>
              <a:off x="6655594" y="1370805"/>
              <a:ext cx="209550" cy="209551"/>
              <a:chOff x="4495" y="1440"/>
              <a:chExt cx="160" cy="160"/>
            </a:xfrm>
          </p:grpSpPr>
          <p:sp>
            <p:nvSpPr>
              <p:cNvPr id="96" name="Oval 50"/>
              <p:cNvSpPr>
                <a:spLocks noChangeAspect="1" noChangeArrowheads="1"/>
              </p:cNvSpPr>
              <p:nvPr>
                <p:custDataLst>
                  <p:tags r:id="rId18"/>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7" name="Oval 51"/>
              <p:cNvSpPr>
                <a:spLocks noChangeAspect="1" noChangeArrowheads="1"/>
              </p:cNvSpPr>
              <p:nvPr>
                <p:custDataLst>
                  <p:tags r:id="rId19"/>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sp>
          <p:nvSpPr>
            <p:cNvPr id="88"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89"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0"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1"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2"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grpSp>
          <p:nvGrpSpPr>
            <p:cNvPr id="93" name="MoonLegend3"/>
            <p:cNvGrpSpPr>
              <a:grpSpLocks noChangeAspect="1"/>
            </p:cNvGrpSpPr>
            <p:nvPr>
              <p:custDataLst>
                <p:tags r:id="rId15"/>
              </p:custDataLst>
            </p:nvPr>
          </p:nvGrpSpPr>
          <p:grpSpPr bwMode="auto">
            <a:xfrm>
              <a:off x="6655594" y="822322"/>
              <a:ext cx="209550" cy="209551"/>
              <a:chOff x="4495" y="1198"/>
              <a:chExt cx="160" cy="160"/>
            </a:xfrm>
          </p:grpSpPr>
          <p:sp>
            <p:nvSpPr>
              <p:cNvPr id="94"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5" name="Arc 48"/>
              <p:cNvSpPr>
                <a:spLocks noChangeAspect="1"/>
              </p:cNvSpPr>
              <p:nvPr>
                <p:custDataLst>
                  <p:tags r:id="rId17"/>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sp>
        <p:nvSpPr>
          <p:cNvPr id="104" name="Slide Number"/>
          <p:cNvSpPr txBox="1">
            <a:spLocks/>
          </p:cNvSpPr>
          <p:nvPr/>
        </p:nvSpPr>
        <p:spPr bwMode="auto">
          <a:xfrm>
            <a:off x="8808763" y="6633336"/>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defTabSz="914400" fontAlgn="base">
              <a:spcBef>
                <a:spcPct val="0"/>
              </a:spcBef>
              <a:spcAft>
                <a:spcPct val="0"/>
              </a:spcAft>
            </a:pPr>
            <a:fld id="{42C328C1-A84F-4A39-A664-DBA00541A8C6}" type="slidenum">
              <a:rPr lang="en-US" smtClean="0">
                <a:solidFill>
                  <a:srgbClr val="FFFFFF"/>
                </a:solidFill>
              </a:rPr>
              <a:pPr algn="r" defTabSz="914400" fontAlgn="base">
                <a:spcBef>
                  <a:spcPct val="0"/>
                </a:spcBef>
                <a:spcAft>
                  <a:spcPct val="0"/>
                </a:spcAft>
              </a:pPr>
              <a:t>‹#›</a:t>
            </a:fld>
            <a:endParaRPr lang="en-US" dirty="0">
              <a:solidFill>
                <a:srgbClr val="FFFFFF"/>
              </a:solidFill>
            </a:endParaRPr>
          </a:p>
        </p:txBody>
      </p:sp>
      <p:pic>
        <p:nvPicPr>
          <p:cNvPr id="62" name="Picture 4" descr="http://upload.wikimedia.org/wikipedia/commons/thumb/8/82/Seal_of_Massachusetts.svg/2000px-Seal_of_Massachusetts.svg.png"/>
          <p:cNvPicPr>
            <a:picLocks noChangeAspect="1" noChangeArrowheads="1"/>
          </p:cNvPicPr>
          <p:nvPr userDrawn="1"/>
        </p:nvPicPr>
        <p:blipFill>
          <a:blip r:embed="rId2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39965" y="135844"/>
            <a:ext cx="629092" cy="62905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863627"/>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6" r:id="rId4"/>
    <p:sldLayoutId id="2147484367" r:id="rId5"/>
    <p:sldLayoutId id="2147484368" r:id="rId6"/>
    <p:sldLayoutId id="2147484369" r:id="rId7"/>
  </p:sldLayoutIdLst>
  <p:hf hdr="0" ftr="0" dt="0"/>
  <p:txStyles>
    <p:title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ext uri="{D42A27DB-BD31-4B8C-83A1-F6EECF244321}">
                <p14:modId xmlns:p14="http://schemas.microsoft.com/office/powerpoint/2010/main" val="39639065"/>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463415" name="think-cell Slide" r:id="rId26" imgW="270" imgH="270" progId="TCLayout.ActiveDocument.1">
                  <p:embed/>
                </p:oleObj>
              </mc:Choice>
              <mc:Fallback>
                <p:oleObj name="think-cell Slide" r:id="rId26" imgW="270" imgH="270" progId="TCLayout.ActiveDocument.1">
                  <p:embed/>
                  <p:pic>
                    <p:nvPicPr>
                      <p:cNvPr id="0" name=""/>
                      <p:cNvPicPr/>
                      <p:nvPr/>
                    </p:nvPicPr>
                    <p:blipFill>
                      <a:blip r:embed="rId27"/>
                      <a:stretch>
                        <a:fillRect/>
                      </a:stretch>
                    </p:blipFill>
                    <p:spPr>
                      <a:xfrm>
                        <a:off x="0" y="0"/>
                        <a:ext cx="161984" cy="161974"/>
                      </a:xfrm>
                      <a:prstGeom prst="rect">
                        <a:avLst/>
                      </a:prstGeom>
                    </p:spPr>
                  </p:pic>
                </p:oleObj>
              </mc:Fallback>
            </mc:AlternateContent>
          </a:graphicData>
        </a:graphic>
      </p:graphicFrame>
      <p:grpSp>
        <p:nvGrpSpPr>
          <p:cNvPr id="58" name="Group 57"/>
          <p:cNvGrpSpPr/>
          <p:nvPr userDrawn="1"/>
        </p:nvGrpSpPr>
        <p:grpSpPr bwMode="ltGray">
          <a:xfrm>
            <a:off x="2" y="6565687"/>
            <a:ext cx="9143999" cy="292313"/>
            <a:chOff x="-476250" y="1078229"/>
            <a:chExt cx="9437688" cy="475297"/>
          </a:xfrm>
        </p:grpSpPr>
        <p:sp>
          <p:nvSpPr>
            <p:cNvPr id="59" name="TitleTopPlaceholder"/>
            <p:cNvSpPr>
              <a:spLocks noChangeArrowheads="1"/>
            </p:cNvSpPr>
            <p:nvPr/>
          </p:nvSpPr>
          <p:spPr bwMode="ltGray">
            <a:xfrm>
              <a:off x="1717675" y="1078230"/>
              <a:ext cx="2193925" cy="474345"/>
            </a:xfrm>
            <a:prstGeom prst="rect">
              <a:avLst/>
            </a:prstGeom>
            <a:solidFill>
              <a:schemeClr val="accent4">
                <a:alpha val="77000"/>
              </a:scheme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sp>
          <p:nvSpPr>
            <p:cNvPr id="60" name="TitleTopPlaceholder"/>
            <p:cNvSpPr>
              <a:spLocks noChangeArrowheads="1"/>
            </p:cNvSpPr>
            <p:nvPr/>
          </p:nvSpPr>
          <p:spPr bwMode="ltGray">
            <a:xfrm>
              <a:off x="-476250" y="1078229"/>
              <a:ext cx="2193925" cy="474345"/>
            </a:xfrm>
            <a:prstGeom prst="rect">
              <a:avLst/>
            </a:prstGeom>
            <a:solidFill>
              <a:srgbClr val="FFC000">
                <a:alpha val="80000"/>
              </a:srgb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sp>
          <p:nvSpPr>
            <p:cNvPr id="61" name="TitleTopPlaceholder"/>
            <p:cNvSpPr>
              <a:spLocks noChangeArrowheads="1"/>
            </p:cNvSpPr>
            <p:nvPr/>
          </p:nvSpPr>
          <p:spPr bwMode="ltGray">
            <a:xfrm>
              <a:off x="3534567" y="1079181"/>
              <a:ext cx="5426871" cy="474345"/>
            </a:xfrm>
            <a:prstGeom prst="rect">
              <a:avLst/>
            </a:prstGeom>
            <a:solidFill>
              <a:srgbClr val="009900">
                <a:alpha val="69000"/>
              </a:srgb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grpSp>
      <p:sp>
        <p:nvSpPr>
          <p:cNvPr id="1036" name="Rectangle 286"/>
          <p:cNvSpPr>
            <a:spLocks noGrp="1" noChangeArrowheads="1"/>
          </p:cNvSpPr>
          <p:nvPr>
            <p:ph type="body" idx="1"/>
          </p:nvPr>
        </p:nvSpPr>
        <p:spPr bwMode="auto">
          <a:xfrm>
            <a:off x="1482156" y="1990667"/>
            <a:ext cx="4389768"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9" name="Title Placeholder 2"/>
          <p:cNvSpPr>
            <a:spLocks noGrp="1" noChangeArrowheads="1"/>
          </p:cNvSpPr>
          <p:nvPr>
            <p:ph type="title"/>
          </p:nvPr>
        </p:nvSpPr>
        <p:spPr bwMode="auto">
          <a:xfrm>
            <a:off x="174945" y="234863"/>
            <a:ext cx="8053675"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174944" y="27536"/>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4400"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174944" y="542617"/>
            <a:ext cx="8053675"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12" name="McK Slide Elements" hidden="1"/>
          <p:cNvGrpSpPr>
            <a:grpSpLocks/>
          </p:cNvGrpSpPr>
          <p:nvPr/>
        </p:nvGrpSpPr>
        <p:grpSpPr bwMode="auto">
          <a:xfrm>
            <a:off x="174944" y="6086391"/>
            <a:ext cx="8799129" cy="413035"/>
            <a:chOff x="75" y="3895"/>
            <a:chExt cx="689" cy="255"/>
          </a:xfrm>
        </p:grpSpPr>
        <p:sp>
          <p:nvSpPr>
            <p:cNvPr id="13" name="McK 4. Footnote"/>
            <p:cNvSpPr txBox="1">
              <a:spLocks noChangeArrowheads="1"/>
            </p:cNvSpPr>
            <p:nvPr/>
          </p:nvSpPr>
          <p:spPr bwMode="auto">
            <a:xfrm>
              <a:off x="75" y="3895"/>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McK 5. Source"/>
            <p:cNvSpPr>
              <a:spLocks noChangeArrowheads="1"/>
            </p:cNvSpPr>
            <p:nvPr/>
          </p:nvSpPr>
          <p:spPr bwMode="auto">
            <a:xfrm>
              <a:off x="75" y="4053"/>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21910" indent="-621910" defTabSz="913429" fontAlgn="base">
                <a:spcBef>
                  <a:spcPct val="0"/>
                </a:spcBef>
                <a:spcAft>
                  <a:spcPct val="0"/>
                </a:spcAft>
                <a:tabLst>
                  <a:tab pos="625148" algn="l"/>
                </a:tabLst>
              </a:pPr>
              <a:r>
                <a:rPr lang="en-US" sz="1000" dirty="0">
                  <a:solidFill>
                    <a:srgbClr val="000000"/>
                  </a:solidFill>
                </a:rPr>
                <a:t>SOURCE: Source</a:t>
              </a:r>
            </a:p>
          </p:txBody>
        </p:sp>
      </p:grpSp>
      <p:grpSp>
        <p:nvGrpSpPr>
          <p:cNvPr id="15" name="ACET" hidden="1"/>
          <p:cNvGrpSpPr>
            <a:grpSpLocks/>
          </p:cNvGrpSpPr>
          <p:nvPr/>
        </p:nvGrpSpPr>
        <p:grpSpPr bwMode="auto">
          <a:xfrm>
            <a:off x="1482156" y="1150019"/>
            <a:ext cx="4350892"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14400" fontAlgn="base">
                <a:spcBef>
                  <a:spcPct val="0"/>
                </a:spcBef>
                <a:spcAft>
                  <a:spcPct val="0"/>
                </a:spcAft>
              </a:pPr>
              <a:r>
                <a:rPr lang="en-US" sz="1600" b="1" dirty="0">
                  <a:solidFill>
                    <a:srgbClr val="000000"/>
                  </a:solidFill>
                </a:rPr>
                <a:t>Title</a:t>
              </a:r>
            </a:p>
            <a:p>
              <a:pPr defTabSz="914400" fontAlgn="base">
                <a:spcBef>
                  <a:spcPct val="0"/>
                </a:spcBef>
                <a:spcAft>
                  <a:spcPct val="0"/>
                </a:spcAft>
              </a:pPr>
              <a:r>
                <a:rPr lang="en-US" sz="1600" dirty="0">
                  <a:solidFill>
                    <a:srgbClr val="808080"/>
                  </a:solidFill>
                </a:rPr>
                <a:t>Unit of measure</a:t>
              </a:r>
            </a:p>
          </p:txBody>
        </p:sp>
      </p:grpSp>
      <p:grpSp>
        <p:nvGrpSpPr>
          <p:cNvPr id="63" name="LegendBoxes" hidden="1"/>
          <p:cNvGrpSpPr>
            <a:grpSpLocks/>
          </p:cNvGrpSpPr>
          <p:nvPr/>
        </p:nvGrpSpPr>
        <p:grpSpPr bwMode="auto">
          <a:xfrm>
            <a:off x="7449476" y="275439"/>
            <a:ext cx="779144" cy="1017201"/>
            <a:chOff x="4936" y="176"/>
            <a:chExt cx="481" cy="628"/>
          </a:xfrm>
        </p:grpSpPr>
        <p:sp>
          <p:nvSpPr>
            <p:cNvPr id="64"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66"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68"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70"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72" name="LegendLines" hidden="1"/>
          <p:cNvGrpSpPr>
            <a:grpSpLocks/>
          </p:cNvGrpSpPr>
          <p:nvPr/>
        </p:nvGrpSpPr>
        <p:grpSpPr bwMode="auto">
          <a:xfrm>
            <a:off x="7135228" y="275439"/>
            <a:ext cx="1093393" cy="745084"/>
            <a:chOff x="4750" y="176"/>
            <a:chExt cx="675" cy="460"/>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6"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7"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8"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grpSp>
      <p:grpSp>
        <p:nvGrpSpPr>
          <p:cNvPr id="79" name="McKSticker" hidden="1"/>
          <p:cNvGrpSpPr/>
          <p:nvPr/>
        </p:nvGrpSpPr>
        <p:grpSpPr bwMode="auto">
          <a:xfrm>
            <a:off x="7139991" y="275438"/>
            <a:ext cx="1088630" cy="216680"/>
            <a:chOff x="7673880" y="285750"/>
            <a:chExt cx="1066895" cy="212366"/>
          </a:xfrm>
        </p:grpSpPr>
        <p:sp>
          <p:nvSpPr>
            <p:cNvPr id="80"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26" fontAlgn="base">
                <a:spcBef>
                  <a:spcPct val="0"/>
                </a:spcBef>
                <a:spcAft>
                  <a:spcPct val="0"/>
                </a:spcAft>
                <a:buClr>
                  <a:srgbClr val="000000"/>
                </a:buClr>
              </a:pPr>
              <a:r>
                <a:rPr lang="en-US" sz="1200" dirty="0">
                  <a:solidFill>
                    <a:srgbClr val="808080"/>
                  </a:solidFill>
                </a:rPr>
                <a:t>PRELIMINARY</a:t>
              </a:r>
            </a:p>
          </p:txBody>
        </p:sp>
        <p:cxnSp>
          <p:nvCxnSpPr>
            <p:cNvPr id="81" name="AutoShape 31"/>
            <p:cNvCxnSpPr>
              <a:cxnSpLocks noChangeShapeType="1"/>
              <a:stCxn id="80" idx="2"/>
              <a:endCxn id="80"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82" name="AutoShape 32"/>
            <p:cNvCxnSpPr>
              <a:cxnSpLocks noChangeShapeType="1"/>
              <a:stCxn id="80" idx="4"/>
              <a:endCxn id="80"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83" name="LegendMoons" hidden="1"/>
          <p:cNvGrpSpPr/>
          <p:nvPr/>
        </p:nvGrpSpPr>
        <p:grpSpPr bwMode="auto">
          <a:xfrm>
            <a:off x="7381273" y="275438"/>
            <a:ext cx="847347" cy="1333054"/>
            <a:chOff x="6655594" y="273840"/>
            <a:chExt cx="830430" cy="1306516"/>
          </a:xfrm>
        </p:grpSpPr>
        <p:grpSp>
          <p:nvGrpSpPr>
            <p:cNvPr id="84" name="MoonLegend1"/>
            <p:cNvGrpSpPr>
              <a:grpSpLocks noChangeAspect="1"/>
            </p:cNvGrpSpPr>
            <p:nvPr>
              <p:custDataLst>
                <p:tags r:id="rId11"/>
              </p:custDataLst>
            </p:nvPr>
          </p:nvGrpSpPr>
          <p:grpSpPr bwMode="auto">
            <a:xfrm>
              <a:off x="6655594" y="273840"/>
              <a:ext cx="209550" cy="209551"/>
              <a:chOff x="4533" y="183"/>
              <a:chExt cx="144" cy="144"/>
            </a:xfrm>
          </p:grpSpPr>
          <p:sp>
            <p:nvSpPr>
              <p:cNvPr id="102" name="Oval 38"/>
              <p:cNvSpPr>
                <a:spLocks noChangeAspect="1" noChangeArrowheads="1"/>
              </p:cNvSpPr>
              <p:nvPr>
                <p:custDataLst>
                  <p:tags r:id="rId24"/>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103" name="Arc 39"/>
              <p:cNvSpPr>
                <a:spLocks noChangeAspect="1"/>
              </p:cNvSpPr>
              <p:nvPr>
                <p:custDataLst>
                  <p:tags r:id="rId25"/>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5" name="MoonLegend2"/>
            <p:cNvGrpSpPr>
              <a:grpSpLocks noChangeAspect="1"/>
            </p:cNvGrpSpPr>
            <p:nvPr>
              <p:custDataLst>
                <p:tags r:id="rId12"/>
              </p:custDataLst>
            </p:nvPr>
          </p:nvGrpSpPr>
          <p:grpSpPr bwMode="auto">
            <a:xfrm>
              <a:off x="6655594" y="548081"/>
              <a:ext cx="209550" cy="209551"/>
              <a:chOff x="1694" y="2044"/>
              <a:chExt cx="160" cy="160"/>
            </a:xfrm>
          </p:grpSpPr>
          <p:sp>
            <p:nvSpPr>
              <p:cNvPr id="100" name="Oval 41"/>
              <p:cNvSpPr>
                <a:spLocks noChangeAspect="1" noChangeArrowheads="1"/>
              </p:cNvSpPr>
              <p:nvPr>
                <p:custDataLst>
                  <p:tags r:id="rId2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101" name="Arc 42"/>
              <p:cNvSpPr>
                <a:spLocks noChangeAspect="1"/>
              </p:cNvSpPr>
              <p:nvPr>
                <p:custDataLst>
                  <p:tags r:id="rId23"/>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6" name="MoonLegend4"/>
            <p:cNvGrpSpPr>
              <a:grpSpLocks noChangeAspect="1"/>
            </p:cNvGrpSpPr>
            <p:nvPr>
              <p:custDataLst>
                <p:tags r:id="rId13"/>
              </p:custDataLst>
            </p:nvPr>
          </p:nvGrpSpPr>
          <p:grpSpPr bwMode="auto">
            <a:xfrm>
              <a:off x="6655594" y="1096563"/>
              <a:ext cx="209550" cy="209551"/>
              <a:chOff x="4495" y="1198"/>
              <a:chExt cx="160" cy="160"/>
            </a:xfrm>
          </p:grpSpPr>
          <p:sp>
            <p:nvSpPr>
              <p:cNvPr id="98"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9" name="Arc 48"/>
              <p:cNvSpPr>
                <a:spLocks noChangeAspect="1"/>
              </p:cNvSpPr>
              <p:nvPr>
                <p:custDataLst>
                  <p:tags r:id="rId21"/>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7" name="MoonLegend5"/>
            <p:cNvGrpSpPr>
              <a:grpSpLocks noChangeAspect="1"/>
            </p:cNvGrpSpPr>
            <p:nvPr>
              <p:custDataLst>
                <p:tags r:id="rId14"/>
              </p:custDataLst>
            </p:nvPr>
          </p:nvGrpSpPr>
          <p:grpSpPr bwMode="auto">
            <a:xfrm>
              <a:off x="6655594" y="1370805"/>
              <a:ext cx="209550" cy="209551"/>
              <a:chOff x="4495" y="1440"/>
              <a:chExt cx="160" cy="160"/>
            </a:xfrm>
          </p:grpSpPr>
          <p:sp>
            <p:nvSpPr>
              <p:cNvPr id="96" name="Oval 50"/>
              <p:cNvSpPr>
                <a:spLocks noChangeAspect="1" noChangeArrowheads="1"/>
              </p:cNvSpPr>
              <p:nvPr>
                <p:custDataLst>
                  <p:tags r:id="rId18"/>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7" name="Oval 51"/>
              <p:cNvSpPr>
                <a:spLocks noChangeAspect="1" noChangeArrowheads="1"/>
              </p:cNvSpPr>
              <p:nvPr>
                <p:custDataLst>
                  <p:tags r:id="rId19"/>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sp>
          <p:nvSpPr>
            <p:cNvPr id="88"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89"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0"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1"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2"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grpSp>
          <p:nvGrpSpPr>
            <p:cNvPr id="93" name="MoonLegend3"/>
            <p:cNvGrpSpPr>
              <a:grpSpLocks noChangeAspect="1"/>
            </p:cNvGrpSpPr>
            <p:nvPr>
              <p:custDataLst>
                <p:tags r:id="rId15"/>
              </p:custDataLst>
            </p:nvPr>
          </p:nvGrpSpPr>
          <p:grpSpPr bwMode="auto">
            <a:xfrm>
              <a:off x="6655594" y="822322"/>
              <a:ext cx="209550" cy="209551"/>
              <a:chOff x="4495" y="1198"/>
              <a:chExt cx="160" cy="160"/>
            </a:xfrm>
          </p:grpSpPr>
          <p:sp>
            <p:nvSpPr>
              <p:cNvPr id="94"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5" name="Arc 48"/>
              <p:cNvSpPr>
                <a:spLocks noChangeAspect="1"/>
              </p:cNvSpPr>
              <p:nvPr>
                <p:custDataLst>
                  <p:tags r:id="rId17"/>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sp>
        <p:nvSpPr>
          <p:cNvPr id="104" name="Slide Number"/>
          <p:cNvSpPr txBox="1">
            <a:spLocks/>
          </p:cNvSpPr>
          <p:nvPr/>
        </p:nvSpPr>
        <p:spPr bwMode="auto">
          <a:xfrm>
            <a:off x="8808763" y="6633336"/>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defTabSz="914400" fontAlgn="base">
              <a:spcBef>
                <a:spcPct val="0"/>
              </a:spcBef>
              <a:spcAft>
                <a:spcPct val="0"/>
              </a:spcAft>
            </a:pPr>
            <a:fld id="{42C328C1-A84F-4A39-A664-DBA00541A8C6}" type="slidenum">
              <a:rPr lang="en-US" smtClean="0">
                <a:solidFill>
                  <a:srgbClr val="FFFFFF"/>
                </a:solidFill>
              </a:rPr>
              <a:pPr algn="r" defTabSz="914400" fontAlgn="base">
                <a:spcBef>
                  <a:spcPct val="0"/>
                </a:spcBef>
                <a:spcAft>
                  <a:spcPct val="0"/>
                </a:spcAft>
              </a:pPr>
              <a:t>‹#›</a:t>
            </a:fld>
            <a:endParaRPr lang="en-US" dirty="0">
              <a:solidFill>
                <a:srgbClr val="FFFFFF"/>
              </a:solidFill>
            </a:endParaRPr>
          </a:p>
        </p:txBody>
      </p:sp>
      <p:pic>
        <p:nvPicPr>
          <p:cNvPr id="62" name="Picture 4" descr="http://upload.wikimedia.org/wikipedia/commons/thumb/8/82/Seal_of_Massachusetts.svg/2000px-Seal_of_Massachusetts.svg.png"/>
          <p:cNvPicPr>
            <a:picLocks noChangeAspect="1" noChangeArrowheads="1"/>
          </p:cNvPicPr>
          <p:nvPr userDrawn="1"/>
        </p:nvPicPr>
        <p:blipFill>
          <a:blip r:embed="rId2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39965" y="135844"/>
            <a:ext cx="629092" cy="62905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951498"/>
      </p:ext>
    </p:extLst>
  </p:cSld>
  <p:clrMap bg1="lt1" tx1="dk1" bg2="lt2" tx2="dk2" accent1="accent1" accent2="accent2" accent3="accent3" accent4="accent4" accent5="accent5" accent6="accent6" hlink="hlink" folHlink="folHlink"/>
  <p:sldLayoutIdLst>
    <p:sldLayoutId id="2147484371" r:id="rId1"/>
    <p:sldLayoutId id="2147484372" r:id="rId2"/>
    <p:sldLayoutId id="2147484373" r:id="rId3"/>
    <p:sldLayoutId id="2147484376" r:id="rId4"/>
    <p:sldLayoutId id="2147484377" r:id="rId5"/>
    <p:sldLayoutId id="2147484378" r:id="rId6"/>
    <p:sldLayoutId id="2147484379" r:id="rId7"/>
  </p:sldLayoutIdLst>
  <p:hf hdr="0" ftr="0" dt="0"/>
  <p:txStyles>
    <p:title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9"/>
            </p:custDataLst>
            <p:extLst>
              <p:ext uri="{D42A27DB-BD31-4B8C-83A1-F6EECF244321}">
                <p14:modId xmlns:p14="http://schemas.microsoft.com/office/powerpoint/2010/main" val="2917854446"/>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282621" name="think-cell Slide" r:id="rId26" imgW="6350000" imgH="6350000" progId="TCLayout.ActiveDocument.1">
                  <p:embed/>
                </p:oleObj>
              </mc:Choice>
              <mc:Fallback>
                <p:oleObj name="think-cell Slide" r:id="rId26" imgW="6350000" imgH="6350000" progId="TCLayout.ActiveDocument.1">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6" name="Rectangle 286"/>
          <p:cNvSpPr>
            <a:spLocks noGrp="1" noChangeArrowheads="1"/>
          </p:cNvSpPr>
          <p:nvPr>
            <p:ph type="body" idx="1"/>
          </p:nvPr>
        </p:nvSpPr>
        <p:spPr bwMode="auto">
          <a:xfrm>
            <a:off x="2377117" y="2440672"/>
            <a:ext cx="4389768" cy="2512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Text</a:t>
            </a:r>
            <a:endParaRPr lang="en-US" noProof="0" dirty="0"/>
          </a:p>
        </p:txBody>
      </p:sp>
      <p:sp>
        <p:nvSpPr>
          <p:cNvPr id="19" name="Title Placeholder 2"/>
          <p:cNvSpPr>
            <a:spLocks noGrp="1" noChangeArrowheads="1"/>
          </p:cNvSpPr>
          <p:nvPr>
            <p:ph type="title"/>
          </p:nvPr>
        </p:nvSpPr>
        <p:spPr bwMode="auto">
          <a:xfrm>
            <a:off x="121545" y="234863"/>
            <a:ext cx="879411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121488" y="15389"/>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121488" y="532898"/>
            <a:ext cx="4726600"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6" name="McK Slide Elements" hidden="1"/>
          <p:cNvGrpSpPr/>
          <p:nvPr/>
        </p:nvGrpSpPr>
        <p:grpSpPr bwMode="auto">
          <a:xfrm>
            <a:off x="1393471" y="6159598"/>
            <a:ext cx="7522187" cy="527525"/>
            <a:chOff x="1365594" y="6036921"/>
            <a:chExt cx="7372005" cy="517023"/>
          </a:xfrm>
        </p:grpSpPr>
        <p:sp>
          <p:nvSpPr>
            <p:cNvPr id="13" name="McK 4. Footnote"/>
            <p:cNvSpPr txBox="1">
              <a:spLocks noChangeArrowheads="1"/>
            </p:cNvSpPr>
            <p:nvPr/>
          </p:nvSpPr>
          <p:spPr bwMode="auto">
            <a:xfrm>
              <a:off x="1365594" y="6036921"/>
              <a:ext cx="737200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McK 5. Source"/>
            <p:cNvSpPr>
              <a:spLocks noChangeArrowheads="1"/>
            </p:cNvSpPr>
            <p:nvPr/>
          </p:nvSpPr>
          <p:spPr bwMode="auto">
            <a:xfrm>
              <a:off x="1365594" y="6400056"/>
              <a:ext cx="3935069"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476675" indent="-476675" defTabSz="908213" fontAlgn="base">
                <a:spcBef>
                  <a:spcPct val="0"/>
                </a:spcBef>
                <a:spcAft>
                  <a:spcPct val="0"/>
                </a:spcAft>
                <a:tabLst>
                  <a:tab pos="487926" algn="l"/>
                  <a:tab pos="674722" algn="l"/>
                </a:tabLst>
              </a:pPr>
              <a:r>
                <a:rPr lang="en-US" sz="1000" dirty="0">
                  <a:solidFill>
                    <a:srgbClr val="000000"/>
                  </a:solidFill>
                </a:rPr>
                <a:t>Source: Source</a:t>
              </a:r>
            </a:p>
          </p:txBody>
        </p:sp>
      </p:grpSp>
      <p:grpSp>
        <p:nvGrpSpPr>
          <p:cNvPr id="15" name="ACET" hidden="1"/>
          <p:cNvGrpSpPr>
            <a:grpSpLocks/>
          </p:cNvGrpSpPr>
          <p:nvPr/>
        </p:nvGrpSpPr>
        <p:grpSpPr bwMode="auto">
          <a:xfrm>
            <a:off x="2377117" y="1859183"/>
            <a:ext cx="4389768"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0000"/>
                  </a:solidFill>
                </a:rPr>
                <a:t>Title</a:t>
              </a:r>
            </a:p>
            <a:p>
              <a:pPr fontAlgn="base">
                <a:spcBef>
                  <a:spcPct val="0"/>
                </a:spcBef>
                <a:spcAft>
                  <a:spcPct val="0"/>
                </a:spcAft>
              </a:pPr>
              <a:r>
                <a:rPr lang="en-US" sz="1600" dirty="0">
                  <a:solidFill>
                    <a:srgbClr val="808080"/>
                  </a:solidFill>
                </a:rPr>
                <a:t>Unit of measure</a:t>
              </a:r>
            </a:p>
          </p:txBody>
        </p:sp>
      </p:grpSp>
      <p:sp>
        <p:nvSpPr>
          <p:cNvPr id="21" name="SlideLogoSeparator"/>
          <p:cNvSpPr>
            <a:spLocks noChangeArrowheads="1"/>
          </p:cNvSpPr>
          <p:nvPr>
            <p:custDataLst>
              <p:tags r:id="rId10"/>
            </p:custDataLst>
          </p:nvPr>
        </p:nvSpPr>
        <p:spPr bwMode="auto">
          <a:xfrm>
            <a:off x="8608479" y="6623650"/>
            <a:ext cx="40892" cy="18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p>
            <a:pPr algn="r" defTabSz="908213" fontAlgn="base">
              <a:spcBef>
                <a:spcPct val="0"/>
              </a:spcBef>
              <a:spcAft>
                <a:spcPct val="0"/>
              </a:spcAft>
            </a:pPr>
            <a:r>
              <a:rPr lang="en-US" sz="1200" dirty="0">
                <a:solidFill>
                  <a:srgbClr val="000000"/>
                </a:solidFill>
              </a:rPr>
              <a:t>|</a:t>
            </a:r>
          </a:p>
        </p:txBody>
      </p:sp>
      <p:grpSp>
        <p:nvGrpSpPr>
          <p:cNvPr id="25" name="LegendBoxes" hidden="1"/>
          <p:cNvGrpSpPr>
            <a:grpSpLocks/>
          </p:cNvGrpSpPr>
          <p:nvPr/>
        </p:nvGrpSpPr>
        <p:grpSpPr bwMode="auto">
          <a:xfrm>
            <a:off x="8136458" y="296464"/>
            <a:ext cx="779144" cy="1017201"/>
            <a:chOff x="4936" y="176"/>
            <a:chExt cx="481" cy="628"/>
          </a:xfrm>
        </p:grpSpPr>
        <p:sp>
          <p:nvSpPr>
            <p:cNvPr id="26"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28"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30"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32"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34" name="LegendLines" hidden="1"/>
          <p:cNvGrpSpPr>
            <a:grpSpLocks/>
          </p:cNvGrpSpPr>
          <p:nvPr/>
        </p:nvGrpSpPr>
        <p:grpSpPr bwMode="auto">
          <a:xfrm>
            <a:off x="7822266" y="296408"/>
            <a:ext cx="1093393" cy="745084"/>
            <a:chOff x="4750" y="176"/>
            <a:chExt cx="675" cy="460"/>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38"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39"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40"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grpSp>
      <p:grpSp>
        <p:nvGrpSpPr>
          <p:cNvPr id="41" name="McKSticker" hidden="1"/>
          <p:cNvGrpSpPr/>
          <p:nvPr/>
        </p:nvGrpSpPr>
        <p:grpSpPr bwMode="auto">
          <a:xfrm>
            <a:off x="7826992" y="296407"/>
            <a:ext cx="1088630" cy="216680"/>
            <a:chOff x="7673880" y="285750"/>
            <a:chExt cx="1066895" cy="212366"/>
          </a:xfrm>
        </p:grpSpPr>
        <p:sp>
          <p:nvSpPr>
            <p:cNvPr id="42"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08213" fontAlgn="base">
                <a:spcBef>
                  <a:spcPct val="0"/>
                </a:spcBef>
                <a:spcAft>
                  <a:spcPct val="0"/>
                </a:spcAft>
                <a:buClr>
                  <a:srgbClr val="002960"/>
                </a:buClr>
              </a:pPr>
              <a:r>
                <a:rPr lang="en-US" sz="1200" dirty="0">
                  <a:solidFill>
                    <a:srgbClr val="808080"/>
                  </a:solidFill>
                </a:rPr>
                <a:t>PRELIMINARY</a:t>
              </a:r>
            </a:p>
          </p:txBody>
        </p:sp>
        <p:cxnSp>
          <p:nvCxnSpPr>
            <p:cNvPr id="43" name="AutoShape 31"/>
            <p:cNvCxnSpPr>
              <a:cxnSpLocks noChangeShapeType="1"/>
              <a:stCxn id="42" idx="2"/>
              <a:endCxn id="42"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4" name="AutoShape 32"/>
            <p:cNvCxnSpPr>
              <a:cxnSpLocks noChangeShapeType="1"/>
              <a:stCxn id="42" idx="4"/>
              <a:endCxn id="42"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5" name="LegendMoons" hidden="1"/>
          <p:cNvGrpSpPr/>
          <p:nvPr/>
        </p:nvGrpSpPr>
        <p:grpSpPr bwMode="auto">
          <a:xfrm>
            <a:off x="8068268" y="296408"/>
            <a:ext cx="847347" cy="1333054"/>
            <a:chOff x="6655594" y="273840"/>
            <a:chExt cx="830430" cy="1306516"/>
          </a:xfrm>
        </p:grpSpPr>
        <p:grpSp>
          <p:nvGrpSpPr>
            <p:cNvPr id="46" name="MoonLegend1"/>
            <p:cNvGrpSpPr>
              <a:grpSpLocks noChangeAspect="1"/>
            </p:cNvGrpSpPr>
            <p:nvPr>
              <p:custDataLst>
                <p:tags r:id="rId11"/>
              </p:custDataLst>
            </p:nvPr>
          </p:nvGrpSpPr>
          <p:grpSpPr bwMode="auto">
            <a:xfrm>
              <a:off x="6655594" y="273840"/>
              <a:ext cx="209550" cy="209551"/>
              <a:chOff x="4533" y="183"/>
              <a:chExt cx="144" cy="144"/>
            </a:xfrm>
          </p:grpSpPr>
          <p:sp>
            <p:nvSpPr>
              <p:cNvPr id="64" name="Oval 38"/>
              <p:cNvSpPr>
                <a:spLocks noChangeAspect="1" noChangeArrowheads="1"/>
              </p:cNvSpPr>
              <p:nvPr>
                <p:custDataLst>
                  <p:tags r:id="rId24"/>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5" name="Arc 39"/>
              <p:cNvSpPr>
                <a:spLocks noChangeAspect="1"/>
              </p:cNvSpPr>
              <p:nvPr>
                <p:custDataLst>
                  <p:tags r:id="rId25"/>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47" name="MoonLegend2"/>
            <p:cNvGrpSpPr>
              <a:grpSpLocks noChangeAspect="1"/>
            </p:cNvGrpSpPr>
            <p:nvPr>
              <p:custDataLst>
                <p:tags r:id="rId12"/>
              </p:custDataLst>
            </p:nvPr>
          </p:nvGrpSpPr>
          <p:grpSpPr bwMode="auto">
            <a:xfrm>
              <a:off x="6655594" y="548081"/>
              <a:ext cx="209550" cy="209551"/>
              <a:chOff x="1694" y="2044"/>
              <a:chExt cx="160" cy="160"/>
            </a:xfrm>
          </p:grpSpPr>
          <p:sp>
            <p:nvSpPr>
              <p:cNvPr id="62" name="Oval 41"/>
              <p:cNvSpPr>
                <a:spLocks noChangeAspect="1" noChangeArrowheads="1"/>
              </p:cNvSpPr>
              <p:nvPr>
                <p:custDataLst>
                  <p:tags r:id="rId2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3" name="Arc 42"/>
              <p:cNvSpPr>
                <a:spLocks noChangeAspect="1"/>
              </p:cNvSpPr>
              <p:nvPr>
                <p:custDataLst>
                  <p:tags r:id="rId23"/>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48" name="MoonLegend4"/>
            <p:cNvGrpSpPr>
              <a:grpSpLocks noChangeAspect="1"/>
            </p:cNvGrpSpPr>
            <p:nvPr>
              <p:custDataLst>
                <p:tags r:id="rId13"/>
              </p:custDataLst>
            </p:nvPr>
          </p:nvGrpSpPr>
          <p:grpSpPr bwMode="auto">
            <a:xfrm>
              <a:off x="6655594" y="1096563"/>
              <a:ext cx="209550" cy="209551"/>
              <a:chOff x="4495" y="1198"/>
              <a:chExt cx="160" cy="160"/>
            </a:xfrm>
          </p:grpSpPr>
          <p:sp>
            <p:nvSpPr>
              <p:cNvPr id="60"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1" name="Arc 48"/>
              <p:cNvSpPr>
                <a:spLocks noChangeAspect="1"/>
              </p:cNvSpPr>
              <p:nvPr>
                <p:custDataLst>
                  <p:tags r:id="rId21"/>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49" name="MoonLegend5"/>
            <p:cNvGrpSpPr>
              <a:grpSpLocks noChangeAspect="1"/>
            </p:cNvGrpSpPr>
            <p:nvPr>
              <p:custDataLst>
                <p:tags r:id="rId14"/>
              </p:custDataLst>
            </p:nvPr>
          </p:nvGrpSpPr>
          <p:grpSpPr bwMode="auto">
            <a:xfrm>
              <a:off x="6655594" y="1370805"/>
              <a:ext cx="209550" cy="209551"/>
              <a:chOff x="4495" y="1440"/>
              <a:chExt cx="160" cy="160"/>
            </a:xfrm>
          </p:grpSpPr>
          <p:sp>
            <p:nvSpPr>
              <p:cNvPr id="58" name="Oval 50"/>
              <p:cNvSpPr>
                <a:spLocks noChangeAspect="1" noChangeArrowheads="1"/>
              </p:cNvSpPr>
              <p:nvPr>
                <p:custDataLst>
                  <p:tags r:id="rId18"/>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59" name="Oval 51"/>
              <p:cNvSpPr>
                <a:spLocks noChangeAspect="1" noChangeArrowheads="1"/>
              </p:cNvSpPr>
              <p:nvPr>
                <p:custDataLst>
                  <p:tags r:id="rId19"/>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sp>
          <p:nvSpPr>
            <p:cNvPr id="50"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1"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2"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3"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4"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grpSp>
          <p:nvGrpSpPr>
            <p:cNvPr id="55" name="MoonLegend3"/>
            <p:cNvGrpSpPr>
              <a:grpSpLocks noChangeAspect="1"/>
            </p:cNvGrpSpPr>
            <p:nvPr>
              <p:custDataLst>
                <p:tags r:id="rId15"/>
              </p:custDataLst>
            </p:nvPr>
          </p:nvGrpSpPr>
          <p:grpSpPr bwMode="auto">
            <a:xfrm>
              <a:off x="6655594" y="822322"/>
              <a:ext cx="209550" cy="209551"/>
              <a:chOff x="4495" y="1198"/>
              <a:chExt cx="160" cy="160"/>
            </a:xfrm>
          </p:grpSpPr>
          <p:sp>
            <p:nvSpPr>
              <p:cNvPr id="56"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57" name="Arc 48"/>
              <p:cNvSpPr>
                <a:spLocks noChangeAspect="1"/>
              </p:cNvSpPr>
              <p:nvPr>
                <p:custDataLst>
                  <p:tags r:id="rId17"/>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sp>
        <p:nvSpPr>
          <p:cNvPr id="66" name="Slide Number"/>
          <p:cNvSpPr txBox="1">
            <a:spLocks/>
          </p:cNvSpPr>
          <p:nvPr userDrawn="1"/>
        </p:nvSpPr>
        <p:spPr bwMode="auto">
          <a:xfrm>
            <a:off x="8755308" y="6646901"/>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fontAlgn="base">
              <a:spcBef>
                <a:spcPct val="0"/>
              </a:spcBef>
              <a:spcAft>
                <a:spcPct val="0"/>
              </a:spcAft>
            </a:pPr>
            <a:fld id="{42C328C1-A84F-4A39-A664-DBA00541A8C6}" type="slidenum">
              <a:rPr lang="en-US" smtClean="0">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390911361"/>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8" r:id="rId5"/>
    <p:sldLayoutId id="2147483909" r:id="rId6"/>
  </p:sldLayoutIdLst>
  <p:hf hdr="0" ftr="0" dt="0"/>
  <p:txStyles>
    <p:titleStyle>
      <a:lvl1pPr algn="l" defTabSz="908213" rtl="0" eaLnBrk="1" fontAlgn="base" hangingPunct="1">
        <a:spcBef>
          <a:spcPct val="0"/>
        </a:spcBef>
        <a:spcAft>
          <a:spcPct val="0"/>
        </a:spcAft>
        <a:tabLst>
          <a:tab pos="273752" algn="l"/>
        </a:tabLst>
        <a:defRPr sz="1900" b="1" baseline="0">
          <a:solidFill>
            <a:schemeClr val="tx2"/>
          </a:solidFill>
          <a:latin typeface="+mj-lt"/>
          <a:ea typeface="+mj-ea"/>
          <a:cs typeface="+mj-cs"/>
        </a:defRPr>
      </a:lvl1pPr>
      <a:lvl2pPr algn="l" defTabSz="908213" rtl="0" eaLnBrk="1" fontAlgn="base" hangingPunct="1">
        <a:spcBef>
          <a:spcPct val="0"/>
        </a:spcBef>
        <a:spcAft>
          <a:spcPct val="0"/>
        </a:spcAft>
        <a:defRPr sz="1900" b="1">
          <a:solidFill>
            <a:schemeClr val="tx2"/>
          </a:solidFill>
          <a:latin typeface="Arial" charset="0"/>
        </a:defRPr>
      </a:lvl2pPr>
      <a:lvl3pPr algn="l" defTabSz="908213" rtl="0" eaLnBrk="1" fontAlgn="base" hangingPunct="1">
        <a:spcBef>
          <a:spcPct val="0"/>
        </a:spcBef>
        <a:spcAft>
          <a:spcPct val="0"/>
        </a:spcAft>
        <a:defRPr sz="1900" b="1">
          <a:solidFill>
            <a:schemeClr val="tx2"/>
          </a:solidFill>
          <a:latin typeface="Arial" charset="0"/>
        </a:defRPr>
      </a:lvl3pPr>
      <a:lvl4pPr algn="l" defTabSz="908213" rtl="0" eaLnBrk="1" fontAlgn="base" hangingPunct="1">
        <a:spcBef>
          <a:spcPct val="0"/>
        </a:spcBef>
        <a:spcAft>
          <a:spcPct val="0"/>
        </a:spcAft>
        <a:defRPr sz="1900" b="1">
          <a:solidFill>
            <a:schemeClr val="tx2"/>
          </a:solidFill>
          <a:latin typeface="Arial" charset="0"/>
        </a:defRPr>
      </a:lvl4pPr>
      <a:lvl5pPr algn="l" defTabSz="908213" rtl="0" eaLnBrk="1" fontAlgn="base" hangingPunct="1">
        <a:spcBef>
          <a:spcPct val="0"/>
        </a:spcBef>
        <a:spcAft>
          <a:spcPct val="0"/>
        </a:spcAft>
        <a:defRPr sz="1900" b="1">
          <a:solidFill>
            <a:schemeClr val="tx2"/>
          </a:solidFill>
          <a:latin typeface="Arial" charset="0"/>
        </a:defRPr>
      </a:lvl5pPr>
      <a:lvl6pPr marL="463731" algn="l" defTabSz="908213" rtl="0" eaLnBrk="1" fontAlgn="base" hangingPunct="1">
        <a:spcBef>
          <a:spcPct val="0"/>
        </a:spcBef>
        <a:spcAft>
          <a:spcPct val="0"/>
        </a:spcAft>
        <a:defRPr sz="1900" b="1">
          <a:solidFill>
            <a:schemeClr val="tx2"/>
          </a:solidFill>
          <a:latin typeface="Arial" charset="0"/>
        </a:defRPr>
      </a:lvl6pPr>
      <a:lvl7pPr marL="927534" algn="l" defTabSz="908213" rtl="0" eaLnBrk="1" fontAlgn="base" hangingPunct="1">
        <a:spcBef>
          <a:spcPct val="0"/>
        </a:spcBef>
        <a:spcAft>
          <a:spcPct val="0"/>
        </a:spcAft>
        <a:defRPr sz="1900" b="1">
          <a:solidFill>
            <a:schemeClr val="tx2"/>
          </a:solidFill>
          <a:latin typeface="Arial" charset="0"/>
        </a:defRPr>
      </a:lvl7pPr>
      <a:lvl8pPr marL="1391307" algn="l" defTabSz="908213" rtl="0" eaLnBrk="1" fontAlgn="base" hangingPunct="1">
        <a:spcBef>
          <a:spcPct val="0"/>
        </a:spcBef>
        <a:spcAft>
          <a:spcPct val="0"/>
        </a:spcAft>
        <a:defRPr sz="1900" b="1">
          <a:solidFill>
            <a:schemeClr val="tx2"/>
          </a:solidFill>
          <a:latin typeface="Arial" charset="0"/>
        </a:defRPr>
      </a:lvl8pPr>
      <a:lvl9pPr marL="1855077" algn="l" defTabSz="908213" rtl="0" eaLnBrk="1" fontAlgn="base" hangingPunct="1">
        <a:spcBef>
          <a:spcPct val="0"/>
        </a:spcBef>
        <a:spcAft>
          <a:spcPct val="0"/>
        </a:spcAft>
        <a:defRPr sz="1900" b="1">
          <a:solidFill>
            <a:schemeClr val="tx2"/>
          </a:solidFill>
          <a:latin typeface="Arial" charset="0"/>
        </a:defRPr>
      </a:lvl9pPr>
    </p:titleStyle>
    <p:bodyStyle>
      <a:lvl1pPr marL="0" indent="0" algn="l" defTabSz="908213"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6459" indent="-194851" algn="l" defTabSz="908213"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3731" indent="-265702" algn="l" defTabSz="908213"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3191" indent="-157816" algn="l" defTabSz="908213"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27534" rtl="0" eaLnBrk="1" latinLnBrk="0" hangingPunct="1">
        <a:defRPr sz="1800" kern="1200">
          <a:solidFill>
            <a:schemeClr val="tx1"/>
          </a:solidFill>
          <a:latin typeface="+mn-lt"/>
          <a:ea typeface="+mn-ea"/>
          <a:cs typeface="+mn-cs"/>
        </a:defRPr>
      </a:lvl1pPr>
      <a:lvl2pPr marL="463731" algn="l" defTabSz="927534" rtl="0" eaLnBrk="1" latinLnBrk="0" hangingPunct="1">
        <a:defRPr sz="1800" kern="1200">
          <a:solidFill>
            <a:schemeClr val="tx1"/>
          </a:solidFill>
          <a:latin typeface="+mn-lt"/>
          <a:ea typeface="+mn-ea"/>
          <a:cs typeface="+mn-cs"/>
        </a:defRPr>
      </a:lvl2pPr>
      <a:lvl3pPr marL="927534" algn="l" defTabSz="927534" rtl="0" eaLnBrk="1" latinLnBrk="0" hangingPunct="1">
        <a:defRPr sz="1800" kern="1200">
          <a:solidFill>
            <a:schemeClr val="tx1"/>
          </a:solidFill>
          <a:latin typeface="+mn-lt"/>
          <a:ea typeface="+mn-ea"/>
          <a:cs typeface="+mn-cs"/>
        </a:defRPr>
      </a:lvl3pPr>
      <a:lvl4pPr marL="1391307" algn="l" defTabSz="927534" rtl="0" eaLnBrk="1" latinLnBrk="0" hangingPunct="1">
        <a:defRPr sz="1800" kern="1200">
          <a:solidFill>
            <a:schemeClr val="tx1"/>
          </a:solidFill>
          <a:latin typeface="+mn-lt"/>
          <a:ea typeface="+mn-ea"/>
          <a:cs typeface="+mn-cs"/>
        </a:defRPr>
      </a:lvl4pPr>
      <a:lvl5pPr marL="1855077" algn="l" defTabSz="927534" rtl="0" eaLnBrk="1" latinLnBrk="0" hangingPunct="1">
        <a:defRPr sz="1800" kern="1200">
          <a:solidFill>
            <a:schemeClr val="tx1"/>
          </a:solidFill>
          <a:latin typeface="+mn-lt"/>
          <a:ea typeface="+mn-ea"/>
          <a:cs typeface="+mn-cs"/>
        </a:defRPr>
      </a:lvl5pPr>
      <a:lvl6pPr marL="2318846" algn="l" defTabSz="927534" rtl="0" eaLnBrk="1" latinLnBrk="0" hangingPunct="1">
        <a:defRPr sz="1800" kern="1200">
          <a:solidFill>
            <a:schemeClr val="tx1"/>
          </a:solidFill>
          <a:latin typeface="+mn-lt"/>
          <a:ea typeface="+mn-ea"/>
          <a:cs typeface="+mn-cs"/>
        </a:defRPr>
      </a:lvl6pPr>
      <a:lvl7pPr marL="2782614" algn="l" defTabSz="927534" rtl="0" eaLnBrk="1" latinLnBrk="0" hangingPunct="1">
        <a:defRPr sz="1800" kern="1200">
          <a:solidFill>
            <a:schemeClr val="tx1"/>
          </a:solidFill>
          <a:latin typeface="+mn-lt"/>
          <a:ea typeface="+mn-ea"/>
          <a:cs typeface="+mn-cs"/>
        </a:defRPr>
      </a:lvl7pPr>
      <a:lvl8pPr marL="3246385" algn="l" defTabSz="927534" rtl="0" eaLnBrk="1" latinLnBrk="0" hangingPunct="1">
        <a:defRPr sz="1800" kern="1200">
          <a:solidFill>
            <a:schemeClr val="tx1"/>
          </a:solidFill>
          <a:latin typeface="+mn-lt"/>
          <a:ea typeface="+mn-ea"/>
          <a:cs typeface="+mn-cs"/>
        </a:defRPr>
      </a:lvl8pPr>
      <a:lvl9pPr marL="3710154" algn="l" defTabSz="927534"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ext uri="{D42A27DB-BD31-4B8C-83A1-F6EECF244321}">
                <p14:modId xmlns:p14="http://schemas.microsoft.com/office/powerpoint/2010/main" val="2955298075"/>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465463" name="think-cell Slide" r:id="rId26" imgW="270" imgH="270" progId="TCLayout.ActiveDocument.1">
                  <p:embed/>
                </p:oleObj>
              </mc:Choice>
              <mc:Fallback>
                <p:oleObj name="think-cell Slide" r:id="rId26" imgW="270" imgH="270" progId="TCLayout.ActiveDocument.1">
                  <p:embed/>
                  <p:pic>
                    <p:nvPicPr>
                      <p:cNvPr id="0" name=""/>
                      <p:cNvPicPr/>
                      <p:nvPr/>
                    </p:nvPicPr>
                    <p:blipFill>
                      <a:blip r:embed="rId27"/>
                      <a:stretch>
                        <a:fillRect/>
                      </a:stretch>
                    </p:blipFill>
                    <p:spPr>
                      <a:xfrm>
                        <a:off x="0" y="0"/>
                        <a:ext cx="161984" cy="161974"/>
                      </a:xfrm>
                      <a:prstGeom prst="rect">
                        <a:avLst/>
                      </a:prstGeom>
                    </p:spPr>
                  </p:pic>
                </p:oleObj>
              </mc:Fallback>
            </mc:AlternateContent>
          </a:graphicData>
        </a:graphic>
      </p:graphicFrame>
      <p:grpSp>
        <p:nvGrpSpPr>
          <p:cNvPr id="58" name="Group 57"/>
          <p:cNvGrpSpPr/>
          <p:nvPr userDrawn="1"/>
        </p:nvGrpSpPr>
        <p:grpSpPr bwMode="ltGray">
          <a:xfrm>
            <a:off x="2" y="6565687"/>
            <a:ext cx="9143999" cy="292313"/>
            <a:chOff x="-476250" y="1078229"/>
            <a:chExt cx="9437688" cy="475297"/>
          </a:xfrm>
        </p:grpSpPr>
        <p:sp>
          <p:nvSpPr>
            <p:cNvPr id="59" name="TitleTopPlaceholder"/>
            <p:cNvSpPr>
              <a:spLocks noChangeArrowheads="1"/>
            </p:cNvSpPr>
            <p:nvPr/>
          </p:nvSpPr>
          <p:spPr bwMode="ltGray">
            <a:xfrm>
              <a:off x="1717675" y="1078230"/>
              <a:ext cx="2193925" cy="474345"/>
            </a:xfrm>
            <a:prstGeom prst="rect">
              <a:avLst/>
            </a:prstGeom>
            <a:solidFill>
              <a:schemeClr val="accent4">
                <a:alpha val="77000"/>
              </a:scheme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sp>
          <p:nvSpPr>
            <p:cNvPr id="60" name="TitleTopPlaceholder"/>
            <p:cNvSpPr>
              <a:spLocks noChangeArrowheads="1"/>
            </p:cNvSpPr>
            <p:nvPr/>
          </p:nvSpPr>
          <p:spPr bwMode="ltGray">
            <a:xfrm>
              <a:off x="-476250" y="1078229"/>
              <a:ext cx="2193925" cy="474345"/>
            </a:xfrm>
            <a:prstGeom prst="rect">
              <a:avLst/>
            </a:prstGeom>
            <a:solidFill>
              <a:srgbClr val="FFC000">
                <a:alpha val="80000"/>
              </a:srgb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sp>
          <p:nvSpPr>
            <p:cNvPr id="61" name="TitleTopPlaceholder"/>
            <p:cNvSpPr>
              <a:spLocks noChangeArrowheads="1"/>
            </p:cNvSpPr>
            <p:nvPr/>
          </p:nvSpPr>
          <p:spPr bwMode="ltGray">
            <a:xfrm>
              <a:off x="3534567" y="1079181"/>
              <a:ext cx="5426871" cy="474345"/>
            </a:xfrm>
            <a:prstGeom prst="rect">
              <a:avLst/>
            </a:prstGeom>
            <a:solidFill>
              <a:srgbClr val="009900">
                <a:alpha val="69000"/>
              </a:srgb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grpSp>
      <p:sp>
        <p:nvSpPr>
          <p:cNvPr id="1036" name="Rectangle 286"/>
          <p:cNvSpPr>
            <a:spLocks noGrp="1" noChangeArrowheads="1"/>
          </p:cNvSpPr>
          <p:nvPr>
            <p:ph type="body" idx="1"/>
          </p:nvPr>
        </p:nvSpPr>
        <p:spPr bwMode="auto">
          <a:xfrm>
            <a:off x="1482156" y="1990667"/>
            <a:ext cx="4389768"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9" name="Title Placeholder 2"/>
          <p:cNvSpPr>
            <a:spLocks noGrp="1" noChangeArrowheads="1"/>
          </p:cNvSpPr>
          <p:nvPr>
            <p:ph type="title"/>
          </p:nvPr>
        </p:nvSpPr>
        <p:spPr bwMode="auto">
          <a:xfrm>
            <a:off x="174945" y="234863"/>
            <a:ext cx="8053675"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174944" y="27536"/>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4400"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174944" y="542617"/>
            <a:ext cx="8053675"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12" name="McK Slide Elements" hidden="1"/>
          <p:cNvGrpSpPr>
            <a:grpSpLocks/>
          </p:cNvGrpSpPr>
          <p:nvPr/>
        </p:nvGrpSpPr>
        <p:grpSpPr bwMode="auto">
          <a:xfrm>
            <a:off x="174944" y="6086391"/>
            <a:ext cx="8799129" cy="413035"/>
            <a:chOff x="75" y="3895"/>
            <a:chExt cx="689" cy="255"/>
          </a:xfrm>
        </p:grpSpPr>
        <p:sp>
          <p:nvSpPr>
            <p:cNvPr id="13" name="McK 4. Footnote"/>
            <p:cNvSpPr txBox="1">
              <a:spLocks noChangeArrowheads="1"/>
            </p:cNvSpPr>
            <p:nvPr/>
          </p:nvSpPr>
          <p:spPr bwMode="auto">
            <a:xfrm>
              <a:off x="75" y="3895"/>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McK 5. Source"/>
            <p:cNvSpPr>
              <a:spLocks noChangeArrowheads="1"/>
            </p:cNvSpPr>
            <p:nvPr/>
          </p:nvSpPr>
          <p:spPr bwMode="auto">
            <a:xfrm>
              <a:off x="75" y="4053"/>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21910" indent="-621910" defTabSz="913429" fontAlgn="base">
                <a:spcBef>
                  <a:spcPct val="0"/>
                </a:spcBef>
                <a:spcAft>
                  <a:spcPct val="0"/>
                </a:spcAft>
                <a:tabLst>
                  <a:tab pos="625148" algn="l"/>
                </a:tabLst>
              </a:pPr>
              <a:r>
                <a:rPr lang="en-US" sz="1000" dirty="0">
                  <a:solidFill>
                    <a:srgbClr val="000000"/>
                  </a:solidFill>
                </a:rPr>
                <a:t>SOURCE: Source</a:t>
              </a:r>
            </a:p>
          </p:txBody>
        </p:sp>
      </p:grpSp>
      <p:grpSp>
        <p:nvGrpSpPr>
          <p:cNvPr id="15" name="ACET" hidden="1"/>
          <p:cNvGrpSpPr>
            <a:grpSpLocks/>
          </p:cNvGrpSpPr>
          <p:nvPr/>
        </p:nvGrpSpPr>
        <p:grpSpPr bwMode="auto">
          <a:xfrm>
            <a:off x="1482156" y="1150019"/>
            <a:ext cx="4350892"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14400" fontAlgn="base">
                <a:spcBef>
                  <a:spcPct val="0"/>
                </a:spcBef>
                <a:spcAft>
                  <a:spcPct val="0"/>
                </a:spcAft>
              </a:pPr>
              <a:r>
                <a:rPr lang="en-US" sz="1600" b="1" dirty="0">
                  <a:solidFill>
                    <a:srgbClr val="000000"/>
                  </a:solidFill>
                </a:rPr>
                <a:t>Title</a:t>
              </a:r>
            </a:p>
            <a:p>
              <a:pPr defTabSz="914400" fontAlgn="base">
                <a:spcBef>
                  <a:spcPct val="0"/>
                </a:spcBef>
                <a:spcAft>
                  <a:spcPct val="0"/>
                </a:spcAft>
              </a:pPr>
              <a:r>
                <a:rPr lang="en-US" sz="1600" dirty="0">
                  <a:solidFill>
                    <a:srgbClr val="808080"/>
                  </a:solidFill>
                </a:rPr>
                <a:t>Unit of measure</a:t>
              </a:r>
            </a:p>
          </p:txBody>
        </p:sp>
      </p:grpSp>
      <p:grpSp>
        <p:nvGrpSpPr>
          <p:cNvPr id="63" name="LegendBoxes" hidden="1"/>
          <p:cNvGrpSpPr>
            <a:grpSpLocks/>
          </p:cNvGrpSpPr>
          <p:nvPr/>
        </p:nvGrpSpPr>
        <p:grpSpPr bwMode="auto">
          <a:xfrm>
            <a:off x="7449476" y="275439"/>
            <a:ext cx="779144" cy="1017201"/>
            <a:chOff x="4936" y="176"/>
            <a:chExt cx="481" cy="628"/>
          </a:xfrm>
        </p:grpSpPr>
        <p:sp>
          <p:nvSpPr>
            <p:cNvPr id="64"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66"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68"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70"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72" name="LegendLines" hidden="1"/>
          <p:cNvGrpSpPr>
            <a:grpSpLocks/>
          </p:cNvGrpSpPr>
          <p:nvPr/>
        </p:nvGrpSpPr>
        <p:grpSpPr bwMode="auto">
          <a:xfrm>
            <a:off x="7135228" y="275439"/>
            <a:ext cx="1093393" cy="745084"/>
            <a:chOff x="4750" y="176"/>
            <a:chExt cx="675" cy="460"/>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6"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7"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8"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grpSp>
      <p:grpSp>
        <p:nvGrpSpPr>
          <p:cNvPr id="79" name="McKSticker" hidden="1"/>
          <p:cNvGrpSpPr/>
          <p:nvPr/>
        </p:nvGrpSpPr>
        <p:grpSpPr bwMode="auto">
          <a:xfrm>
            <a:off x="7139991" y="275438"/>
            <a:ext cx="1088630" cy="216680"/>
            <a:chOff x="7673880" y="285750"/>
            <a:chExt cx="1066895" cy="212366"/>
          </a:xfrm>
        </p:grpSpPr>
        <p:sp>
          <p:nvSpPr>
            <p:cNvPr id="80"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26" fontAlgn="base">
                <a:spcBef>
                  <a:spcPct val="0"/>
                </a:spcBef>
                <a:spcAft>
                  <a:spcPct val="0"/>
                </a:spcAft>
                <a:buClr>
                  <a:srgbClr val="000000"/>
                </a:buClr>
              </a:pPr>
              <a:r>
                <a:rPr lang="en-US" sz="1200" dirty="0">
                  <a:solidFill>
                    <a:srgbClr val="808080"/>
                  </a:solidFill>
                </a:rPr>
                <a:t>PRELIMINARY</a:t>
              </a:r>
            </a:p>
          </p:txBody>
        </p:sp>
        <p:cxnSp>
          <p:nvCxnSpPr>
            <p:cNvPr id="81" name="AutoShape 31"/>
            <p:cNvCxnSpPr>
              <a:cxnSpLocks noChangeShapeType="1"/>
              <a:stCxn id="80" idx="2"/>
              <a:endCxn id="80"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82" name="AutoShape 32"/>
            <p:cNvCxnSpPr>
              <a:cxnSpLocks noChangeShapeType="1"/>
              <a:stCxn id="80" idx="4"/>
              <a:endCxn id="80"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83" name="LegendMoons" hidden="1"/>
          <p:cNvGrpSpPr/>
          <p:nvPr/>
        </p:nvGrpSpPr>
        <p:grpSpPr bwMode="auto">
          <a:xfrm>
            <a:off x="7381273" y="275438"/>
            <a:ext cx="847347" cy="1333054"/>
            <a:chOff x="6655594" y="273840"/>
            <a:chExt cx="830430" cy="1306516"/>
          </a:xfrm>
        </p:grpSpPr>
        <p:grpSp>
          <p:nvGrpSpPr>
            <p:cNvPr id="84" name="MoonLegend1"/>
            <p:cNvGrpSpPr>
              <a:grpSpLocks noChangeAspect="1"/>
            </p:cNvGrpSpPr>
            <p:nvPr>
              <p:custDataLst>
                <p:tags r:id="rId11"/>
              </p:custDataLst>
            </p:nvPr>
          </p:nvGrpSpPr>
          <p:grpSpPr bwMode="auto">
            <a:xfrm>
              <a:off x="6655594" y="273840"/>
              <a:ext cx="209550" cy="209551"/>
              <a:chOff x="4533" y="183"/>
              <a:chExt cx="144" cy="144"/>
            </a:xfrm>
          </p:grpSpPr>
          <p:sp>
            <p:nvSpPr>
              <p:cNvPr id="102" name="Oval 38"/>
              <p:cNvSpPr>
                <a:spLocks noChangeAspect="1" noChangeArrowheads="1"/>
              </p:cNvSpPr>
              <p:nvPr>
                <p:custDataLst>
                  <p:tags r:id="rId24"/>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103" name="Arc 39"/>
              <p:cNvSpPr>
                <a:spLocks noChangeAspect="1"/>
              </p:cNvSpPr>
              <p:nvPr>
                <p:custDataLst>
                  <p:tags r:id="rId25"/>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5" name="MoonLegend2"/>
            <p:cNvGrpSpPr>
              <a:grpSpLocks noChangeAspect="1"/>
            </p:cNvGrpSpPr>
            <p:nvPr>
              <p:custDataLst>
                <p:tags r:id="rId12"/>
              </p:custDataLst>
            </p:nvPr>
          </p:nvGrpSpPr>
          <p:grpSpPr bwMode="auto">
            <a:xfrm>
              <a:off x="6655594" y="548081"/>
              <a:ext cx="209550" cy="209551"/>
              <a:chOff x="1694" y="2044"/>
              <a:chExt cx="160" cy="160"/>
            </a:xfrm>
          </p:grpSpPr>
          <p:sp>
            <p:nvSpPr>
              <p:cNvPr id="100" name="Oval 41"/>
              <p:cNvSpPr>
                <a:spLocks noChangeAspect="1" noChangeArrowheads="1"/>
              </p:cNvSpPr>
              <p:nvPr>
                <p:custDataLst>
                  <p:tags r:id="rId2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101" name="Arc 42"/>
              <p:cNvSpPr>
                <a:spLocks noChangeAspect="1"/>
              </p:cNvSpPr>
              <p:nvPr>
                <p:custDataLst>
                  <p:tags r:id="rId23"/>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6" name="MoonLegend4"/>
            <p:cNvGrpSpPr>
              <a:grpSpLocks noChangeAspect="1"/>
            </p:cNvGrpSpPr>
            <p:nvPr>
              <p:custDataLst>
                <p:tags r:id="rId13"/>
              </p:custDataLst>
            </p:nvPr>
          </p:nvGrpSpPr>
          <p:grpSpPr bwMode="auto">
            <a:xfrm>
              <a:off x="6655594" y="1096563"/>
              <a:ext cx="209550" cy="209551"/>
              <a:chOff x="4495" y="1198"/>
              <a:chExt cx="160" cy="160"/>
            </a:xfrm>
          </p:grpSpPr>
          <p:sp>
            <p:nvSpPr>
              <p:cNvPr id="98"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9" name="Arc 48"/>
              <p:cNvSpPr>
                <a:spLocks noChangeAspect="1"/>
              </p:cNvSpPr>
              <p:nvPr>
                <p:custDataLst>
                  <p:tags r:id="rId21"/>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7" name="MoonLegend5"/>
            <p:cNvGrpSpPr>
              <a:grpSpLocks noChangeAspect="1"/>
            </p:cNvGrpSpPr>
            <p:nvPr>
              <p:custDataLst>
                <p:tags r:id="rId14"/>
              </p:custDataLst>
            </p:nvPr>
          </p:nvGrpSpPr>
          <p:grpSpPr bwMode="auto">
            <a:xfrm>
              <a:off x="6655594" y="1370805"/>
              <a:ext cx="209550" cy="209551"/>
              <a:chOff x="4495" y="1440"/>
              <a:chExt cx="160" cy="160"/>
            </a:xfrm>
          </p:grpSpPr>
          <p:sp>
            <p:nvSpPr>
              <p:cNvPr id="96" name="Oval 50"/>
              <p:cNvSpPr>
                <a:spLocks noChangeAspect="1" noChangeArrowheads="1"/>
              </p:cNvSpPr>
              <p:nvPr>
                <p:custDataLst>
                  <p:tags r:id="rId18"/>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7" name="Oval 51"/>
              <p:cNvSpPr>
                <a:spLocks noChangeAspect="1" noChangeArrowheads="1"/>
              </p:cNvSpPr>
              <p:nvPr>
                <p:custDataLst>
                  <p:tags r:id="rId19"/>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sp>
          <p:nvSpPr>
            <p:cNvPr id="88"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89"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0"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1"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2"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grpSp>
          <p:nvGrpSpPr>
            <p:cNvPr id="93" name="MoonLegend3"/>
            <p:cNvGrpSpPr>
              <a:grpSpLocks noChangeAspect="1"/>
            </p:cNvGrpSpPr>
            <p:nvPr>
              <p:custDataLst>
                <p:tags r:id="rId15"/>
              </p:custDataLst>
            </p:nvPr>
          </p:nvGrpSpPr>
          <p:grpSpPr bwMode="auto">
            <a:xfrm>
              <a:off x="6655594" y="822322"/>
              <a:ext cx="209550" cy="209551"/>
              <a:chOff x="4495" y="1198"/>
              <a:chExt cx="160" cy="160"/>
            </a:xfrm>
          </p:grpSpPr>
          <p:sp>
            <p:nvSpPr>
              <p:cNvPr id="94"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5" name="Arc 48"/>
              <p:cNvSpPr>
                <a:spLocks noChangeAspect="1"/>
              </p:cNvSpPr>
              <p:nvPr>
                <p:custDataLst>
                  <p:tags r:id="rId17"/>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sp>
        <p:nvSpPr>
          <p:cNvPr id="104" name="Slide Number"/>
          <p:cNvSpPr txBox="1">
            <a:spLocks/>
          </p:cNvSpPr>
          <p:nvPr/>
        </p:nvSpPr>
        <p:spPr bwMode="auto">
          <a:xfrm>
            <a:off x="8808763" y="6633336"/>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defTabSz="914400" fontAlgn="base">
              <a:spcBef>
                <a:spcPct val="0"/>
              </a:spcBef>
              <a:spcAft>
                <a:spcPct val="0"/>
              </a:spcAft>
            </a:pPr>
            <a:fld id="{42C328C1-A84F-4A39-A664-DBA00541A8C6}" type="slidenum">
              <a:rPr lang="en-US" smtClean="0">
                <a:solidFill>
                  <a:srgbClr val="FFFFFF"/>
                </a:solidFill>
              </a:rPr>
              <a:pPr algn="r" defTabSz="914400" fontAlgn="base">
                <a:spcBef>
                  <a:spcPct val="0"/>
                </a:spcBef>
                <a:spcAft>
                  <a:spcPct val="0"/>
                </a:spcAft>
              </a:pPr>
              <a:t>‹#›</a:t>
            </a:fld>
            <a:endParaRPr lang="en-US" dirty="0">
              <a:solidFill>
                <a:srgbClr val="FFFFFF"/>
              </a:solidFill>
            </a:endParaRPr>
          </a:p>
        </p:txBody>
      </p:sp>
      <p:pic>
        <p:nvPicPr>
          <p:cNvPr id="62" name="Picture 4" descr="http://upload.wikimedia.org/wikipedia/commons/thumb/8/82/Seal_of_Massachusetts.svg/2000px-Seal_of_Massachusetts.svg.png"/>
          <p:cNvPicPr>
            <a:picLocks noChangeAspect="1" noChangeArrowheads="1"/>
          </p:cNvPicPr>
          <p:nvPr userDrawn="1"/>
        </p:nvPicPr>
        <p:blipFill>
          <a:blip r:embed="rId2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39965" y="135844"/>
            <a:ext cx="629092" cy="62905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439093"/>
      </p:ext>
    </p:extLst>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6" r:id="rId4"/>
    <p:sldLayoutId id="2147484387" r:id="rId5"/>
    <p:sldLayoutId id="2147484388" r:id="rId6"/>
    <p:sldLayoutId id="2147484389" r:id="rId7"/>
  </p:sldLayoutIdLst>
  <p:hf hdr="0" ftr="0" dt="0"/>
  <p:txStyles>
    <p:title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9"/>
            </p:custDataLst>
            <p:extLst>
              <p:ext uri="{D42A27DB-BD31-4B8C-83A1-F6EECF244321}">
                <p14:modId xmlns:p14="http://schemas.microsoft.com/office/powerpoint/2010/main" val="985852627"/>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467487" name="think-cell Slide" r:id="rId25" imgW="270" imgH="270" progId="TCLayout.ActiveDocument.1">
                  <p:embed/>
                </p:oleObj>
              </mc:Choice>
              <mc:Fallback>
                <p:oleObj name="think-cell Slide" r:id="rId25" imgW="270" imgH="270" progId="TCLayout.ActiveDocument.1">
                  <p:embed/>
                  <p:pic>
                    <p:nvPicPr>
                      <p:cNvPr id="0" name=""/>
                      <p:cNvPicPr/>
                      <p:nvPr/>
                    </p:nvPicPr>
                    <p:blipFill>
                      <a:blip r:embed="rId26"/>
                      <a:stretch>
                        <a:fillRect/>
                      </a:stretch>
                    </p:blipFill>
                    <p:spPr>
                      <a:xfrm>
                        <a:off x="0" y="0"/>
                        <a:ext cx="161984" cy="161974"/>
                      </a:xfrm>
                      <a:prstGeom prst="rect">
                        <a:avLst/>
                      </a:prstGeom>
                    </p:spPr>
                  </p:pic>
                </p:oleObj>
              </mc:Fallback>
            </mc:AlternateContent>
          </a:graphicData>
        </a:graphic>
      </p:graphicFrame>
      <p:grpSp>
        <p:nvGrpSpPr>
          <p:cNvPr id="58" name="Group 57"/>
          <p:cNvGrpSpPr/>
          <p:nvPr userDrawn="1"/>
        </p:nvGrpSpPr>
        <p:grpSpPr bwMode="ltGray">
          <a:xfrm>
            <a:off x="2" y="6565687"/>
            <a:ext cx="9143999" cy="292313"/>
            <a:chOff x="-476250" y="1078229"/>
            <a:chExt cx="9437688" cy="475297"/>
          </a:xfrm>
        </p:grpSpPr>
        <p:sp>
          <p:nvSpPr>
            <p:cNvPr id="59" name="TitleTopPlaceholder"/>
            <p:cNvSpPr>
              <a:spLocks noChangeArrowheads="1"/>
            </p:cNvSpPr>
            <p:nvPr/>
          </p:nvSpPr>
          <p:spPr bwMode="ltGray">
            <a:xfrm>
              <a:off x="1717675" y="1078230"/>
              <a:ext cx="2193925" cy="474345"/>
            </a:xfrm>
            <a:prstGeom prst="rect">
              <a:avLst/>
            </a:prstGeom>
            <a:solidFill>
              <a:schemeClr val="accent4">
                <a:alpha val="77000"/>
              </a:scheme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sp>
          <p:nvSpPr>
            <p:cNvPr id="60" name="TitleTopPlaceholder"/>
            <p:cNvSpPr>
              <a:spLocks noChangeArrowheads="1"/>
            </p:cNvSpPr>
            <p:nvPr/>
          </p:nvSpPr>
          <p:spPr bwMode="ltGray">
            <a:xfrm>
              <a:off x="-476250" y="1078229"/>
              <a:ext cx="2193925" cy="474345"/>
            </a:xfrm>
            <a:prstGeom prst="rect">
              <a:avLst/>
            </a:prstGeom>
            <a:solidFill>
              <a:srgbClr val="FFC000">
                <a:alpha val="80000"/>
              </a:srgb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sp>
          <p:nvSpPr>
            <p:cNvPr id="61" name="TitleTopPlaceholder"/>
            <p:cNvSpPr>
              <a:spLocks noChangeArrowheads="1"/>
            </p:cNvSpPr>
            <p:nvPr/>
          </p:nvSpPr>
          <p:spPr bwMode="ltGray">
            <a:xfrm>
              <a:off x="3534567" y="1079181"/>
              <a:ext cx="5426871" cy="474345"/>
            </a:xfrm>
            <a:prstGeom prst="rect">
              <a:avLst/>
            </a:prstGeom>
            <a:solidFill>
              <a:srgbClr val="009900">
                <a:alpha val="69000"/>
              </a:srgb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grpSp>
      <p:sp>
        <p:nvSpPr>
          <p:cNvPr id="1036" name="Rectangle 286"/>
          <p:cNvSpPr>
            <a:spLocks noGrp="1" noChangeArrowheads="1"/>
          </p:cNvSpPr>
          <p:nvPr>
            <p:ph type="body" idx="1"/>
          </p:nvPr>
        </p:nvSpPr>
        <p:spPr bwMode="auto">
          <a:xfrm>
            <a:off x="1482156" y="1990667"/>
            <a:ext cx="4389768"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9" name="Title Placeholder 2"/>
          <p:cNvSpPr>
            <a:spLocks noGrp="1" noChangeArrowheads="1"/>
          </p:cNvSpPr>
          <p:nvPr>
            <p:ph type="title"/>
          </p:nvPr>
        </p:nvSpPr>
        <p:spPr bwMode="auto">
          <a:xfrm>
            <a:off x="174945" y="234863"/>
            <a:ext cx="8053675"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174944" y="27536"/>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4400"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174944" y="542617"/>
            <a:ext cx="8053675"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12" name="McK Slide Elements" hidden="1"/>
          <p:cNvGrpSpPr>
            <a:grpSpLocks/>
          </p:cNvGrpSpPr>
          <p:nvPr/>
        </p:nvGrpSpPr>
        <p:grpSpPr bwMode="auto">
          <a:xfrm>
            <a:off x="174944" y="6086391"/>
            <a:ext cx="8799129" cy="413035"/>
            <a:chOff x="75" y="3895"/>
            <a:chExt cx="689" cy="255"/>
          </a:xfrm>
        </p:grpSpPr>
        <p:sp>
          <p:nvSpPr>
            <p:cNvPr id="13" name="McK 4. Footnote"/>
            <p:cNvSpPr txBox="1">
              <a:spLocks noChangeArrowheads="1"/>
            </p:cNvSpPr>
            <p:nvPr/>
          </p:nvSpPr>
          <p:spPr bwMode="auto">
            <a:xfrm>
              <a:off x="75" y="3895"/>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McK 5. Source"/>
            <p:cNvSpPr>
              <a:spLocks noChangeArrowheads="1"/>
            </p:cNvSpPr>
            <p:nvPr/>
          </p:nvSpPr>
          <p:spPr bwMode="auto">
            <a:xfrm>
              <a:off x="75" y="4053"/>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21910" indent="-621910" defTabSz="913429" fontAlgn="base">
                <a:spcBef>
                  <a:spcPct val="0"/>
                </a:spcBef>
                <a:spcAft>
                  <a:spcPct val="0"/>
                </a:spcAft>
                <a:tabLst>
                  <a:tab pos="625148" algn="l"/>
                </a:tabLst>
              </a:pPr>
              <a:r>
                <a:rPr lang="en-US" sz="1000" dirty="0">
                  <a:solidFill>
                    <a:srgbClr val="000000"/>
                  </a:solidFill>
                </a:rPr>
                <a:t>SOURCE: Source</a:t>
              </a:r>
            </a:p>
          </p:txBody>
        </p:sp>
      </p:grpSp>
      <p:grpSp>
        <p:nvGrpSpPr>
          <p:cNvPr id="15" name="ACET" hidden="1"/>
          <p:cNvGrpSpPr>
            <a:grpSpLocks/>
          </p:cNvGrpSpPr>
          <p:nvPr/>
        </p:nvGrpSpPr>
        <p:grpSpPr bwMode="auto">
          <a:xfrm>
            <a:off x="1482156" y="1150019"/>
            <a:ext cx="4350892"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14400" fontAlgn="base">
                <a:spcBef>
                  <a:spcPct val="0"/>
                </a:spcBef>
                <a:spcAft>
                  <a:spcPct val="0"/>
                </a:spcAft>
              </a:pPr>
              <a:r>
                <a:rPr lang="en-US" sz="1600" b="1" dirty="0">
                  <a:solidFill>
                    <a:srgbClr val="000000"/>
                  </a:solidFill>
                </a:rPr>
                <a:t>Title</a:t>
              </a:r>
            </a:p>
            <a:p>
              <a:pPr defTabSz="914400" fontAlgn="base">
                <a:spcBef>
                  <a:spcPct val="0"/>
                </a:spcBef>
                <a:spcAft>
                  <a:spcPct val="0"/>
                </a:spcAft>
              </a:pPr>
              <a:r>
                <a:rPr lang="en-US" sz="1600" dirty="0">
                  <a:solidFill>
                    <a:srgbClr val="808080"/>
                  </a:solidFill>
                </a:rPr>
                <a:t>Unit of measure</a:t>
              </a:r>
            </a:p>
          </p:txBody>
        </p:sp>
      </p:grpSp>
      <p:grpSp>
        <p:nvGrpSpPr>
          <p:cNvPr id="63" name="LegendBoxes" hidden="1"/>
          <p:cNvGrpSpPr>
            <a:grpSpLocks/>
          </p:cNvGrpSpPr>
          <p:nvPr/>
        </p:nvGrpSpPr>
        <p:grpSpPr bwMode="auto">
          <a:xfrm>
            <a:off x="7449476" y="275439"/>
            <a:ext cx="779144" cy="1017201"/>
            <a:chOff x="4936" y="176"/>
            <a:chExt cx="481" cy="628"/>
          </a:xfrm>
        </p:grpSpPr>
        <p:sp>
          <p:nvSpPr>
            <p:cNvPr id="64"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66"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68"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70"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72" name="LegendLines" hidden="1"/>
          <p:cNvGrpSpPr>
            <a:grpSpLocks/>
          </p:cNvGrpSpPr>
          <p:nvPr/>
        </p:nvGrpSpPr>
        <p:grpSpPr bwMode="auto">
          <a:xfrm>
            <a:off x="7135228" y="275439"/>
            <a:ext cx="1093393" cy="745084"/>
            <a:chOff x="4750" y="176"/>
            <a:chExt cx="675" cy="460"/>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6"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7"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8"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grpSp>
      <p:grpSp>
        <p:nvGrpSpPr>
          <p:cNvPr id="79" name="McKSticker" hidden="1"/>
          <p:cNvGrpSpPr/>
          <p:nvPr/>
        </p:nvGrpSpPr>
        <p:grpSpPr bwMode="auto">
          <a:xfrm>
            <a:off x="7139991" y="275438"/>
            <a:ext cx="1088630" cy="216680"/>
            <a:chOff x="7673880" y="285750"/>
            <a:chExt cx="1066895" cy="212366"/>
          </a:xfrm>
        </p:grpSpPr>
        <p:sp>
          <p:nvSpPr>
            <p:cNvPr id="80"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26" fontAlgn="base">
                <a:spcBef>
                  <a:spcPct val="0"/>
                </a:spcBef>
                <a:spcAft>
                  <a:spcPct val="0"/>
                </a:spcAft>
                <a:buClr>
                  <a:srgbClr val="000000"/>
                </a:buClr>
              </a:pPr>
              <a:r>
                <a:rPr lang="en-US" sz="1200" dirty="0">
                  <a:solidFill>
                    <a:srgbClr val="808080"/>
                  </a:solidFill>
                </a:rPr>
                <a:t>PRELIMINARY</a:t>
              </a:r>
            </a:p>
          </p:txBody>
        </p:sp>
        <p:cxnSp>
          <p:nvCxnSpPr>
            <p:cNvPr id="81" name="AutoShape 31"/>
            <p:cNvCxnSpPr>
              <a:cxnSpLocks noChangeShapeType="1"/>
              <a:stCxn id="80" idx="2"/>
              <a:endCxn id="80"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82" name="AutoShape 32"/>
            <p:cNvCxnSpPr>
              <a:cxnSpLocks noChangeShapeType="1"/>
              <a:stCxn id="80" idx="4"/>
              <a:endCxn id="80"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83" name="LegendMoons" hidden="1"/>
          <p:cNvGrpSpPr/>
          <p:nvPr/>
        </p:nvGrpSpPr>
        <p:grpSpPr bwMode="auto">
          <a:xfrm>
            <a:off x="7381273" y="275438"/>
            <a:ext cx="847347" cy="1333054"/>
            <a:chOff x="6655594" y="273840"/>
            <a:chExt cx="830430" cy="1306516"/>
          </a:xfrm>
        </p:grpSpPr>
        <p:grpSp>
          <p:nvGrpSpPr>
            <p:cNvPr id="84" name="MoonLegend1"/>
            <p:cNvGrpSpPr>
              <a:grpSpLocks noChangeAspect="1"/>
            </p:cNvGrpSpPr>
            <p:nvPr>
              <p:custDataLst>
                <p:tags r:id="rId10"/>
              </p:custDataLst>
            </p:nvPr>
          </p:nvGrpSpPr>
          <p:grpSpPr bwMode="auto">
            <a:xfrm>
              <a:off x="6655594" y="273840"/>
              <a:ext cx="209550" cy="209551"/>
              <a:chOff x="4533" y="183"/>
              <a:chExt cx="144" cy="144"/>
            </a:xfrm>
          </p:grpSpPr>
          <p:sp>
            <p:nvSpPr>
              <p:cNvPr id="102" name="Oval 38"/>
              <p:cNvSpPr>
                <a:spLocks noChangeAspect="1" noChangeArrowheads="1"/>
              </p:cNvSpPr>
              <p:nvPr>
                <p:custDataLst>
                  <p:tags r:id="rId23"/>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103" name="Arc 39"/>
              <p:cNvSpPr>
                <a:spLocks noChangeAspect="1"/>
              </p:cNvSpPr>
              <p:nvPr>
                <p:custDataLst>
                  <p:tags r:id="rId24"/>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5" name="MoonLegend2"/>
            <p:cNvGrpSpPr>
              <a:grpSpLocks noChangeAspect="1"/>
            </p:cNvGrpSpPr>
            <p:nvPr>
              <p:custDataLst>
                <p:tags r:id="rId11"/>
              </p:custDataLst>
            </p:nvPr>
          </p:nvGrpSpPr>
          <p:grpSpPr bwMode="auto">
            <a:xfrm>
              <a:off x="6655594" y="548081"/>
              <a:ext cx="209550" cy="209551"/>
              <a:chOff x="1694" y="2044"/>
              <a:chExt cx="160" cy="160"/>
            </a:xfrm>
          </p:grpSpPr>
          <p:sp>
            <p:nvSpPr>
              <p:cNvPr id="100" name="Oval 41"/>
              <p:cNvSpPr>
                <a:spLocks noChangeAspect="1" noChangeArrowheads="1"/>
              </p:cNvSpPr>
              <p:nvPr>
                <p:custDataLst>
                  <p:tags r:id="rId21"/>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101" name="Arc 42"/>
              <p:cNvSpPr>
                <a:spLocks noChangeAspect="1"/>
              </p:cNvSpPr>
              <p:nvPr>
                <p:custDataLst>
                  <p:tags r:id="rId22"/>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6" name="MoonLegend4"/>
            <p:cNvGrpSpPr>
              <a:grpSpLocks noChangeAspect="1"/>
            </p:cNvGrpSpPr>
            <p:nvPr>
              <p:custDataLst>
                <p:tags r:id="rId12"/>
              </p:custDataLst>
            </p:nvPr>
          </p:nvGrpSpPr>
          <p:grpSpPr bwMode="auto">
            <a:xfrm>
              <a:off x="6655594" y="1096563"/>
              <a:ext cx="209550" cy="209551"/>
              <a:chOff x="4495" y="1198"/>
              <a:chExt cx="160" cy="160"/>
            </a:xfrm>
          </p:grpSpPr>
          <p:sp>
            <p:nvSpPr>
              <p:cNvPr id="98" name="Oval 47"/>
              <p:cNvSpPr>
                <a:spLocks noChangeAspect="1" noChangeArrowheads="1"/>
              </p:cNvSpPr>
              <p:nvPr>
                <p:custDataLst>
                  <p:tags r:id="rId19"/>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9" name="Arc 48"/>
              <p:cNvSpPr>
                <a:spLocks noChangeAspect="1"/>
              </p:cNvSpPr>
              <p:nvPr>
                <p:custDataLst>
                  <p:tags r:id="rId20"/>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7" name="MoonLegend5"/>
            <p:cNvGrpSpPr>
              <a:grpSpLocks noChangeAspect="1"/>
            </p:cNvGrpSpPr>
            <p:nvPr>
              <p:custDataLst>
                <p:tags r:id="rId13"/>
              </p:custDataLst>
            </p:nvPr>
          </p:nvGrpSpPr>
          <p:grpSpPr bwMode="auto">
            <a:xfrm>
              <a:off x="6655594" y="1370805"/>
              <a:ext cx="209550" cy="209551"/>
              <a:chOff x="4495" y="1440"/>
              <a:chExt cx="160" cy="160"/>
            </a:xfrm>
          </p:grpSpPr>
          <p:sp>
            <p:nvSpPr>
              <p:cNvPr id="96" name="Oval 50"/>
              <p:cNvSpPr>
                <a:spLocks noChangeAspect="1" noChangeArrowheads="1"/>
              </p:cNvSpPr>
              <p:nvPr>
                <p:custDataLst>
                  <p:tags r:id="rId17"/>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7" name="Oval 51"/>
              <p:cNvSpPr>
                <a:spLocks noChangeAspect="1" noChangeArrowheads="1"/>
              </p:cNvSpPr>
              <p:nvPr>
                <p:custDataLst>
                  <p:tags r:id="rId18"/>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sp>
          <p:nvSpPr>
            <p:cNvPr id="88"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89"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0"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1"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2"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grpSp>
          <p:nvGrpSpPr>
            <p:cNvPr id="93" name="MoonLegend3"/>
            <p:cNvGrpSpPr>
              <a:grpSpLocks noChangeAspect="1"/>
            </p:cNvGrpSpPr>
            <p:nvPr>
              <p:custDataLst>
                <p:tags r:id="rId14"/>
              </p:custDataLst>
            </p:nvPr>
          </p:nvGrpSpPr>
          <p:grpSpPr bwMode="auto">
            <a:xfrm>
              <a:off x="6655594" y="822322"/>
              <a:ext cx="209550" cy="209551"/>
              <a:chOff x="4495" y="1198"/>
              <a:chExt cx="160" cy="160"/>
            </a:xfrm>
          </p:grpSpPr>
          <p:sp>
            <p:nvSpPr>
              <p:cNvPr id="94" name="Oval 47"/>
              <p:cNvSpPr>
                <a:spLocks noChangeAspect="1" noChangeArrowheads="1"/>
              </p:cNvSpPr>
              <p:nvPr>
                <p:custDataLst>
                  <p:tags r:id="rId15"/>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5" name="Arc 48"/>
              <p:cNvSpPr>
                <a:spLocks noChangeAspect="1"/>
              </p:cNvSpPr>
              <p:nvPr>
                <p:custDataLst>
                  <p:tags r:id="rId16"/>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sp>
        <p:nvSpPr>
          <p:cNvPr id="104" name="Slide Number"/>
          <p:cNvSpPr txBox="1">
            <a:spLocks/>
          </p:cNvSpPr>
          <p:nvPr/>
        </p:nvSpPr>
        <p:spPr bwMode="auto">
          <a:xfrm>
            <a:off x="8808763" y="6633336"/>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defTabSz="914400" fontAlgn="base">
              <a:spcBef>
                <a:spcPct val="0"/>
              </a:spcBef>
              <a:spcAft>
                <a:spcPct val="0"/>
              </a:spcAft>
            </a:pPr>
            <a:fld id="{42C328C1-A84F-4A39-A664-DBA00541A8C6}" type="slidenum">
              <a:rPr lang="en-US" smtClean="0">
                <a:solidFill>
                  <a:srgbClr val="FFFFFF"/>
                </a:solidFill>
              </a:rPr>
              <a:pPr algn="r" defTabSz="914400" fontAlgn="base">
                <a:spcBef>
                  <a:spcPct val="0"/>
                </a:spcBef>
                <a:spcAft>
                  <a:spcPct val="0"/>
                </a:spcAft>
              </a:pPr>
              <a:t>‹#›</a:t>
            </a:fld>
            <a:endParaRPr lang="en-US" dirty="0">
              <a:solidFill>
                <a:srgbClr val="FFFFFF"/>
              </a:solidFill>
            </a:endParaRPr>
          </a:p>
        </p:txBody>
      </p:sp>
      <p:pic>
        <p:nvPicPr>
          <p:cNvPr id="62" name="Picture 4" descr="http://upload.wikimedia.org/wikipedia/commons/thumb/8/82/Seal_of_Massachusetts.svg/2000px-Seal_of_Massachusetts.svg.png"/>
          <p:cNvPicPr>
            <a:picLocks noChangeAspect="1" noChangeArrowheads="1"/>
          </p:cNvPicPr>
          <p:nvPr userDrawn="1"/>
        </p:nvPicPr>
        <p:blipFill>
          <a:blip r:embed="rId2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39965" y="135844"/>
            <a:ext cx="629092" cy="62905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849709"/>
      </p:ext>
    </p:extLst>
  </p:cSld>
  <p:clrMap bg1="lt1" tx1="dk1" bg2="lt2" tx2="dk2" accent1="accent1" accent2="accent2" accent3="accent3" accent4="accent4" accent5="accent5" accent6="accent6" hlink="hlink" folHlink="folHlink"/>
  <p:sldLayoutIdLst>
    <p:sldLayoutId id="2147484391" r:id="rId1"/>
    <p:sldLayoutId id="2147484392" r:id="rId2"/>
    <p:sldLayoutId id="2147484393" r:id="rId3"/>
    <p:sldLayoutId id="2147484396" r:id="rId4"/>
    <p:sldLayoutId id="2147484397" r:id="rId5"/>
    <p:sldLayoutId id="2147484398" r:id="rId6"/>
  </p:sldLayoutIdLst>
  <p:hf hdr="0" ftr="0" dt="0"/>
  <p:txStyles>
    <p:title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ext uri="{D42A27DB-BD31-4B8C-83A1-F6EECF244321}">
                <p14:modId xmlns:p14="http://schemas.microsoft.com/office/powerpoint/2010/main" val="3964472182"/>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469529" name="think-cell Slide" r:id="rId26" imgW="270" imgH="270" progId="TCLayout.ActiveDocument.1">
                  <p:embed/>
                </p:oleObj>
              </mc:Choice>
              <mc:Fallback>
                <p:oleObj name="think-cell Slide" r:id="rId26" imgW="270" imgH="270" progId="TCLayout.ActiveDocument.1">
                  <p:embed/>
                  <p:pic>
                    <p:nvPicPr>
                      <p:cNvPr id="0" name=""/>
                      <p:cNvPicPr/>
                      <p:nvPr/>
                    </p:nvPicPr>
                    <p:blipFill>
                      <a:blip r:embed="rId27"/>
                      <a:stretch>
                        <a:fillRect/>
                      </a:stretch>
                    </p:blipFill>
                    <p:spPr>
                      <a:xfrm>
                        <a:off x="0" y="0"/>
                        <a:ext cx="161984" cy="161974"/>
                      </a:xfrm>
                      <a:prstGeom prst="rect">
                        <a:avLst/>
                      </a:prstGeom>
                    </p:spPr>
                  </p:pic>
                </p:oleObj>
              </mc:Fallback>
            </mc:AlternateContent>
          </a:graphicData>
        </a:graphic>
      </p:graphicFrame>
      <p:grpSp>
        <p:nvGrpSpPr>
          <p:cNvPr id="58" name="Group 57"/>
          <p:cNvGrpSpPr/>
          <p:nvPr userDrawn="1"/>
        </p:nvGrpSpPr>
        <p:grpSpPr bwMode="ltGray">
          <a:xfrm>
            <a:off x="2" y="6565687"/>
            <a:ext cx="9143999" cy="292313"/>
            <a:chOff x="-476250" y="1078229"/>
            <a:chExt cx="9437688" cy="475297"/>
          </a:xfrm>
        </p:grpSpPr>
        <p:sp>
          <p:nvSpPr>
            <p:cNvPr id="59" name="TitleTopPlaceholder"/>
            <p:cNvSpPr>
              <a:spLocks noChangeArrowheads="1"/>
            </p:cNvSpPr>
            <p:nvPr/>
          </p:nvSpPr>
          <p:spPr bwMode="ltGray">
            <a:xfrm>
              <a:off x="1717675" y="1078230"/>
              <a:ext cx="2193925" cy="474345"/>
            </a:xfrm>
            <a:prstGeom prst="rect">
              <a:avLst/>
            </a:prstGeom>
            <a:solidFill>
              <a:schemeClr val="accent4">
                <a:alpha val="77000"/>
              </a:scheme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sp>
          <p:nvSpPr>
            <p:cNvPr id="60" name="TitleTopPlaceholder"/>
            <p:cNvSpPr>
              <a:spLocks noChangeArrowheads="1"/>
            </p:cNvSpPr>
            <p:nvPr/>
          </p:nvSpPr>
          <p:spPr bwMode="ltGray">
            <a:xfrm>
              <a:off x="-476250" y="1078229"/>
              <a:ext cx="2193925" cy="474345"/>
            </a:xfrm>
            <a:prstGeom prst="rect">
              <a:avLst/>
            </a:prstGeom>
            <a:solidFill>
              <a:srgbClr val="FFC000">
                <a:alpha val="80000"/>
              </a:srgb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sp>
          <p:nvSpPr>
            <p:cNvPr id="61" name="TitleTopPlaceholder"/>
            <p:cNvSpPr>
              <a:spLocks noChangeArrowheads="1"/>
            </p:cNvSpPr>
            <p:nvPr/>
          </p:nvSpPr>
          <p:spPr bwMode="ltGray">
            <a:xfrm>
              <a:off x="3534567" y="1079181"/>
              <a:ext cx="5426871" cy="474345"/>
            </a:xfrm>
            <a:prstGeom prst="rect">
              <a:avLst/>
            </a:prstGeom>
            <a:solidFill>
              <a:srgbClr val="009900">
                <a:alpha val="69000"/>
              </a:srgb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grpSp>
      <p:sp>
        <p:nvSpPr>
          <p:cNvPr id="1036" name="Rectangle 286"/>
          <p:cNvSpPr>
            <a:spLocks noGrp="1" noChangeArrowheads="1"/>
          </p:cNvSpPr>
          <p:nvPr>
            <p:ph type="body" idx="1"/>
          </p:nvPr>
        </p:nvSpPr>
        <p:spPr bwMode="auto">
          <a:xfrm>
            <a:off x="1482156" y="1990667"/>
            <a:ext cx="4389768"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9" name="Title Placeholder 2"/>
          <p:cNvSpPr>
            <a:spLocks noGrp="1" noChangeArrowheads="1"/>
          </p:cNvSpPr>
          <p:nvPr>
            <p:ph type="title"/>
          </p:nvPr>
        </p:nvSpPr>
        <p:spPr bwMode="auto">
          <a:xfrm>
            <a:off x="174945" y="234863"/>
            <a:ext cx="8053675"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174944" y="27536"/>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4400"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174944" y="542617"/>
            <a:ext cx="8053675"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12" name="McK Slide Elements" hidden="1"/>
          <p:cNvGrpSpPr>
            <a:grpSpLocks/>
          </p:cNvGrpSpPr>
          <p:nvPr/>
        </p:nvGrpSpPr>
        <p:grpSpPr bwMode="auto">
          <a:xfrm>
            <a:off x="174944" y="6086391"/>
            <a:ext cx="8799129" cy="413035"/>
            <a:chOff x="75" y="3895"/>
            <a:chExt cx="689" cy="255"/>
          </a:xfrm>
        </p:grpSpPr>
        <p:sp>
          <p:nvSpPr>
            <p:cNvPr id="13" name="McK 4. Footnote"/>
            <p:cNvSpPr txBox="1">
              <a:spLocks noChangeArrowheads="1"/>
            </p:cNvSpPr>
            <p:nvPr/>
          </p:nvSpPr>
          <p:spPr bwMode="auto">
            <a:xfrm>
              <a:off x="75" y="3895"/>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McK 5. Source"/>
            <p:cNvSpPr>
              <a:spLocks noChangeArrowheads="1"/>
            </p:cNvSpPr>
            <p:nvPr/>
          </p:nvSpPr>
          <p:spPr bwMode="auto">
            <a:xfrm>
              <a:off x="75" y="4053"/>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21910" indent="-621910" defTabSz="913429" fontAlgn="base">
                <a:spcBef>
                  <a:spcPct val="0"/>
                </a:spcBef>
                <a:spcAft>
                  <a:spcPct val="0"/>
                </a:spcAft>
                <a:tabLst>
                  <a:tab pos="625148" algn="l"/>
                </a:tabLst>
              </a:pPr>
              <a:r>
                <a:rPr lang="en-US" sz="1000" dirty="0">
                  <a:solidFill>
                    <a:srgbClr val="000000"/>
                  </a:solidFill>
                </a:rPr>
                <a:t>SOURCE: Source</a:t>
              </a:r>
            </a:p>
          </p:txBody>
        </p:sp>
      </p:grpSp>
      <p:grpSp>
        <p:nvGrpSpPr>
          <p:cNvPr id="15" name="ACET" hidden="1"/>
          <p:cNvGrpSpPr>
            <a:grpSpLocks/>
          </p:cNvGrpSpPr>
          <p:nvPr/>
        </p:nvGrpSpPr>
        <p:grpSpPr bwMode="auto">
          <a:xfrm>
            <a:off x="1482156" y="1150019"/>
            <a:ext cx="4350892"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14400" fontAlgn="base">
                <a:spcBef>
                  <a:spcPct val="0"/>
                </a:spcBef>
                <a:spcAft>
                  <a:spcPct val="0"/>
                </a:spcAft>
              </a:pPr>
              <a:r>
                <a:rPr lang="en-US" sz="1600" b="1" dirty="0">
                  <a:solidFill>
                    <a:srgbClr val="000000"/>
                  </a:solidFill>
                </a:rPr>
                <a:t>Title</a:t>
              </a:r>
            </a:p>
            <a:p>
              <a:pPr defTabSz="914400" fontAlgn="base">
                <a:spcBef>
                  <a:spcPct val="0"/>
                </a:spcBef>
                <a:spcAft>
                  <a:spcPct val="0"/>
                </a:spcAft>
              </a:pPr>
              <a:r>
                <a:rPr lang="en-US" sz="1600" dirty="0">
                  <a:solidFill>
                    <a:srgbClr val="808080"/>
                  </a:solidFill>
                </a:rPr>
                <a:t>Unit of measure</a:t>
              </a:r>
            </a:p>
          </p:txBody>
        </p:sp>
      </p:grpSp>
      <p:grpSp>
        <p:nvGrpSpPr>
          <p:cNvPr id="63" name="LegendBoxes" hidden="1"/>
          <p:cNvGrpSpPr>
            <a:grpSpLocks/>
          </p:cNvGrpSpPr>
          <p:nvPr/>
        </p:nvGrpSpPr>
        <p:grpSpPr bwMode="auto">
          <a:xfrm>
            <a:off x="7449476" y="275439"/>
            <a:ext cx="779144" cy="1017201"/>
            <a:chOff x="4936" y="176"/>
            <a:chExt cx="481" cy="628"/>
          </a:xfrm>
        </p:grpSpPr>
        <p:sp>
          <p:nvSpPr>
            <p:cNvPr id="64"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66"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68"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70"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72" name="LegendLines" hidden="1"/>
          <p:cNvGrpSpPr>
            <a:grpSpLocks/>
          </p:cNvGrpSpPr>
          <p:nvPr/>
        </p:nvGrpSpPr>
        <p:grpSpPr bwMode="auto">
          <a:xfrm>
            <a:off x="7135228" y="275439"/>
            <a:ext cx="1093393" cy="745084"/>
            <a:chOff x="4750" y="176"/>
            <a:chExt cx="675" cy="460"/>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6"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7"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8"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grpSp>
      <p:grpSp>
        <p:nvGrpSpPr>
          <p:cNvPr id="79" name="McKSticker" hidden="1"/>
          <p:cNvGrpSpPr/>
          <p:nvPr/>
        </p:nvGrpSpPr>
        <p:grpSpPr bwMode="auto">
          <a:xfrm>
            <a:off x="7139991" y="275438"/>
            <a:ext cx="1088630" cy="216680"/>
            <a:chOff x="7673880" y="285750"/>
            <a:chExt cx="1066895" cy="212366"/>
          </a:xfrm>
        </p:grpSpPr>
        <p:sp>
          <p:nvSpPr>
            <p:cNvPr id="80"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26" fontAlgn="base">
                <a:spcBef>
                  <a:spcPct val="0"/>
                </a:spcBef>
                <a:spcAft>
                  <a:spcPct val="0"/>
                </a:spcAft>
                <a:buClr>
                  <a:srgbClr val="000000"/>
                </a:buClr>
              </a:pPr>
              <a:r>
                <a:rPr lang="en-US" sz="1200" dirty="0">
                  <a:solidFill>
                    <a:srgbClr val="808080"/>
                  </a:solidFill>
                </a:rPr>
                <a:t>PRELIMINARY</a:t>
              </a:r>
            </a:p>
          </p:txBody>
        </p:sp>
        <p:cxnSp>
          <p:nvCxnSpPr>
            <p:cNvPr id="81" name="AutoShape 31"/>
            <p:cNvCxnSpPr>
              <a:cxnSpLocks noChangeShapeType="1"/>
              <a:stCxn id="80" idx="2"/>
              <a:endCxn id="80"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82" name="AutoShape 32"/>
            <p:cNvCxnSpPr>
              <a:cxnSpLocks noChangeShapeType="1"/>
              <a:stCxn id="80" idx="4"/>
              <a:endCxn id="80"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83" name="LegendMoons" hidden="1"/>
          <p:cNvGrpSpPr/>
          <p:nvPr/>
        </p:nvGrpSpPr>
        <p:grpSpPr bwMode="auto">
          <a:xfrm>
            <a:off x="7381273" y="275438"/>
            <a:ext cx="847347" cy="1333054"/>
            <a:chOff x="6655594" y="273840"/>
            <a:chExt cx="830430" cy="1306516"/>
          </a:xfrm>
        </p:grpSpPr>
        <p:grpSp>
          <p:nvGrpSpPr>
            <p:cNvPr id="84" name="MoonLegend1"/>
            <p:cNvGrpSpPr>
              <a:grpSpLocks noChangeAspect="1"/>
            </p:cNvGrpSpPr>
            <p:nvPr>
              <p:custDataLst>
                <p:tags r:id="rId11"/>
              </p:custDataLst>
            </p:nvPr>
          </p:nvGrpSpPr>
          <p:grpSpPr bwMode="auto">
            <a:xfrm>
              <a:off x="6655594" y="273840"/>
              <a:ext cx="209550" cy="209551"/>
              <a:chOff x="4533" y="183"/>
              <a:chExt cx="144" cy="144"/>
            </a:xfrm>
          </p:grpSpPr>
          <p:sp>
            <p:nvSpPr>
              <p:cNvPr id="102" name="Oval 38"/>
              <p:cNvSpPr>
                <a:spLocks noChangeAspect="1" noChangeArrowheads="1"/>
              </p:cNvSpPr>
              <p:nvPr>
                <p:custDataLst>
                  <p:tags r:id="rId24"/>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103" name="Arc 39"/>
              <p:cNvSpPr>
                <a:spLocks noChangeAspect="1"/>
              </p:cNvSpPr>
              <p:nvPr>
                <p:custDataLst>
                  <p:tags r:id="rId25"/>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5" name="MoonLegend2"/>
            <p:cNvGrpSpPr>
              <a:grpSpLocks noChangeAspect="1"/>
            </p:cNvGrpSpPr>
            <p:nvPr>
              <p:custDataLst>
                <p:tags r:id="rId12"/>
              </p:custDataLst>
            </p:nvPr>
          </p:nvGrpSpPr>
          <p:grpSpPr bwMode="auto">
            <a:xfrm>
              <a:off x="6655594" y="548081"/>
              <a:ext cx="209550" cy="209551"/>
              <a:chOff x="1694" y="2044"/>
              <a:chExt cx="160" cy="160"/>
            </a:xfrm>
          </p:grpSpPr>
          <p:sp>
            <p:nvSpPr>
              <p:cNvPr id="100" name="Oval 41"/>
              <p:cNvSpPr>
                <a:spLocks noChangeAspect="1" noChangeArrowheads="1"/>
              </p:cNvSpPr>
              <p:nvPr>
                <p:custDataLst>
                  <p:tags r:id="rId2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101" name="Arc 42"/>
              <p:cNvSpPr>
                <a:spLocks noChangeAspect="1"/>
              </p:cNvSpPr>
              <p:nvPr>
                <p:custDataLst>
                  <p:tags r:id="rId23"/>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6" name="MoonLegend4"/>
            <p:cNvGrpSpPr>
              <a:grpSpLocks noChangeAspect="1"/>
            </p:cNvGrpSpPr>
            <p:nvPr>
              <p:custDataLst>
                <p:tags r:id="rId13"/>
              </p:custDataLst>
            </p:nvPr>
          </p:nvGrpSpPr>
          <p:grpSpPr bwMode="auto">
            <a:xfrm>
              <a:off x="6655594" y="1096563"/>
              <a:ext cx="209550" cy="209551"/>
              <a:chOff x="4495" y="1198"/>
              <a:chExt cx="160" cy="160"/>
            </a:xfrm>
          </p:grpSpPr>
          <p:sp>
            <p:nvSpPr>
              <p:cNvPr id="98"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9" name="Arc 48"/>
              <p:cNvSpPr>
                <a:spLocks noChangeAspect="1"/>
              </p:cNvSpPr>
              <p:nvPr>
                <p:custDataLst>
                  <p:tags r:id="rId21"/>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7" name="MoonLegend5"/>
            <p:cNvGrpSpPr>
              <a:grpSpLocks noChangeAspect="1"/>
            </p:cNvGrpSpPr>
            <p:nvPr>
              <p:custDataLst>
                <p:tags r:id="rId14"/>
              </p:custDataLst>
            </p:nvPr>
          </p:nvGrpSpPr>
          <p:grpSpPr bwMode="auto">
            <a:xfrm>
              <a:off x="6655594" y="1370805"/>
              <a:ext cx="209550" cy="209551"/>
              <a:chOff x="4495" y="1440"/>
              <a:chExt cx="160" cy="160"/>
            </a:xfrm>
          </p:grpSpPr>
          <p:sp>
            <p:nvSpPr>
              <p:cNvPr id="96" name="Oval 50"/>
              <p:cNvSpPr>
                <a:spLocks noChangeAspect="1" noChangeArrowheads="1"/>
              </p:cNvSpPr>
              <p:nvPr>
                <p:custDataLst>
                  <p:tags r:id="rId18"/>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7" name="Oval 51"/>
              <p:cNvSpPr>
                <a:spLocks noChangeAspect="1" noChangeArrowheads="1"/>
              </p:cNvSpPr>
              <p:nvPr>
                <p:custDataLst>
                  <p:tags r:id="rId19"/>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sp>
          <p:nvSpPr>
            <p:cNvPr id="88"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89"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0"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1"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2"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grpSp>
          <p:nvGrpSpPr>
            <p:cNvPr id="93" name="MoonLegend3"/>
            <p:cNvGrpSpPr>
              <a:grpSpLocks noChangeAspect="1"/>
            </p:cNvGrpSpPr>
            <p:nvPr>
              <p:custDataLst>
                <p:tags r:id="rId15"/>
              </p:custDataLst>
            </p:nvPr>
          </p:nvGrpSpPr>
          <p:grpSpPr bwMode="auto">
            <a:xfrm>
              <a:off x="6655594" y="822322"/>
              <a:ext cx="209550" cy="209551"/>
              <a:chOff x="4495" y="1198"/>
              <a:chExt cx="160" cy="160"/>
            </a:xfrm>
          </p:grpSpPr>
          <p:sp>
            <p:nvSpPr>
              <p:cNvPr id="94"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5" name="Arc 48"/>
              <p:cNvSpPr>
                <a:spLocks noChangeAspect="1"/>
              </p:cNvSpPr>
              <p:nvPr>
                <p:custDataLst>
                  <p:tags r:id="rId17"/>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sp>
        <p:nvSpPr>
          <p:cNvPr id="104" name="Slide Number"/>
          <p:cNvSpPr txBox="1">
            <a:spLocks/>
          </p:cNvSpPr>
          <p:nvPr/>
        </p:nvSpPr>
        <p:spPr bwMode="auto">
          <a:xfrm>
            <a:off x="8808763" y="6633336"/>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defTabSz="914400" fontAlgn="base">
              <a:spcBef>
                <a:spcPct val="0"/>
              </a:spcBef>
              <a:spcAft>
                <a:spcPct val="0"/>
              </a:spcAft>
            </a:pPr>
            <a:fld id="{42C328C1-A84F-4A39-A664-DBA00541A8C6}" type="slidenum">
              <a:rPr lang="en-US" smtClean="0">
                <a:solidFill>
                  <a:srgbClr val="FFFFFF"/>
                </a:solidFill>
              </a:rPr>
              <a:pPr algn="r" defTabSz="914400" fontAlgn="base">
                <a:spcBef>
                  <a:spcPct val="0"/>
                </a:spcBef>
                <a:spcAft>
                  <a:spcPct val="0"/>
                </a:spcAft>
              </a:pPr>
              <a:t>‹#›</a:t>
            </a:fld>
            <a:endParaRPr lang="en-US" dirty="0">
              <a:solidFill>
                <a:srgbClr val="FFFFFF"/>
              </a:solidFill>
            </a:endParaRPr>
          </a:p>
        </p:txBody>
      </p:sp>
      <p:pic>
        <p:nvPicPr>
          <p:cNvPr id="62" name="Picture 4" descr="http://upload.wikimedia.org/wikipedia/commons/thumb/8/82/Seal_of_Massachusetts.svg/2000px-Seal_of_Massachusetts.svg.png"/>
          <p:cNvPicPr>
            <a:picLocks noChangeAspect="1" noChangeArrowheads="1"/>
          </p:cNvPicPr>
          <p:nvPr userDrawn="1"/>
        </p:nvPicPr>
        <p:blipFill>
          <a:blip r:embed="rId2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39965" y="135844"/>
            <a:ext cx="629092" cy="62905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638922"/>
      </p:ext>
    </p:extLst>
  </p:cSld>
  <p:clrMap bg1="lt1" tx1="dk1" bg2="lt2" tx2="dk2" accent1="accent1" accent2="accent2" accent3="accent3" accent4="accent4" accent5="accent5" accent6="accent6" hlink="hlink" folHlink="folHlink"/>
  <p:sldLayoutIdLst>
    <p:sldLayoutId id="2147484401" r:id="rId1"/>
    <p:sldLayoutId id="2147484402" r:id="rId2"/>
    <p:sldLayoutId id="2147484403" r:id="rId3"/>
    <p:sldLayoutId id="2147484406" r:id="rId4"/>
    <p:sldLayoutId id="2147484407" r:id="rId5"/>
    <p:sldLayoutId id="2147484408" r:id="rId6"/>
    <p:sldLayoutId id="2147484409" r:id="rId7"/>
  </p:sldLayoutIdLst>
  <p:hf hdr="0" ftr="0" dt="0"/>
  <p:txStyles>
    <p:title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ext uri="{D42A27DB-BD31-4B8C-83A1-F6EECF244321}">
                <p14:modId xmlns:p14="http://schemas.microsoft.com/office/powerpoint/2010/main" val="820987800"/>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475578" name="think-cell Slide" r:id="rId26" imgW="270" imgH="270" progId="TCLayout.ActiveDocument.1">
                  <p:embed/>
                </p:oleObj>
              </mc:Choice>
              <mc:Fallback>
                <p:oleObj name="think-cell Slide" r:id="rId26" imgW="270" imgH="270" progId="TCLayout.ActiveDocument.1">
                  <p:embed/>
                  <p:pic>
                    <p:nvPicPr>
                      <p:cNvPr id="0" name=""/>
                      <p:cNvPicPr/>
                      <p:nvPr/>
                    </p:nvPicPr>
                    <p:blipFill>
                      <a:blip r:embed="rId27"/>
                      <a:stretch>
                        <a:fillRect/>
                      </a:stretch>
                    </p:blipFill>
                    <p:spPr>
                      <a:xfrm>
                        <a:off x="0" y="0"/>
                        <a:ext cx="161984" cy="161974"/>
                      </a:xfrm>
                      <a:prstGeom prst="rect">
                        <a:avLst/>
                      </a:prstGeom>
                    </p:spPr>
                  </p:pic>
                </p:oleObj>
              </mc:Fallback>
            </mc:AlternateContent>
          </a:graphicData>
        </a:graphic>
      </p:graphicFrame>
      <p:grpSp>
        <p:nvGrpSpPr>
          <p:cNvPr id="58" name="Group 57"/>
          <p:cNvGrpSpPr/>
          <p:nvPr userDrawn="1"/>
        </p:nvGrpSpPr>
        <p:grpSpPr bwMode="ltGray">
          <a:xfrm>
            <a:off x="2" y="6565687"/>
            <a:ext cx="9143999" cy="292313"/>
            <a:chOff x="-476250" y="1078229"/>
            <a:chExt cx="9437688" cy="475297"/>
          </a:xfrm>
        </p:grpSpPr>
        <p:sp>
          <p:nvSpPr>
            <p:cNvPr id="59" name="TitleTopPlaceholder"/>
            <p:cNvSpPr>
              <a:spLocks noChangeArrowheads="1"/>
            </p:cNvSpPr>
            <p:nvPr/>
          </p:nvSpPr>
          <p:spPr bwMode="ltGray">
            <a:xfrm>
              <a:off x="1717675" y="1078230"/>
              <a:ext cx="2193925" cy="474345"/>
            </a:xfrm>
            <a:prstGeom prst="rect">
              <a:avLst/>
            </a:prstGeom>
            <a:solidFill>
              <a:schemeClr val="accent4">
                <a:alpha val="77000"/>
              </a:scheme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sp>
          <p:nvSpPr>
            <p:cNvPr id="60" name="TitleTopPlaceholder"/>
            <p:cNvSpPr>
              <a:spLocks noChangeArrowheads="1"/>
            </p:cNvSpPr>
            <p:nvPr/>
          </p:nvSpPr>
          <p:spPr bwMode="ltGray">
            <a:xfrm>
              <a:off x="-476250" y="1078229"/>
              <a:ext cx="2193925" cy="474345"/>
            </a:xfrm>
            <a:prstGeom prst="rect">
              <a:avLst/>
            </a:prstGeom>
            <a:solidFill>
              <a:srgbClr val="FFC000">
                <a:alpha val="80000"/>
              </a:srgb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sp>
          <p:nvSpPr>
            <p:cNvPr id="61" name="TitleTopPlaceholder"/>
            <p:cNvSpPr>
              <a:spLocks noChangeArrowheads="1"/>
            </p:cNvSpPr>
            <p:nvPr/>
          </p:nvSpPr>
          <p:spPr bwMode="ltGray">
            <a:xfrm>
              <a:off x="3534567" y="1079181"/>
              <a:ext cx="5426871" cy="474345"/>
            </a:xfrm>
            <a:prstGeom prst="rect">
              <a:avLst/>
            </a:prstGeom>
            <a:solidFill>
              <a:srgbClr val="009900">
                <a:alpha val="69000"/>
              </a:srgb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grpSp>
      <p:sp>
        <p:nvSpPr>
          <p:cNvPr id="1036" name="Rectangle 286"/>
          <p:cNvSpPr>
            <a:spLocks noGrp="1" noChangeArrowheads="1"/>
          </p:cNvSpPr>
          <p:nvPr>
            <p:ph type="body" idx="1"/>
          </p:nvPr>
        </p:nvSpPr>
        <p:spPr bwMode="auto">
          <a:xfrm>
            <a:off x="1482156" y="1990667"/>
            <a:ext cx="4389768"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9" name="Title Placeholder 2"/>
          <p:cNvSpPr>
            <a:spLocks noGrp="1" noChangeArrowheads="1"/>
          </p:cNvSpPr>
          <p:nvPr>
            <p:ph type="title"/>
          </p:nvPr>
        </p:nvSpPr>
        <p:spPr bwMode="auto">
          <a:xfrm>
            <a:off x="174945" y="234863"/>
            <a:ext cx="8053675"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174944" y="27536"/>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4400"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174944" y="542617"/>
            <a:ext cx="8053675"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12" name="McK Slide Elements" hidden="1"/>
          <p:cNvGrpSpPr>
            <a:grpSpLocks/>
          </p:cNvGrpSpPr>
          <p:nvPr/>
        </p:nvGrpSpPr>
        <p:grpSpPr bwMode="auto">
          <a:xfrm>
            <a:off x="174944" y="6086391"/>
            <a:ext cx="8799129" cy="413035"/>
            <a:chOff x="75" y="3895"/>
            <a:chExt cx="689" cy="255"/>
          </a:xfrm>
        </p:grpSpPr>
        <p:sp>
          <p:nvSpPr>
            <p:cNvPr id="13" name="McK 4. Footnote"/>
            <p:cNvSpPr txBox="1">
              <a:spLocks noChangeArrowheads="1"/>
            </p:cNvSpPr>
            <p:nvPr/>
          </p:nvSpPr>
          <p:spPr bwMode="auto">
            <a:xfrm>
              <a:off x="75" y="3895"/>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McK 5. Source"/>
            <p:cNvSpPr>
              <a:spLocks noChangeArrowheads="1"/>
            </p:cNvSpPr>
            <p:nvPr/>
          </p:nvSpPr>
          <p:spPr bwMode="auto">
            <a:xfrm>
              <a:off x="75" y="4053"/>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21910" indent="-621910" defTabSz="913429" fontAlgn="base">
                <a:spcBef>
                  <a:spcPct val="0"/>
                </a:spcBef>
                <a:spcAft>
                  <a:spcPct val="0"/>
                </a:spcAft>
                <a:tabLst>
                  <a:tab pos="625148" algn="l"/>
                </a:tabLst>
              </a:pPr>
              <a:r>
                <a:rPr lang="en-US" sz="1000" dirty="0">
                  <a:solidFill>
                    <a:srgbClr val="000000"/>
                  </a:solidFill>
                </a:rPr>
                <a:t>SOURCE: Source</a:t>
              </a:r>
            </a:p>
          </p:txBody>
        </p:sp>
      </p:grpSp>
      <p:grpSp>
        <p:nvGrpSpPr>
          <p:cNvPr id="15" name="ACET" hidden="1"/>
          <p:cNvGrpSpPr>
            <a:grpSpLocks/>
          </p:cNvGrpSpPr>
          <p:nvPr/>
        </p:nvGrpSpPr>
        <p:grpSpPr bwMode="auto">
          <a:xfrm>
            <a:off x="1482156" y="1150019"/>
            <a:ext cx="4350892"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14400" fontAlgn="base">
                <a:spcBef>
                  <a:spcPct val="0"/>
                </a:spcBef>
                <a:spcAft>
                  <a:spcPct val="0"/>
                </a:spcAft>
              </a:pPr>
              <a:r>
                <a:rPr lang="en-US" sz="1600" b="1" dirty="0">
                  <a:solidFill>
                    <a:srgbClr val="000000"/>
                  </a:solidFill>
                </a:rPr>
                <a:t>Title</a:t>
              </a:r>
            </a:p>
            <a:p>
              <a:pPr defTabSz="914400" fontAlgn="base">
                <a:spcBef>
                  <a:spcPct val="0"/>
                </a:spcBef>
                <a:spcAft>
                  <a:spcPct val="0"/>
                </a:spcAft>
              </a:pPr>
              <a:r>
                <a:rPr lang="en-US" sz="1600" dirty="0">
                  <a:solidFill>
                    <a:srgbClr val="808080"/>
                  </a:solidFill>
                </a:rPr>
                <a:t>Unit of measure</a:t>
              </a:r>
            </a:p>
          </p:txBody>
        </p:sp>
      </p:grpSp>
      <p:grpSp>
        <p:nvGrpSpPr>
          <p:cNvPr id="63" name="LegendBoxes" hidden="1"/>
          <p:cNvGrpSpPr>
            <a:grpSpLocks/>
          </p:cNvGrpSpPr>
          <p:nvPr/>
        </p:nvGrpSpPr>
        <p:grpSpPr bwMode="auto">
          <a:xfrm>
            <a:off x="7449476" y="275439"/>
            <a:ext cx="779144" cy="1017201"/>
            <a:chOff x="4936" y="176"/>
            <a:chExt cx="481" cy="628"/>
          </a:xfrm>
        </p:grpSpPr>
        <p:sp>
          <p:nvSpPr>
            <p:cNvPr id="64"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66"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68"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70"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72" name="LegendLines" hidden="1"/>
          <p:cNvGrpSpPr>
            <a:grpSpLocks/>
          </p:cNvGrpSpPr>
          <p:nvPr/>
        </p:nvGrpSpPr>
        <p:grpSpPr bwMode="auto">
          <a:xfrm>
            <a:off x="7135228" y="275439"/>
            <a:ext cx="1093393" cy="745084"/>
            <a:chOff x="4750" y="176"/>
            <a:chExt cx="675" cy="460"/>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6"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7"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8"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grpSp>
      <p:grpSp>
        <p:nvGrpSpPr>
          <p:cNvPr id="79" name="McKSticker" hidden="1"/>
          <p:cNvGrpSpPr/>
          <p:nvPr/>
        </p:nvGrpSpPr>
        <p:grpSpPr bwMode="auto">
          <a:xfrm>
            <a:off x="7139991" y="275438"/>
            <a:ext cx="1088630" cy="216680"/>
            <a:chOff x="7673880" y="285750"/>
            <a:chExt cx="1066895" cy="212366"/>
          </a:xfrm>
        </p:grpSpPr>
        <p:sp>
          <p:nvSpPr>
            <p:cNvPr id="80"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26" fontAlgn="base">
                <a:spcBef>
                  <a:spcPct val="0"/>
                </a:spcBef>
                <a:spcAft>
                  <a:spcPct val="0"/>
                </a:spcAft>
                <a:buClr>
                  <a:srgbClr val="000000"/>
                </a:buClr>
              </a:pPr>
              <a:r>
                <a:rPr lang="en-US" sz="1200" dirty="0">
                  <a:solidFill>
                    <a:srgbClr val="808080"/>
                  </a:solidFill>
                </a:rPr>
                <a:t>PRELIMINARY</a:t>
              </a:r>
            </a:p>
          </p:txBody>
        </p:sp>
        <p:cxnSp>
          <p:nvCxnSpPr>
            <p:cNvPr id="81" name="AutoShape 31"/>
            <p:cNvCxnSpPr>
              <a:cxnSpLocks noChangeShapeType="1"/>
              <a:stCxn id="80" idx="2"/>
              <a:endCxn id="80"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82" name="AutoShape 32"/>
            <p:cNvCxnSpPr>
              <a:cxnSpLocks noChangeShapeType="1"/>
              <a:stCxn id="80" idx="4"/>
              <a:endCxn id="80"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83" name="LegendMoons" hidden="1"/>
          <p:cNvGrpSpPr/>
          <p:nvPr/>
        </p:nvGrpSpPr>
        <p:grpSpPr bwMode="auto">
          <a:xfrm>
            <a:off x="7381273" y="275438"/>
            <a:ext cx="847347" cy="1333054"/>
            <a:chOff x="6655594" y="273840"/>
            <a:chExt cx="830430" cy="1306516"/>
          </a:xfrm>
        </p:grpSpPr>
        <p:grpSp>
          <p:nvGrpSpPr>
            <p:cNvPr id="84" name="MoonLegend1"/>
            <p:cNvGrpSpPr>
              <a:grpSpLocks noChangeAspect="1"/>
            </p:cNvGrpSpPr>
            <p:nvPr>
              <p:custDataLst>
                <p:tags r:id="rId11"/>
              </p:custDataLst>
            </p:nvPr>
          </p:nvGrpSpPr>
          <p:grpSpPr bwMode="auto">
            <a:xfrm>
              <a:off x="6655594" y="273840"/>
              <a:ext cx="209550" cy="209551"/>
              <a:chOff x="4533" y="183"/>
              <a:chExt cx="144" cy="144"/>
            </a:xfrm>
          </p:grpSpPr>
          <p:sp>
            <p:nvSpPr>
              <p:cNvPr id="102" name="Oval 38"/>
              <p:cNvSpPr>
                <a:spLocks noChangeAspect="1" noChangeArrowheads="1"/>
              </p:cNvSpPr>
              <p:nvPr>
                <p:custDataLst>
                  <p:tags r:id="rId24"/>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103" name="Arc 39"/>
              <p:cNvSpPr>
                <a:spLocks noChangeAspect="1"/>
              </p:cNvSpPr>
              <p:nvPr>
                <p:custDataLst>
                  <p:tags r:id="rId25"/>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5" name="MoonLegend2"/>
            <p:cNvGrpSpPr>
              <a:grpSpLocks noChangeAspect="1"/>
            </p:cNvGrpSpPr>
            <p:nvPr>
              <p:custDataLst>
                <p:tags r:id="rId12"/>
              </p:custDataLst>
            </p:nvPr>
          </p:nvGrpSpPr>
          <p:grpSpPr bwMode="auto">
            <a:xfrm>
              <a:off x="6655594" y="548081"/>
              <a:ext cx="209550" cy="209551"/>
              <a:chOff x="1694" y="2044"/>
              <a:chExt cx="160" cy="160"/>
            </a:xfrm>
          </p:grpSpPr>
          <p:sp>
            <p:nvSpPr>
              <p:cNvPr id="100" name="Oval 41"/>
              <p:cNvSpPr>
                <a:spLocks noChangeAspect="1" noChangeArrowheads="1"/>
              </p:cNvSpPr>
              <p:nvPr>
                <p:custDataLst>
                  <p:tags r:id="rId2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101" name="Arc 42"/>
              <p:cNvSpPr>
                <a:spLocks noChangeAspect="1"/>
              </p:cNvSpPr>
              <p:nvPr>
                <p:custDataLst>
                  <p:tags r:id="rId23"/>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6" name="MoonLegend4"/>
            <p:cNvGrpSpPr>
              <a:grpSpLocks noChangeAspect="1"/>
            </p:cNvGrpSpPr>
            <p:nvPr>
              <p:custDataLst>
                <p:tags r:id="rId13"/>
              </p:custDataLst>
            </p:nvPr>
          </p:nvGrpSpPr>
          <p:grpSpPr bwMode="auto">
            <a:xfrm>
              <a:off x="6655594" y="1096563"/>
              <a:ext cx="209550" cy="209551"/>
              <a:chOff x="4495" y="1198"/>
              <a:chExt cx="160" cy="160"/>
            </a:xfrm>
          </p:grpSpPr>
          <p:sp>
            <p:nvSpPr>
              <p:cNvPr id="98"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9" name="Arc 48"/>
              <p:cNvSpPr>
                <a:spLocks noChangeAspect="1"/>
              </p:cNvSpPr>
              <p:nvPr>
                <p:custDataLst>
                  <p:tags r:id="rId21"/>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7" name="MoonLegend5"/>
            <p:cNvGrpSpPr>
              <a:grpSpLocks noChangeAspect="1"/>
            </p:cNvGrpSpPr>
            <p:nvPr>
              <p:custDataLst>
                <p:tags r:id="rId14"/>
              </p:custDataLst>
            </p:nvPr>
          </p:nvGrpSpPr>
          <p:grpSpPr bwMode="auto">
            <a:xfrm>
              <a:off x="6655594" y="1370805"/>
              <a:ext cx="209550" cy="209551"/>
              <a:chOff x="4495" y="1440"/>
              <a:chExt cx="160" cy="160"/>
            </a:xfrm>
          </p:grpSpPr>
          <p:sp>
            <p:nvSpPr>
              <p:cNvPr id="96" name="Oval 50"/>
              <p:cNvSpPr>
                <a:spLocks noChangeAspect="1" noChangeArrowheads="1"/>
              </p:cNvSpPr>
              <p:nvPr>
                <p:custDataLst>
                  <p:tags r:id="rId18"/>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7" name="Oval 51"/>
              <p:cNvSpPr>
                <a:spLocks noChangeAspect="1" noChangeArrowheads="1"/>
              </p:cNvSpPr>
              <p:nvPr>
                <p:custDataLst>
                  <p:tags r:id="rId19"/>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sp>
          <p:nvSpPr>
            <p:cNvPr id="88"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89"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0"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1"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2"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grpSp>
          <p:nvGrpSpPr>
            <p:cNvPr id="93" name="MoonLegend3"/>
            <p:cNvGrpSpPr>
              <a:grpSpLocks noChangeAspect="1"/>
            </p:cNvGrpSpPr>
            <p:nvPr>
              <p:custDataLst>
                <p:tags r:id="rId15"/>
              </p:custDataLst>
            </p:nvPr>
          </p:nvGrpSpPr>
          <p:grpSpPr bwMode="auto">
            <a:xfrm>
              <a:off x="6655594" y="822322"/>
              <a:ext cx="209550" cy="209551"/>
              <a:chOff x="4495" y="1198"/>
              <a:chExt cx="160" cy="160"/>
            </a:xfrm>
          </p:grpSpPr>
          <p:sp>
            <p:nvSpPr>
              <p:cNvPr id="94"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5" name="Arc 48"/>
              <p:cNvSpPr>
                <a:spLocks noChangeAspect="1"/>
              </p:cNvSpPr>
              <p:nvPr>
                <p:custDataLst>
                  <p:tags r:id="rId17"/>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sp>
        <p:nvSpPr>
          <p:cNvPr id="104" name="Slide Number"/>
          <p:cNvSpPr txBox="1">
            <a:spLocks/>
          </p:cNvSpPr>
          <p:nvPr/>
        </p:nvSpPr>
        <p:spPr bwMode="auto">
          <a:xfrm>
            <a:off x="8808763" y="6633336"/>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defTabSz="914400" fontAlgn="base">
              <a:spcBef>
                <a:spcPct val="0"/>
              </a:spcBef>
              <a:spcAft>
                <a:spcPct val="0"/>
              </a:spcAft>
            </a:pPr>
            <a:fld id="{42C328C1-A84F-4A39-A664-DBA00541A8C6}" type="slidenum">
              <a:rPr lang="en-US" smtClean="0">
                <a:solidFill>
                  <a:srgbClr val="FFFFFF"/>
                </a:solidFill>
              </a:rPr>
              <a:pPr algn="r" defTabSz="914400" fontAlgn="base">
                <a:spcBef>
                  <a:spcPct val="0"/>
                </a:spcBef>
                <a:spcAft>
                  <a:spcPct val="0"/>
                </a:spcAft>
              </a:pPr>
              <a:t>‹#›</a:t>
            </a:fld>
            <a:endParaRPr lang="en-US" dirty="0">
              <a:solidFill>
                <a:srgbClr val="FFFFFF"/>
              </a:solidFill>
            </a:endParaRPr>
          </a:p>
        </p:txBody>
      </p:sp>
      <p:pic>
        <p:nvPicPr>
          <p:cNvPr id="62" name="Picture 4" descr="http://upload.wikimedia.org/wikipedia/commons/thumb/8/82/Seal_of_Massachusetts.svg/2000px-Seal_of_Massachusetts.svg.png"/>
          <p:cNvPicPr>
            <a:picLocks noChangeAspect="1" noChangeArrowheads="1"/>
          </p:cNvPicPr>
          <p:nvPr userDrawn="1"/>
        </p:nvPicPr>
        <p:blipFill>
          <a:blip r:embed="rId2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39965" y="135844"/>
            <a:ext cx="629092" cy="62905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003246"/>
      </p:ext>
    </p:extLst>
  </p:cSld>
  <p:clrMap bg1="lt1" tx1="dk1" bg2="lt2" tx2="dk2" accent1="accent1" accent2="accent2" accent3="accent3" accent4="accent4" accent5="accent5" accent6="accent6" hlink="hlink" folHlink="folHlink"/>
  <p:sldLayoutIdLst>
    <p:sldLayoutId id="2147484411" r:id="rId1"/>
    <p:sldLayoutId id="2147484412" r:id="rId2"/>
    <p:sldLayoutId id="2147484413" r:id="rId3"/>
    <p:sldLayoutId id="2147484416" r:id="rId4"/>
    <p:sldLayoutId id="2147484417" r:id="rId5"/>
    <p:sldLayoutId id="2147484418" r:id="rId6"/>
    <p:sldLayoutId id="2147484419" r:id="rId7"/>
  </p:sldLayoutIdLst>
  <p:hf hdr="0" ftr="0" dt="0"/>
  <p:txStyles>
    <p:title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ext uri="{D42A27DB-BD31-4B8C-83A1-F6EECF244321}">
                <p14:modId xmlns:p14="http://schemas.microsoft.com/office/powerpoint/2010/main" val="3199341739"/>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477624" name="think-cell Slide" r:id="rId26" imgW="270" imgH="270" progId="TCLayout.ActiveDocument.1">
                  <p:embed/>
                </p:oleObj>
              </mc:Choice>
              <mc:Fallback>
                <p:oleObj name="think-cell Slide" r:id="rId26" imgW="270" imgH="270" progId="TCLayout.ActiveDocument.1">
                  <p:embed/>
                  <p:pic>
                    <p:nvPicPr>
                      <p:cNvPr id="0" name=""/>
                      <p:cNvPicPr/>
                      <p:nvPr/>
                    </p:nvPicPr>
                    <p:blipFill>
                      <a:blip r:embed="rId27"/>
                      <a:stretch>
                        <a:fillRect/>
                      </a:stretch>
                    </p:blipFill>
                    <p:spPr>
                      <a:xfrm>
                        <a:off x="0" y="0"/>
                        <a:ext cx="161984" cy="161974"/>
                      </a:xfrm>
                      <a:prstGeom prst="rect">
                        <a:avLst/>
                      </a:prstGeom>
                    </p:spPr>
                  </p:pic>
                </p:oleObj>
              </mc:Fallback>
            </mc:AlternateContent>
          </a:graphicData>
        </a:graphic>
      </p:graphicFrame>
      <p:grpSp>
        <p:nvGrpSpPr>
          <p:cNvPr id="58" name="Group 57"/>
          <p:cNvGrpSpPr/>
          <p:nvPr userDrawn="1"/>
        </p:nvGrpSpPr>
        <p:grpSpPr bwMode="ltGray">
          <a:xfrm>
            <a:off x="2" y="6565687"/>
            <a:ext cx="9143999" cy="292313"/>
            <a:chOff x="-476250" y="1078229"/>
            <a:chExt cx="9437688" cy="475297"/>
          </a:xfrm>
        </p:grpSpPr>
        <p:sp>
          <p:nvSpPr>
            <p:cNvPr id="59" name="TitleTopPlaceholder"/>
            <p:cNvSpPr>
              <a:spLocks noChangeArrowheads="1"/>
            </p:cNvSpPr>
            <p:nvPr/>
          </p:nvSpPr>
          <p:spPr bwMode="ltGray">
            <a:xfrm>
              <a:off x="1717675" y="1078230"/>
              <a:ext cx="2193925" cy="474345"/>
            </a:xfrm>
            <a:prstGeom prst="rect">
              <a:avLst/>
            </a:prstGeom>
            <a:solidFill>
              <a:schemeClr val="accent4">
                <a:alpha val="77000"/>
              </a:scheme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sp>
          <p:nvSpPr>
            <p:cNvPr id="60" name="TitleTopPlaceholder"/>
            <p:cNvSpPr>
              <a:spLocks noChangeArrowheads="1"/>
            </p:cNvSpPr>
            <p:nvPr/>
          </p:nvSpPr>
          <p:spPr bwMode="ltGray">
            <a:xfrm>
              <a:off x="-476250" y="1078229"/>
              <a:ext cx="2193925" cy="474345"/>
            </a:xfrm>
            <a:prstGeom prst="rect">
              <a:avLst/>
            </a:prstGeom>
            <a:solidFill>
              <a:srgbClr val="FFC000">
                <a:alpha val="80000"/>
              </a:srgb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sp>
          <p:nvSpPr>
            <p:cNvPr id="61" name="TitleTopPlaceholder"/>
            <p:cNvSpPr>
              <a:spLocks noChangeArrowheads="1"/>
            </p:cNvSpPr>
            <p:nvPr/>
          </p:nvSpPr>
          <p:spPr bwMode="ltGray">
            <a:xfrm>
              <a:off x="3534567" y="1079181"/>
              <a:ext cx="5426871" cy="474345"/>
            </a:xfrm>
            <a:prstGeom prst="rect">
              <a:avLst/>
            </a:prstGeom>
            <a:solidFill>
              <a:srgbClr val="009900">
                <a:alpha val="69000"/>
              </a:srgbClr>
            </a:solidFill>
            <a:ln w="9525">
              <a:noFill/>
              <a:miter lim="800000"/>
              <a:headEnd/>
              <a:tailEnd/>
            </a:ln>
            <a:effectLst/>
            <a:extLst/>
          </p:spPr>
          <p:txBody>
            <a:bodyPr wrap="none" anchor="ctr"/>
            <a:lstStyle/>
            <a:p>
              <a:pPr defTabSz="914400" fontAlgn="base">
                <a:spcBef>
                  <a:spcPct val="0"/>
                </a:spcBef>
                <a:spcAft>
                  <a:spcPct val="0"/>
                </a:spcAft>
              </a:pPr>
              <a:endParaRPr lang="en-US" sz="1600" dirty="0">
                <a:solidFill>
                  <a:srgbClr val="000000"/>
                </a:solidFill>
              </a:endParaRPr>
            </a:p>
          </p:txBody>
        </p:sp>
      </p:grpSp>
      <p:sp>
        <p:nvSpPr>
          <p:cNvPr id="1036" name="Rectangle 286"/>
          <p:cNvSpPr>
            <a:spLocks noGrp="1" noChangeArrowheads="1"/>
          </p:cNvSpPr>
          <p:nvPr>
            <p:ph type="body" idx="1"/>
          </p:nvPr>
        </p:nvSpPr>
        <p:spPr bwMode="auto">
          <a:xfrm>
            <a:off x="1482156" y="1990667"/>
            <a:ext cx="4389768"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9" name="Title Placeholder 2"/>
          <p:cNvSpPr>
            <a:spLocks noGrp="1" noChangeArrowheads="1"/>
          </p:cNvSpPr>
          <p:nvPr>
            <p:ph type="title"/>
          </p:nvPr>
        </p:nvSpPr>
        <p:spPr bwMode="auto">
          <a:xfrm>
            <a:off x="174945" y="234863"/>
            <a:ext cx="8053675"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174944" y="27536"/>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4400"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174944" y="542617"/>
            <a:ext cx="8053675"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12" name="McK Slide Elements" hidden="1"/>
          <p:cNvGrpSpPr>
            <a:grpSpLocks/>
          </p:cNvGrpSpPr>
          <p:nvPr/>
        </p:nvGrpSpPr>
        <p:grpSpPr bwMode="auto">
          <a:xfrm>
            <a:off x="174944" y="6086391"/>
            <a:ext cx="8799129" cy="413035"/>
            <a:chOff x="75" y="3895"/>
            <a:chExt cx="689" cy="255"/>
          </a:xfrm>
        </p:grpSpPr>
        <p:sp>
          <p:nvSpPr>
            <p:cNvPr id="13" name="McK 4. Footnote"/>
            <p:cNvSpPr txBox="1">
              <a:spLocks noChangeArrowheads="1"/>
            </p:cNvSpPr>
            <p:nvPr/>
          </p:nvSpPr>
          <p:spPr bwMode="auto">
            <a:xfrm>
              <a:off x="75" y="3895"/>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McK 5. Source"/>
            <p:cNvSpPr>
              <a:spLocks noChangeArrowheads="1"/>
            </p:cNvSpPr>
            <p:nvPr/>
          </p:nvSpPr>
          <p:spPr bwMode="auto">
            <a:xfrm>
              <a:off x="75" y="4053"/>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21910" indent="-621910" defTabSz="913429" fontAlgn="base">
                <a:spcBef>
                  <a:spcPct val="0"/>
                </a:spcBef>
                <a:spcAft>
                  <a:spcPct val="0"/>
                </a:spcAft>
                <a:tabLst>
                  <a:tab pos="625148" algn="l"/>
                </a:tabLst>
              </a:pPr>
              <a:r>
                <a:rPr lang="en-US" sz="1000" dirty="0">
                  <a:solidFill>
                    <a:srgbClr val="000000"/>
                  </a:solidFill>
                </a:rPr>
                <a:t>SOURCE: Source</a:t>
              </a:r>
            </a:p>
          </p:txBody>
        </p:sp>
      </p:grpSp>
      <p:grpSp>
        <p:nvGrpSpPr>
          <p:cNvPr id="15" name="ACET" hidden="1"/>
          <p:cNvGrpSpPr>
            <a:grpSpLocks/>
          </p:cNvGrpSpPr>
          <p:nvPr/>
        </p:nvGrpSpPr>
        <p:grpSpPr bwMode="auto">
          <a:xfrm>
            <a:off x="1482156" y="1150019"/>
            <a:ext cx="4350892"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14400" fontAlgn="base">
                <a:spcBef>
                  <a:spcPct val="0"/>
                </a:spcBef>
                <a:spcAft>
                  <a:spcPct val="0"/>
                </a:spcAft>
              </a:pPr>
              <a:r>
                <a:rPr lang="en-US" sz="1600" b="1" dirty="0">
                  <a:solidFill>
                    <a:srgbClr val="000000"/>
                  </a:solidFill>
                </a:rPr>
                <a:t>Title</a:t>
              </a:r>
            </a:p>
            <a:p>
              <a:pPr defTabSz="914400" fontAlgn="base">
                <a:spcBef>
                  <a:spcPct val="0"/>
                </a:spcBef>
                <a:spcAft>
                  <a:spcPct val="0"/>
                </a:spcAft>
              </a:pPr>
              <a:r>
                <a:rPr lang="en-US" sz="1600" dirty="0">
                  <a:solidFill>
                    <a:srgbClr val="808080"/>
                  </a:solidFill>
                </a:rPr>
                <a:t>Unit of measure</a:t>
              </a:r>
            </a:p>
          </p:txBody>
        </p:sp>
      </p:grpSp>
      <p:grpSp>
        <p:nvGrpSpPr>
          <p:cNvPr id="63" name="LegendBoxes" hidden="1"/>
          <p:cNvGrpSpPr>
            <a:grpSpLocks/>
          </p:cNvGrpSpPr>
          <p:nvPr/>
        </p:nvGrpSpPr>
        <p:grpSpPr bwMode="auto">
          <a:xfrm>
            <a:off x="7449476" y="275439"/>
            <a:ext cx="779144" cy="1017201"/>
            <a:chOff x="4936" y="176"/>
            <a:chExt cx="481" cy="628"/>
          </a:xfrm>
        </p:grpSpPr>
        <p:sp>
          <p:nvSpPr>
            <p:cNvPr id="64"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66"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68"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70"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72" name="LegendLines" hidden="1"/>
          <p:cNvGrpSpPr>
            <a:grpSpLocks/>
          </p:cNvGrpSpPr>
          <p:nvPr/>
        </p:nvGrpSpPr>
        <p:grpSpPr bwMode="auto">
          <a:xfrm>
            <a:off x="7135228" y="275439"/>
            <a:ext cx="1093393" cy="745084"/>
            <a:chOff x="4750" y="176"/>
            <a:chExt cx="675" cy="460"/>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0000"/>
                </a:solidFill>
              </a:endParaRPr>
            </a:p>
          </p:txBody>
        </p:sp>
        <p:sp>
          <p:nvSpPr>
            <p:cNvPr id="76"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7"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8"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grpSp>
      <p:grpSp>
        <p:nvGrpSpPr>
          <p:cNvPr id="79" name="McKSticker" hidden="1"/>
          <p:cNvGrpSpPr/>
          <p:nvPr/>
        </p:nvGrpSpPr>
        <p:grpSpPr bwMode="auto">
          <a:xfrm>
            <a:off x="7139991" y="275438"/>
            <a:ext cx="1088630" cy="216680"/>
            <a:chOff x="7673880" y="285750"/>
            <a:chExt cx="1066895" cy="212366"/>
          </a:xfrm>
        </p:grpSpPr>
        <p:sp>
          <p:nvSpPr>
            <p:cNvPr id="80"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26" fontAlgn="base">
                <a:spcBef>
                  <a:spcPct val="0"/>
                </a:spcBef>
                <a:spcAft>
                  <a:spcPct val="0"/>
                </a:spcAft>
                <a:buClr>
                  <a:srgbClr val="000000"/>
                </a:buClr>
              </a:pPr>
              <a:r>
                <a:rPr lang="en-US" sz="1200" dirty="0">
                  <a:solidFill>
                    <a:srgbClr val="808080"/>
                  </a:solidFill>
                </a:rPr>
                <a:t>PRELIMINARY</a:t>
              </a:r>
            </a:p>
          </p:txBody>
        </p:sp>
        <p:cxnSp>
          <p:nvCxnSpPr>
            <p:cNvPr id="81" name="AutoShape 31"/>
            <p:cNvCxnSpPr>
              <a:cxnSpLocks noChangeShapeType="1"/>
              <a:stCxn id="80" idx="2"/>
              <a:endCxn id="80"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82" name="AutoShape 32"/>
            <p:cNvCxnSpPr>
              <a:cxnSpLocks noChangeShapeType="1"/>
              <a:stCxn id="80" idx="4"/>
              <a:endCxn id="80"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83" name="LegendMoons" hidden="1"/>
          <p:cNvGrpSpPr/>
          <p:nvPr/>
        </p:nvGrpSpPr>
        <p:grpSpPr bwMode="auto">
          <a:xfrm>
            <a:off x="7381273" y="275438"/>
            <a:ext cx="847347" cy="1333054"/>
            <a:chOff x="6655594" y="273840"/>
            <a:chExt cx="830430" cy="1306516"/>
          </a:xfrm>
        </p:grpSpPr>
        <p:grpSp>
          <p:nvGrpSpPr>
            <p:cNvPr id="84" name="MoonLegend1"/>
            <p:cNvGrpSpPr>
              <a:grpSpLocks noChangeAspect="1"/>
            </p:cNvGrpSpPr>
            <p:nvPr>
              <p:custDataLst>
                <p:tags r:id="rId11"/>
              </p:custDataLst>
            </p:nvPr>
          </p:nvGrpSpPr>
          <p:grpSpPr bwMode="auto">
            <a:xfrm>
              <a:off x="6655594" y="273840"/>
              <a:ext cx="209550" cy="209551"/>
              <a:chOff x="4533" y="183"/>
              <a:chExt cx="144" cy="144"/>
            </a:xfrm>
          </p:grpSpPr>
          <p:sp>
            <p:nvSpPr>
              <p:cNvPr id="102" name="Oval 38"/>
              <p:cNvSpPr>
                <a:spLocks noChangeAspect="1" noChangeArrowheads="1"/>
              </p:cNvSpPr>
              <p:nvPr>
                <p:custDataLst>
                  <p:tags r:id="rId24"/>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103" name="Arc 39"/>
              <p:cNvSpPr>
                <a:spLocks noChangeAspect="1"/>
              </p:cNvSpPr>
              <p:nvPr>
                <p:custDataLst>
                  <p:tags r:id="rId25"/>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5" name="MoonLegend2"/>
            <p:cNvGrpSpPr>
              <a:grpSpLocks noChangeAspect="1"/>
            </p:cNvGrpSpPr>
            <p:nvPr>
              <p:custDataLst>
                <p:tags r:id="rId12"/>
              </p:custDataLst>
            </p:nvPr>
          </p:nvGrpSpPr>
          <p:grpSpPr bwMode="auto">
            <a:xfrm>
              <a:off x="6655594" y="548081"/>
              <a:ext cx="209550" cy="209551"/>
              <a:chOff x="1694" y="2044"/>
              <a:chExt cx="160" cy="160"/>
            </a:xfrm>
          </p:grpSpPr>
          <p:sp>
            <p:nvSpPr>
              <p:cNvPr id="100" name="Oval 41"/>
              <p:cNvSpPr>
                <a:spLocks noChangeAspect="1" noChangeArrowheads="1"/>
              </p:cNvSpPr>
              <p:nvPr>
                <p:custDataLst>
                  <p:tags r:id="rId2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101" name="Arc 42"/>
              <p:cNvSpPr>
                <a:spLocks noChangeAspect="1"/>
              </p:cNvSpPr>
              <p:nvPr>
                <p:custDataLst>
                  <p:tags r:id="rId23"/>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6" name="MoonLegend4"/>
            <p:cNvGrpSpPr>
              <a:grpSpLocks noChangeAspect="1"/>
            </p:cNvGrpSpPr>
            <p:nvPr>
              <p:custDataLst>
                <p:tags r:id="rId13"/>
              </p:custDataLst>
            </p:nvPr>
          </p:nvGrpSpPr>
          <p:grpSpPr bwMode="auto">
            <a:xfrm>
              <a:off x="6655594" y="1096563"/>
              <a:ext cx="209550" cy="209551"/>
              <a:chOff x="4495" y="1198"/>
              <a:chExt cx="160" cy="160"/>
            </a:xfrm>
          </p:grpSpPr>
          <p:sp>
            <p:nvSpPr>
              <p:cNvPr id="98"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9" name="Arc 48"/>
              <p:cNvSpPr>
                <a:spLocks noChangeAspect="1"/>
              </p:cNvSpPr>
              <p:nvPr>
                <p:custDataLst>
                  <p:tags r:id="rId21"/>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nvGrpSpPr>
            <p:cNvPr id="87" name="MoonLegend5"/>
            <p:cNvGrpSpPr>
              <a:grpSpLocks noChangeAspect="1"/>
            </p:cNvGrpSpPr>
            <p:nvPr>
              <p:custDataLst>
                <p:tags r:id="rId14"/>
              </p:custDataLst>
            </p:nvPr>
          </p:nvGrpSpPr>
          <p:grpSpPr bwMode="auto">
            <a:xfrm>
              <a:off x="6655594" y="1370805"/>
              <a:ext cx="209550" cy="209551"/>
              <a:chOff x="4495" y="1440"/>
              <a:chExt cx="160" cy="160"/>
            </a:xfrm>
          </p:grpSpPr>
          <p:sp>
            <p:nvSpPr>
              <p:cNvPr id="96" name="Oval 50"/>
              <p:cNvSpPr>
                <a:spLocks noChangeAspect="1" noChangeArrowheads="1"/>
              </p:cNvSpPr>
              <p:nvPr>
                <p:custDataLst>
                  <p:tags r:id="rId18"/>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7" name="Oval 51"/>
              <p:cNvSpPr>
                <a:spLocks noChangeAspect="1" noChangeArrowheads="1"/>
              </p:cNvSpPr>
              <p:nvPr>
                <p:custDataLst>
                  <p:tags r:id="rId19"/>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sp>
          <p:nvSpPr>
            <p:cNvPr id="88"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89"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0"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1"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2"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grpSp>
          <p:nvGrpSpPr>
            <p:cNvPr id="93" name="MoonLegend3"/>
            <p:cNvGrpSpPr>
              <a:grpSpLocks noChangeAspect="1"/>
            </p:cNvGrpSpPr>
            <p:nvPr>
              <p:custDataLst>
                <p:tags r:id="rId15"/>
              </p:custDataLst>
            </p:nvPr>
          </p:nvGrpSpPr>
          <p:grpSpPr bwMode="auto">
            <a:xfrm>
              <a:off x="6655594" y="822322"/>
              <a:ext cx="209550" cy="209551"/>
              <a:chOff x="4495" y="1198"/>
              <a:chExt cx="160" cy="160"/>
            </a:xfrm>
          </p:grpSpPr>
          <p:sp>
            <p:nvSpPr>
              <p:cNvPr id="94"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sp>
            <p:nvSpPr>
              <p:cNvPr id="95" name="Arc 48"/>
              <p:cNvSpPr>
                <a:spLocks noChangeAspect="1"/>
              </p:cNvSpPr>
              <p:nvPr>
                <p:custDataLst>
                  <p:tags r:id="rId17"/>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0000"/>
                  </a:solidFill>
                </a:endParaRPr>
              </a:p>
            </p:txBody>
          </p:sp>
        </p:grpSp>
      </p:grpSp>
      <p:sp>
        <p:nvSpPr>
          <p:cNvPr id="104" name="Slide Number"/>
          <p:cNvSpPr txBox="1">
            <a:spLocks/>
          </p:cNvSpPr>
          <p:nvPr/>
        </p:nvSpPr>
        <p:spPr bwMode="auto">
          <a:xfrm>
            <a:off x="8808763" y="6633336"/>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defTabSz="914400" fontAlgn="base">
              <a:spcBef>
                <a:spcPct val="0"/>
              </a:spcBef>
              <a:spcAft>
                <a:spcPct val="0"/>
              </a:spcAft>
            </a:pPr>
            <a:fld id="{42C328C1-A84F-4A39-A664-DBA00541A8C6}" type="slidenum">
              <a:rPr lang="en-US" smtClean="0">
                <a:solidFill>
                  <a:srgbClr val="FFFFFF"/>
                </a:solidFill>
              </a:rPr>
              <a:pPr algn="r" defTabSz="914400" fontAlgn="base">
                <a:spcBef>
                  <a:spcPct val="0"/>
                </a:spcBef>
                <a:spcAft>
                  <a:spcPct val="0"/>
                </a:spcAft>
              </a:pPr>
              <a:t>‹#›</a:t>
            </a:fld>
            <a:endParaRPr lang="en-US" dirty="0">
              <a:solidFill>
                <a:srgbClr val="FFFFFF"/>
              </a:solidFill>
            </a:endParaRPr>
          </a:p>
        </p:txBody>
      </p:sp>
      <p:pic>
        <p:nvPicPr>
          <p:cNvPr id="62" name="Picture 4" descr="http://upload.wikimedia.org/wikipedia/commons/thumb/8/82/Seal_of_Massachusetts.svg/2000px-Seal_of_Massachusetts.svg.png"/>
          <p:cNvPicPr>
            <a:picLocks noChangeAspect="1" noChangeArrowheads="1"/>
          </p:cNvPicPr>
          <p:nvPr userDrawn="1"/>
        </p:nvPicPr>
        <p:blipFill>
          <a:blip r:embed="rId2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39965" y="135844"/>
            <a:ext cx="629092" cy="62905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727073"/>
      </p:ext>
    </p:extLst>
  </p:cSld>
  <p:clrMap bg1="lt1" tx1="dk1" bg2="lt2" tx2="dk2" accent1="accent1" accent2="accent2" accent3="accent3" accent4="accent4" accent5="accent5" accent6="accent6" hlink="hlink" folHlink="folHlink"/>
  <p:sldLayoutIdLst>
    <p:sldLayoutId id="2147484421" r:id="rId1"/>
    <p:sldLayoutId id="2147484422" r:id="rId2"/>
    <p:sldLayoutId id="2147484423" r:id="rId3"/>
    <p:sldLayoutId id="2147484426" r:id="rId4"/>
    <p:sldLayoutId id="2147484427" r:id="rId5"/>
    <p:sldLayoutId id="2147484428" r:id="rId6"/>
    <p:sldLayoutId id="2147484429" r:id="rId7"/>
  </p:sldLayoutIdLst>
  <p:hf hdr="0" ftr="0" dt="0"/>
  <p:txStyles>
    <p:title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9"/>
            </p:custDataLst>
            <p:extLst>
              <p:ext uri="{D42A27DB-BD31-4B8C-83A1-F6EECF244321}">
                <p14:modId xmlns:p14="http://schemas.microsoft.com/office/powerpoint/2010/main" val="2957880636"/>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290812" name="think-cell Slide" r:id="rId26" imgW="6350000" imgH="6350000" progId="TCLayout.ActiveDocument.1">
                  <p:embed/>
                </p:oleObj>
              </mc:Choice>
              <mc:Fallback>
                <p:oleObj name="think-cell Slide" r:id="rId26" imgW="6350000" imgH="6350000" progId="TCLayout.ActiveDocument.1">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6" name="Rectangle 286"/>
          <p:cNvSpPr>
            <a:spLocks noGrp="1" noChangeArrowheads="1"/>
          </p:cNvSpPr>
          <p:nvPr>
            <p:ph type="body" idx="1"/>
          </p:nvPr>
        </p:nvSpPr>
        <p:spPr bwMode="auto">
          <a:xfrm>
            <a:off x="2377117" y="2440672"/>
            <a:ext cx="4389768" cy="2512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Text</a:t>
            </a:r>
            <a:endParaRPr lang="en-US" noProof="0" dirty="0"/>
          </a:p>
        </p:txBody>
      </p:sp>
      <p:sp>
        <p:nvSpPr>
          <p:cNvPr id="19" name="Title Placeholder 2"/>
          <p:cNvSpPr>
            <a:spLocks noGrp="1" noChangeArrowheads="1"/>
          </p:cNvSpPr>
          <p:nvPr>
            <p:ph type="title"/>
          </p:nvPr>
        </p:nvSpPr>
        <p:spPr bwMode="auto">
          <a:xfrm>
            <a:off x="121545" y="234863"/>
            <a:ext cx="879411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121488" y="15389"/>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121488" y="532898"/>
            <a:ext cx="4726600"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6" name="McK Slide Elements" hidden="1"/>
          <p:cNvGrpSpPr/>
          <p:nvPr/>
        </p:nvGrpSpPr>
        <p:grpSpPr bwMode="auto">
          <a:xfrm>
            <a:off x="1393471" y="6159598"/>
            <a:ext cx="7522187" cy="527525"/>
            <a:chOff x="1365594" y="6036921"/>
            <a:chExt cx="7372005" cy="517023"/>
          </a:xfrm>
        </p:grpSpPr>
        <p:sp>
          <p:nvSpPr>
            <p:cNvPr id="13" name="McK 4. Footnote"/>
            <p:cNvSpPr txBox="1">
              <a:spLocks noChangeArrowheads="1"/>
            </p:cNvSpPr>
            <p:nvPr/>
          </p:nvSpPr>
          <p:spPr bwMode="auto">
            <a:xfrm>
              <a:off x="1365594" y="6036921"/>
              <a:ext cx="737200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McK 5. Source"/>
            <p:cNvSpPr>
              <a:spLocks noChangeArrowheads="1"/>
            </p:cNvSpPr>
            <p:nvPr/>
          </p:nvSpPr>
          <p:spPr bwMode="auto">
            <a:xfrm>
              <a:off x="1365594" y="6400056"/>
              <a:ext cx="3935069"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476675" indent="-476675" defTabSz="908213" fontAlgn="base">
                <a:spcBef>
                  <a:spcPct val="0"/>
                </a:spcBef>
                <a:spcAft>
                  <a:spcPct val="0"/>
                </a:spcAft>
                <a:tabLst>
                  <a:tab pos="487926" algn="l"/>
                  <a:tab pos="674722" algn="l"/>
                </a:tabLst>
              </a:pPr>
              <a:r>
                <a:rPr lang="en-US" sz="1000" dirty="0">
                  <a:solidFill>
                    <a:srgbClr val="000000"/>
                  </a:solidFill>
                </a:rPr>
                <a:t>Source: Source</a:t>
              </a:r>
            </a:p>
          </p:txBody>
        </p:sp>
      </p:grpSp>
      <p:grpSp>
        <p:nvGrpSpPr>
          <p:cNvPr id="15" name="ACET" hidden="1"/>
          <p:cNvGrpSpPr>
            <a:grpSpLocks/>
          </p:cNvGrpSpPr>
          <p:nvPr/>
        </p:nvGrpSpPr>
        <p:grpSpPr bwMode="auto">
          <a:xfrm>
            <a:off x="2377117" y="1859183"/>
            <a:ext cx="4389768"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0000"/>
                  </a:solidFill>
                </a:rPr>
                <a:t>Title</a:t>
              </a:r>
            </a:p>
            <a:p>
              <a:pPr fontAlgn="base">
                <a:spcBef>
                  <a:spcPct val="0"/>
                </a:spcBef>
                <a:spcAft>
                  <a:spcPct val="0"/>
                </a:spcAft>
              </a:pPr>
              <a:r>
                <a:rPr lang="en-US" sz="1600" dirty="0">
                  <a:solidFill>
                    <a:srgbClr val="808080"/>
                  </a:solidFill>
                </a:rPr>
                <a:t>Unit of measure</a:t>
              </a:r>
            </a:p>
          </p:txBody>
        </p:sp>
      </p:grpSp>
      <p:sp>
        <p:nvSpPr>
          <p:cNvPr id="21" name="SlideLogoSeparator"/>
          <p:cNvSpPr>
            <a:spLocks noChangeArrowheads="1"/>
          </p:cNvSpPr>
          <p:nvPr>
            <p:custDataLst>
              <p:tags r:id="rId10"/>
            </p:custDataLst>
          </p:nvPr>
        </p:nvSpPr>
        <p:spPr bwMode="auto">
          <a:xfrm>
            <a:off x="8608479" y="6623650"/>
            <a:ext cx="40892" cy="18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p>
            <a:pPr algn="r" defTabSz="908213" fontAlgn="base">
              <a:spcBef>
                <a:spcPct val="0"/>
              </a:spcBef>
              <a:spcAft>
                <a:spcPct val="0"/>
              </a:spcAft>
            </a:pPr>
            <a:r>
              <a:rPr lang="en-US" sz="1200" dirty="0">
                <a:solidFill>
                  <a:srgbClr val="000000"/>
                </a:solidFill>
              </a:rPr>
              <a:t>|</a:t>
            </a:r>
          </a:p>
        </p:txBody>
      </p:sp>
      <p:grpSp>
        <p:nvGrpSpPr>
          <p:cNvPr id="25" name="LegendBoxes" hidden="1"/>
          <p:cNvGrpSpPr>
            <a:grpSpLocks/>
          </p:cNvGrpSpPr>
          <p:nvPr/>
        </p:nvGrpSpPr>
        <p:grpSpPr bwMode="auto">
          <a:xfrm>
            <a:off x="8136458" y="296464"/>
            <a:ext cx="779144" cy="1017201"/>
            <a:chOff x="4936" y="176"/>
            <a:chExt cx="481" cy="628"/>
          </a:xfrm>
        </p:grpSpPr>
        <p:sp>
          <p:nvSpPr>
            <p:cNvPr id="26"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28"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30"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32"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34" name="LegendLines" hidden="1"/>
          <p:cNvGrpSpPr>
            <a:grpSpLocks/>
          </p:cNvGrpSpPr>
          <p:nvPr/>
        </p:nvGrpSpPr>
        <p:grpSpPr bwMode="auto">
          <a:xfrm>
            <a:off x="7822266" y="296408"/>
            <a:ext cx="1093393" cy="745084"/>
            <a:chOff x="4750" y="176"/>
            <a:chExt cx="675" cy="460"/>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38"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39"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40"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grpSp>
      <p:grpSp>
        <p:nvGrpSpPr>
          <p:cNvPr id="41" name="McKSticker" hidden="1"/>
          <p:cNvGrpSpPr/>
          <p:nvPr/>
        </p:nvGrpSpPr>
        <p:grpSpPr bwMode="auto">
          <a:xfrm>
            <a:off x="7826992" y="296407"/>
            <a:ext cx="1088630" cy="216680"/>
            <a:chOff x="7673880" y="285750"/>
            <a:chExt cx="1066895" cy="212366"/>
          </a:xfrm>
        </p:grpSpPr>
        <p:sp>
          <p:nvSpPr>
            <p:cNvPr id="42"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08213" fontAlgn="base">
                <a:spcBef>
                  <a:spcPct val="0"/>
                </a:spcBef>
                <a:spcAft>
                  <a:spcPct val="0"/>
                </a:spcAft>
                <a:buClr>
                  <a:srgbClr val="002960"/>
                </a:buClr>
              </a:pPr>
              <a:r>
                <a:rPr lang="en-US" sz="1200" dirty="0">
                  <a:solidFill>
                    <a:srgbClr val="808080"/>
                  </a:solidFill>
                </a:rPr>
                <a:t>PRELIMINARY</a:t>
              </a:r>
            </a:p>
          </p:txBody>
        </p:sp>
        <p:cxnSp>
          <p:nvCxnSpPr>
            <p:cNvPr id="43" name="AutoShape 31"/>
            <p:cNvCxnSpPr>
              <a:cxnSpLocks noChangeShapeType="1"/>
              <a:stCxn id="42" idx="2"/>
              <a:endCxn id="42"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4" name="AutoShape 32"/>
            <p:cNvCxnSpPr>
              <a:cxnSpLocks noChangeShapeType="1"/>
              <a:stCxn id="42" idx="4"/>
              <a:endCxn id="42"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5" name="LegendMoons" hidden="1"/>
          <p:cNvGrpSpPr/>
          <p:nvPr/>
        </p:nvGrpSpPr>
        <p:grpSpPr bwMode="auto">
          <a:xfrm>
            <a:off x="8068268" y="296408"/>
            <a:ext cx="847347" cy="1333054"/>
            <a:chOff x="6655594" y="273840"/>
            <a:chExt cx="830430" cy="1306516"/>
          </a:xfrm>
        </p:grpSpPr>
        <p:grpSp>
          <p:nvGrpSpPr>
            <p:cNvPr id="46" name="MoonLegend1"/>
            <p:cNvGrpSpPr>
              <a:grpSpLocks noChangeAspect="1"/>
            </p:cNvGrpSpPr>
            <p:nvPr>
              <p:custDataLst>
                <p:tags r:id="rId11"/>
              </p:custDataLst>
            </p:nvPr>
          </p:nvGrpSpPr>
          <p:grpSpPr bwMode="auto">
            <a:xfrm>
              <a:off x="6655594" y="273840"/>
              <a:ext cx="209550" cy="209551"/>
              <a:chOff x="4533" y="183"/>
              <a:chExt cx="144" cy="144"/>
            </a:xfrm>
          </p:grpSpPr>
          <p:sp>
            <p:nvSpPr>
              <p:cNvPr id="64" name="Oval 38"/>
              <p:cNvSpPr>
                <a:spLocks noChangeAspect="1" noChangeArrowheads="1"/>
              </p:cNvSpPr>
              <p:nvPr>
                <p:custDataLst>
                  <p:tags r:id="rId24"/>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5" name="Arc 39"/>
              <p:cNvSpPr>
                <a:spLocks noChangeAspect="1"/>
              </p:cNvSpPr>
              <p:nvPr>
                <p:custDataLst>
                  <p:tags r:id="rId25"/>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47" name="MoonLegend2"/>
            <p:cNvGrpSpPr>
              <a:grpSpLocks noChangeAspect="1"/>
            </p:cNvGrpSpPr>
            <p:nvPr>
              <p:custDataLst>
                <p:tags r:id="rId12"/>
              </p:custDataLst>
            </p:nvPr>
          </p:nvGrpSpPr>
          <p:grpSpPr bwMode="auto">
            <a:xfrm>
              <a:off x="6655594" y="548081"/>
              <a:ext cx="209550" cy="209551"/>
              <a:chOff x="1694" y="2044"/>
              <a:chExt cx="160" cy="160"/>
            </a:xfrm>
          </p:grpSpPr>
          <p:sp>
            <p:nvSpPr>
              <p:cNvPr id="62" name="Oval 41"/>
              <p:cNvSpPr>
                <a:spLocks noChangeAspect="1" noChangeArrowheads="1"/>
              </p:cNvSpPr>
              <p:nvPr>
                <p:custDataLst>
                  <p:tags r:id="rId2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3" name="Arc 42"/>
              <p:cNvSpPr>
                <a:spLocks noChangeAspect="1"/>
              </p:cNvSpPr>
              <p:nvPr>
                <p:custDataLst>
                  <p:tags r:id="rId23"/>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48" name="MoonLegend4"/>
            <p:cNvGrpSpPr>
              <a:grpSpLocks noChangeAspect="1"/>
            </p:cNvGrpSpPr>
            <p:nvPr>
              <p:custDataLst>
                <p:tags r:id="rId13"/>
              </p:custDataLst>
            </p:nvPr>
          </p:nvGrpSpPr>
          <p:grpSpPr bwMode="auto">
            <a:xfrm>
              <a:off x="6655594" y="1096563"/>
              <a:ext cx="209550" cy="209551"/>
              <a:chOff x="4495" y="1198"/>
              <a:chExt cx="160" cy="160"/>
            </a:xfrm>
          </p:grpSpPr>
          <p:sp>
            <p:nvSpPr>
              <p:cNvPr id="60"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1" name="Arc 48"/>
              <p:cNvSpPr>
                <a:spLocks noChangeAspect="1"/>
              </p:cNvSpPr>
              <p:nvPr>
                <p:custDataLst>
                  <p:tags r:id="rId21"/>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49" name="MoonLegend5"/>
            <p:cNvGrpSpPr>
              <a:grpSpLocks noChangeAspect="1"/>
            </p:cNvGrpSpPr>
            <p:nvPr>
              <p:custDataLst>
                <p:tags r:id="rId14"/>
              </p:custDataLst>
            </p:nvPr>
          </p:nvGrpSpPr>
          <p:grpSpPr bwMode="auto">
            <a:xfrm>
              <a:off x="6655594" y="1370805"/>
              <a:ext cx="209550" cy="209551"/>
              <a:chOff x="4495" y="1440"/>
              <a:chExt cx="160" cy="160"/>
            </a:xfrm>
          </p:grpSpPr>
          <p:sp>
            <p:nvSpPr>
              <p:cNvPr id="58" name="Oval 50"/>
              <p:cNvSpPr>
                <a:spLocks noChangeAspect="1" noChangeArrowheads="1"/>
              </p:cNvSpPr>
              <p:nvPr>
                <p:custDataLst>
                  <p:tags r:id="rId18"/>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59" name="Oval 51"/>
              <p:cNvSpPr>
                <a:spLocks noChangeAspect="1" noChangeArrowheads="1"/>
              </p:cNvSpPr>
              <p:nvPr>
                <p:custDataLst>
                  <p:tags r:id="rId19"/>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sp>
          <p:nvSpPr>
            <p:cNvPr id="50"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1"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2"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3"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4"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grpSp>
          <p:nvGrpSpPr>
            <p:cNvPr id="55" name="MoonLegend3"/>
            <p:cNvGrpSpPr>
              <a:grpSpLocks noChangeAspect="1"/>
            </p:cNvGrpSpPr>
            <p:nvPr>
              <p:custDataLst>
                <p:tags r:id="rId15"/>
              </p:custDataLst>
            </p:nvPr>
          </p:nvGrpSpPr>
          <p:grpSpPr bwMode="auto">
            <a:xfrm>
              <a:off x="6655594" y="822322"/>
              <a:ext cx="209550" cy="209551"/>
              <a:chOff x="4495" y="1198"/>
              <a:chExt cx="160" cy="160"/>
            </a:xfrm>
          </p:grpSpPr>
          <p:sp>
            <p:nvSpPr>
              <p:cNvPr id="56"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57" name="Arc 48"/>
              <p:cNvSpPr>
                <a:spLocks noChangeAspect="1"/>
              </p:cNvSpPr>
              <p:nvPr>
                <p:custDataLst>
                  <p:tags r:id="rId17"/>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sp>
        <p:nvSpPr>
          <p:cNvPr id="66" name="Slide Number"/>
          <p:cNvSpPr txBox="1">
            <a:spLocks/>
          </p:cNvSpPr>
          <p:nvPr userDrawn="1"/>
        </p:nvSpPr>
        <p:spPr bwMode="auto">
          <a:xfrm>
            <a:off x="8755308" y="6646901"/>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fontAlgn="base">
              <a:spcBef>
                <a:spcPct val="0"/>
              </a:spcBef>
              <a:spcAft>
                <a:spcPct val="0"/>
              </a:spcAft>
            </a:pPr>
            <a:fld id="{42C328C1-A84F-4A39-A664-DBA00541A8C6}" type="slidenum">
              <a:rPr lang="en-US" smtClean="0">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3327641481"/>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6" r:id="rId5"/>
    <p:sldLayoutId id="2147483917" r:id="rId6"/>
  </p:sldLayoutIdLst>
  <p:hf hdr="0" ftr="0" dt="0"/>
  <p:txStyles>
    <p:titleStyle>
      <a:lvl1pPr algn="l" defTabSz="908213" rtl="0" eaLnBrk="1" fontAlgn="base" hangingPunct="1">
        <a:spcBef>
          <a:spcPct val="0"/>
        </a:spcBef>
        <a:spcAft>
          <a:spcPct val="0"/>
        </a:spcAft>
        <a:tabLst>
          <a:tab pos="273752" algn="l"/>
        </a:tabLst>
        <a:defRPr sz="1900" b="1" baseline="0">
          <a:solidFill>
            <a:schemeClr val="tx2"/>
          </a:solidFill>
          <a:latin typeface="+mj-lt"/>
          <a:ea typeface="+mj-ea"/>
          <a:cs typeface="+mj-cs"/>
        </a:defRPr>
      </a:lvl1pPr>
      <a:lvl2pPr algn="l" defTabSz="908213" rtl="0" eaLnBrk="1" fontAlgn="base" hangingPunct="1">
        <a:spcBef>
          <a:spcPct val="0"/>
        </a:spcBef>
        <a:spcAft>
          <a:spcPct val="0"/>
        </a:spcAft>
        <a:defRPr sz="1900" b="1">
          <a:solidFill>
            <a:schemeClr val="tx2"/>
          </a:solidFill>
          <a:latin typeface="Arial" charset="0"/>
        </a:defRPr>
      </a:lvl2pPr>
      <a:lvl3pPr algn="l" defTabSz="908213" rtl="0" eaLnBrk="1" fontAlgn="base" hangingPunct="1">
        <a:spcBef>
          <a:spcPct val="0"/>
        </a:spcBef>
        <a:spcAft>
          <a:spcPct val="0"/>
        </a:spcAft>
        <a:defRPr sz="1900" b="1">
          <a:solidFill>
            <a:schemeClr val="tx2"/>
          </a:solidFill>
          <a:latin typeface="Arial" charset="0"/>
        </a:defRPr>
      </a:lvl3pPr>
      <a:lvl4pPr algn="l" defTabSz="908213" rtl="0" eaLnBrk="1" fontAlgn="base" hangingPunct="1">
        <a:spcBef>
          <a:spcPct val="0"/>
        </a:spcBef>
        <a:spcAft>
          <a:spcPct val="0"/>
        </a:spcAft>
        <a:defRPr sz="1900" b="1">
          <a:solidFill>
            <a:schemeClr val="tx2"/>
          </a:solidFill>
          <a:latin typeface="Arial" charset="0"/>
        </a:defRPr>
      </a:lvl4pPr>
      <a:lvl5pPr algn="l" defTabSz="908213" rtl="0" eaLnBrk="1" fontAlgn="base" hangingPunct="1">
        <a:spcBef>
          <a:spcPct val="0"/>
        </a:spcBef>
        <a:spcAft>
          <a:spcPct val="0"/>
        </a:spcAft>
        <a:defRPr sz="1900" b="1">
          <a:solidFill>
            <a:schemeClr val="tx2"/>
          </a:solidFill>
          <a:latin typeface="Arial" charset="0"/>
        </a:defRPr>
      </a:lvl5pPr>
      <a:lvl6pPr marL="463731" algn="l" defTabSz="908213" rtl="0" eaLnBrk="1" fontAlgn="base" hangingPunct="1">
        <a:spcBef>
          <a:spcPct val="0"/>
        </a:spcBef>
        <a:spcAft>
          <a:spcPct val="0"/>
        </a:spcAft>
        <a:defRPr sz="1900" b="1">
          <a:solidFill>
            <a:schemeClr val="tx2"/>
          </a:solidFill>
          <a:latin typeface="Arial" charset="0"/>
        </a:defRPr>
      </a:lvl6pPr>
      <a:lvl7pPr marL="927534" algn="l" defTabSz="908213" rtl="0" eaLnBrk="1" fontAlgn="base" hangingPunct="1">
        <a:spcBef>
          <a:spcPct val="0"/>
        </a:spcBef>
        <a:spcAft>
          <a:spcPct val="0"/>
        </a:spcAft>
        <a:defRPr sz="1900" b="1">
          <a:solidFill>
            <a:schemeClr val="tx2"/>
          </a:solidFill>
          <a:latin typeface="Arial" charset="0"/>
        </a:defRPr>
      </a:lvl7pPr>
      <a:lvl8pPr marL="1391307" algn="l" defTabSz="908213" rtl="0" eaLnBrk="1" fontAlgn="base" hangingPunct="1">
        <a:spcBef>
          <a:spcPct val="0"/>
        </a:spcBef>
        <a:spcAft>
          <a:spcPct val="0"/>
        </a:spcAft>
        <a:defRPr sz="1900" b="1">
          <a:solidFill>
            <a:schemeClr val="tx2"/>
          </a:solidFill>
          <a:latin typeface="Arial" charset="0"/>
        </a:defRPr>
      </a:lvl8pPr>
      <a:lvl9pPr marL="1855077" algn="l" defTabSz="908213" rtl="0" eaLnBrk="1" fontAlgn="base" hangingPunct="1">
        <a:spcBef>
          <a:spcPct val="0"/>
        </a:spcBef>
        <a:spcAft>
          <a:spcPct val="0"/>
        </a:spcAft>
        <a:defRPr sz="1900" b="1">
          <a:solidFill>
            <a:schemeClr val="tx2"/>
          </a:solidFill>
          <a:latin typeface="Arial" charset="0"/>
        </a:defRPr>
      </a:lvl9pPr>
    </p:titleStyle>
    <p:bodyStyle>
      <a:lvl1pPr marL="0" indent="0" algn="l" defTabSz="908213"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6459" indent="-194851" algn="l" defTabSz="908213"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3731" indent="-265702" algn="l" defTabSz="908213"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3191" indent="-157816" algn="l" defTabSz="908213"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27534" rtl="0" eaLnBrk="1" latinLnBrk="0" hangingPunct="1">
        <a:defRPr sz="1800" kern="1200">
          <a:solidFill>
            <a:schemeClr val="tx1"/>
          </a:solidFill>
          <a:latin typeface="+mn-lt"/>
          <a:ea typeface="+mn-ea"/>
          <a:cs typeface="+mn-cs"/>
        </a:defRPr>
      </a:lvl1pPr>
      <a:lvl2pPr marL="463731" algn="l" defTabSz="927534" rtl="0" eaLnBrk="1" latinLnBrk="0" hangingPunct="1">
        <a:defRPr sz="1800" kern="1200">
          <a:solidFill>
            <a:schemeClr val="tx1"/>
          </a:solidFill>
          <a:latin typeface="+mn-lt"/>
          <a:ea typeface="+mn-ea"/>
          <a:cs typeface="+mn-cs"/>
        </a:defRPr>
      </a:lvl2pPr>
      <a:lvl3pPr marL="927534" algn="l" defTabSz="927534" rtl="0" eaLnBrk="1" latinLnBrk="0" hangingPunct="1">
        <a:defRPr sz="1800" kern="1200">
          <a:solidFill>
            <a:schemeClr val="tx1"/>
          </a:solidFill>
          <a:latin typeface="+mn-lt"/>
          <a:ea typeface="+mn-ea"/>
          <a:cs typeface="+mn-cs"/>
        </a:defRPr>
      </a:lvl3pPr>
      <a:lvl4pPr marL="1391307" algn="l" defTabSz="927534" rtl="0" eaLnBrk="1" latinLnBrk="0" hangingPunct="1">
        <a:defRPr sz="1800" kern="1200">
          <a:solidFill>
            <a:schemeClr val="tx1"/>
          </a:solidFill>
          <a:latin typeface="+mn-lt"/>
          <a:ea typeface="+mn-ea"/>
          <a:cs typeface="+mn-cs"/>
        </a:defRPr>
      </a:lvl4pPr>
      <a:lvl5pPr marL="1855077" algn="l" defTabSz="927534" rtl="0" eaLnBrk="1" latinLnBrk="0" hangingPunct="1">
        <a:defRPr sz="1800" kern="1200">
          <a:solidFill>
            <a:schemeClr val="tx1"/>
          </a:solidFill>
          <a:latin typeface="+mn-lt"/>
          <a:ea typeface="+mn-ea"/>
          <a:cs typeface="+mn-cs"/>
        </a:defRPr>
      </a:lvl5pPr>
      <a:lvl6pPr marL="2318846" algn="l" defTabSz="927534" rtl="0" eaLnBrk="1" latinLnBrk="0" hangingPunct="1">
        <a:defRPr sz="1800" kern="1200">
          <a:solidFill>
            <a:schemeClr val="tx1"/>
          </a:solidFill>
          <a:latin typeface="+mn-lt"/>
          <a:ea typeface="+mn-ea"/>
          <a:cs typeface="+mn-cs"/>
        </a:defRPr>
      </a:lvl6pPr>
      <a:lvl7pPr marL="2782614" algn="l" defTabSz="927534" rtl="0" eaLnBrk="1" latinLnBrk="0" hangingPunct="1">
        <a:defRPr sz="1800" kern="1200">
          <a:solidFill>
            <a:schemeClr val="tx1"/>
          </a:solidFill>
          <a:latin typeface="+mn-lt"/>
          <a:ea typeface="+mn-ea"/>
          <a:cs typeface="+mn-cs"/>
        </a:defRPr>
      </a:lvl7pPr>
      <a:lvl8pPr marL="3246385" algn="l" defTabSz="927534" rtl="0" eaLnBrk="1" latinLnBrk="0" hangingPunct="1">
        <a:defRPr sz="1800" kern="1200">
          <a:solidFill>
            <a:schemeClr val="tx1"/>
          </a:solidFill>
          <a:latin typeface="+mn-lt"/>
          <a:ea typeface="+mn-ea"/>
          <a:cs typeface="+mn-cs"/>
        </a:defRPr>
      </a:lvl8pPr>
      <a:lvl9pPr marL="3710154" algn="l" defTabSz="927534"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9"/>
            </p:custDataLst>
            <p:extLst>
              <p:ext uri="{D42A27DB-BD31-4B8C-83A1-F6EECF244321}">
                <p14:modId xmlns:p14="http://schemas.microsoft.com/office/powerpoint/2010/main" val="699021008"/>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291836" name="think-cell Slide" r:id="rId26" imgW="6350000" imgH="6350000" progId="TCLayout.ActiveDocument.1">
                  <p:embed/>
                </p:oleObj>
              </mc:Choice>
              <mc:Fallback>
                <p:oleObj name="think-cell Slide" r:id="rId26" imgW="6350000" imgH="6350000" progId="TCLayout.ActiveDocument.1">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6" name="Rectangle 286"/>
          <p:cNvSpPr>
            <a:spLocks noGrp="1" noChangeArrowheads="1"/>
          </p:cNvSpPr>
          <p:nvPr>
            <p:ph type="body" idx="1"/>
          </p:nvPr>
        </p:nvSpPr>
        <p:spPr bwMode="auto">
          <a:xfrm>
            <a:off x="2377117" y="2440672"/>
            <a:ext cx="4389768" cy="2512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Text</a:t>
            </a:r>
            <a:endParaRPr lang="en-US" noProof="0" dirty="0"/>
          </a:p>
        </p:txBody>
      </p:sp>
      <p:sp>
        <p:nvSpPr>
          <p:cNvPr id="19" name="Title Placeholder 2"/>
          <p:cNvSpPr>
            <a:spLocks noGrp="1" noChangeArrowheads="1"/>
          </p:cNvSpPr>
          <p:nvPr>
            <p:ph type="title"/>
          </p:nvPr>
        </p:nvSpPr>
        <p:spPr bwMode="auto">
          <a:xfrm>
            <a:off x="121545" y="234863"/>
            <a:ext cx="879411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121488" y="15389"/>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121488" y="532898"/>
            <a:ext cx="4726600"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6" name="McK Slide Elements" hidden="1"/>
          <p:cNvGrpSpPr/>
          <p:nvPr/>
        </p:nvGrpSpPr>
        <p:grpSpPr bwMode="auto">
          <a:xfrm>
            <a:off x="1393471" y="6159598"/>
            <a:ext cx="7522187" cy="527525"/>
            <a:chOff x="1365594" y="6036921"/>
            <a:chExt cx="7372005" cy="517023"/>
          </a:xfrm>
        </p:grpSpPr>
        <p:sp>
          <p:nvSpPr>
            <p:cNvPr id="13" name="McK 4. Footnote"/>
            <p:cNvSpPr txBox="1">
              <a:spLocks noChangeArrowheads="1"/>
            </p:cNvSpPr>
            <p:nvPr/>
          </p:nvSpPr>
          <p:spPr bwMode="auto">
            <a:xfrm>
              <a:off x="1365594" y="6036921"/>
              <a:ext cx="737200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McK 5. Source"/>
            <p:cNvSpPr>
              <a:spLocks noChangeArrowheads="1"/>
            </p:cNvSpPr>
            <p:nvPr/>
          </p:nvSpPr>
          <p:spPr bwMode="auto">
            <a:xfrm>
              <a:off x="1365594" y="6400056"/>
              <a:ext cx="3935069"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476675" indent="-476675" defTabSz="908213" fontAlgn="base">
                <a:spcBef>
                  <a:spcPct val="0"/>
                </a:spcBef>
                <a:spcAft>
                  <a:spcPct val="0"/>
                </a:spcAft>
                <a:tabLst>
                  <a:tab pos="487926" algn="l"/>
                  <a:tab pos="674722" algn="l"/>
                </a:tabLst>
              </a:pPr>
              <a:r>
                <a:rPr lang="en-US" sz="1000" dirty="0">
                  <a:solidFill>
                    <a:srgbClr val="000000"/>
                  </a:solidFill>
                </a:rPr>
                <a:t>Source: Source</a:t>
              </a:r>
            </a:p>
          </p:txBody>
        </p:sp>
      </p:grpSp>
      <p:grpSp>
        <p:nvGrpSpPr>
          <p:cNvPr id="15" name="ACET" hidden="1"/>
          <p:cNvGrpSpPr>
            <a:grpSpLocks/>
          </p:cNvGrpSpPr>
          <p:nvPr/>
        </p:nvGrpSpPr>
        <p:grpSpPr bwMode="auto">
          <a:xfrm>
            <a:off x="2377117" y="1859183"/>
            <a:ext cx="4389768"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0000"/>
                  </a:solidFill>
                </a:rPr>
                <a:t>Title</a:t>
              </a:r>
            </a:p>
            <a:p>
              <a:pPr fontAlgn="base">
                <a:spcBef>
                  <a:spcPct val="0"/>
                </a:spcBef>
                <a:spcAft>
                  <a:spcPct val="0"/>
                </a:spcAft>
              </a:pPr>
              <a:r>
                <a:rPr lang="en-US" sz="1600" dirty="0">
                  <a:solidFill>
                    <a:srgbClr val="808080"/>
                  </a:solidFill>
                </a:rPr>
                <a:t>Unit of measure</a:t>
              </a:r>
            </a:p>
          </p:txBody>
        </p:sp>
      </p:grpSp>
      <p:sp>
        <p:nvSpPr>
          <p:cNvPr id="21" name="SlideLogoSeparator"/>
          <p:cNvSpPr>
            <a:spLocks noChangeArrowheads="1"/>
          </p:cNvSpPr>
          <p:nvPr>
            <p:custDataLst>
              <p:tags r:id="rId10"/>
            </p:custDataLst>
          </p:nvPr>
        </p:nvSpPr>
        <p:spPr bwMode="auto">
          <a:xfrm>
            <a:off x="8608479" y="6623650"/>
            <a:ext cx="40892" cy="18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p>
            <a:pPr algn="r" defTabSz="908213" fontAlgn="base">
              <a:spcBef>
                <a:spcPct val="0"/>
              </a:spcBef>
              <a:spcAft>
                <a:spcPct val="0"/>
              </a:spcAft>
            </a:pPr>
            <a:r>
              <a:rPr lang="en-US" sz="1200" dirty="0">
                <a:solidFill>
                  <a:srgbClr val="000000"/>
                </a:solidFill>
              </a:rPr>
              <a:t>|</a:t>
            </a:r>
          </a:p>
        </p:txBody>
      </p:sp>
      <p:grpSp>
        <p:nvGrpSpPr>
          <p:cNvPr id="25" name="LegendBoxes" hidden="1"/>
          <p:cNvGrpSpPr>
            <a:grpSpLocks/>
          </p:cNvGrpSpPr>
          <p:nvPr/>
        </p:nvGrpSpPr>
        <p:grpSpPr bwMode="auto">
          <a:xfrm>
            <a:off x="8136458" y="296464"/>
            <a:ext cx="779144" cy="1017201"/>
            <a:chOff x="4936" y="176"/>
            <a:chExt cx="481" cy="628"/>
          </a:xfrm>
        </p:grpSpPr>
        <p:sp>
          <p:nvSpPr>
            <p:cNvPr id="26"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28"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30"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32"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34" name="LegendLines" hidden="1"/>
          <p:cNvGrpSpPr>
            <a:grpSpLocks/>
          </p:cNvGrpSpPr>
          <p:nvPr/>
        </p:nvGrpSpPr>
        <p:grpSpPr bwMode="auto">
          <a:xfrm>
            <a:off x="7822266" y="296408"/>
            <a:ext cx="1093393" cy="745084"/>
            <a:chOff x="4750" y="176"/>
            <a:chExt cx="675" cy="460"/>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38"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39"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40"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grpSp>
      <p:grpSp>
        <p:nvGrpSpPr>
          <p:cNvPr id="41" name="McKSticker" hidden="1"/>
          <p:cNvGrpSpPr/>
          <p:nvPr/>
        </p:nvGrpSpPr>
        <p:grpSpPr bwMode="auto">
          <a:xfrm>
            <a:off x="7826992" y="296407"/>
            <a:ext cx="1088630" cy="216680"/>
            <a:chOff x="7673880" y="285750"/>
            <a:chExt cx="1066895" cy="212366"/>
          </a:xfrm>
        </p:grpSpPr>
        <p:sp>
          <p:nvSpPr>
            <p:cNvPr id="42"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08213" fontAlgn="base">
                <a:spcBef>
                  <a:spcPct val="0"/>
                </a:spcBef>
                <a:spcAft>
                  <a:spcPct val="0"/>
                </a:spcAft>
                <a:buClr>
                  <a:srgbClr val="002960"/>
                </a:buClr>
              </a:pPr>
              <a:r>
                <a:rPr lang="en-US" sz="1200" dirty="0">
                  <a:solidFill>
                    <a:srgbClr val="808080"/>
                  </a:solidFill>
                </a:rPr>
                <a:t>PRELIMINARY</a:t>
              </a:r>
            </a:p>
          </p:txBody>
        </p:sp>
        <p:cxnSp>
          <p:nvCxnSpPr>
            <p:cNvPr id="43" name="AutoShape 31"/>
            <p:cNvCxnSpPr>
              <a:cxnSpLocks noChangeShapeType="1"/>
              <a:stCxn id="42" idx="2"/>
              <a:endCxn id="42"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4" name="AutoShape 32"/>
            <p:cNvCxnSpPr>
              <a:cxnSpLocks noChangeShapeType="1"/>
              <a:stCxn id="42" idx="4"/>
              <a:endCxn id="42"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5" name="LegendMoons" hidden="1"/>
          <p:cNvGrpSpPr/>
          <p:nvPr/>
        </p:nvGrpSpPr>
        <p:grpSpPr bwMode="auto">
          <a:xfrm>
            <a:off x="8068268" y="296408"/>
            <a:ext cx="847347" cy="1333054"/>
            <a:chOff x="6655594" y="273840"/>
            <a:chExt cx="830430" cy="1306516"/>
          </a:xfrm>
        </p:grpSpPr>
        <p:grpSp>
          <p:nvGrpSpPr>
            <p:cNvPr id="46" name="MoonLegend1"/>
            <p:cNvGrpSpPr>
              <a:grpSpLocks noChangeAspect="1"/>
            </p:cNvGrpSpPr>
            <p:nvPr>
              <p:custDataLst>
                <p:tags r:id="rId11"/>
              </p:custDataLst>
            </p:nvPr>
          </p:nvGrpSpPr>
          <p:grpSpPr bwMode="auto">
            <a:xfrm>
              <a:off x="6655594" y="273840"/>
              <a:ext cx="209550" cy="209551"/>
              <a:chOff x="4533" y="183"/>
              <a:chExt cx="144" cy="144"/>
            </a:xfrm>
          </p:grpSpPr>
          <p:sp>
            <p:nvSpPr>
              <p:cNvPr id="64" name="Oval 38"/>
              <p:cNvSpPr>
                <a:spLocks noChangeAspect="1" noChangeArrowheads="1"/>
              </p:cNvSpPr>
              <p:nvPr>
                <p:custDataLst>
                  <p:tags r:id="rId24"/>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5" name="Arc 39"/>
              <p:cNvSpPr>
                <a:spLocks noChangeAspect="1"/>
              </p:cNvSpPr>
              <p:nvPr>
                <p:custDataLst>
                  <p:tags r:id="rId25"/>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47" name="MoonLegend2"/>
            <p:cNvGrpSpPr>
              <a:grpSpLocks noChangeAspect="1"/>
            </p:cNvGrpSpPr>
            <p:nvPr>
              <p:custDataLst>
                <p:tags r:id="rId12"/>
              </p:custDataLst>
            </p:nvPr>
          </p:nvGrpSpPr>
          <p:grpSpPr bwMode="auto">
            <a:xfrm>
              <a:off x="6655594" y="548081"/>
              <a:ext cx="209550" cy="209551"/>
              <a:chOff x="1694" y="2044"/>
              <a:chExt cx="160" cy="160"/>
            </a:xfrm>
          </p:grpSpPr>
          <p:sp>
            <p:nvSpPr>
              <p:cNvPr id="62" name="Oval 41"/>
              <p:cNvSpPr>
                <a:spLocks noChangeAspect="1" noChangeArrowheads="1"/>
              </p:cNvSpPr>
              <p:nvPr>
                <p:custDataLst>
                  <p:tags r:id="rId2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3" name="Arc 42"/>
              <p:cNvSpPr>
                <a:spLocks noChangeAspect="1"/>
              </p:cNvSpPr>
              <p:nvPr>
                <p:custDataLst>
                  <p:tags r:id="rId23"/>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48" name="MoonLegend4"/>
            <p:cNvGrpSpPr>
              <a:grpSpLocks noChangeAspect="1"/>
            </p:cNvGrpSpPr>
            <p:nvPr>
              <p:custDataLst>
                <p:tags r:id="rId13"/>
              </p:custDataLst>
            </p:nvPr>
          </p:nvGrpSpPr>
          <p:grpSpPr bwMode="auto">
            <a:xfrm>
              <a:off x="6655594" y="1096563"/>
              <a:ext cx="209550" cy="209551"/>
              <a:chOff x="4495" y="1198"/>
              <a:chExt cx="160" cy="160"/>
            </a:xfrm>
          </p:grpSpPr>
          <p:sp>
            <p:nvSpPr>
              <p:cNvPr id="60"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1" name="Arc 48"/>
              <p:cNvSpPr>
                <a:spLocks noChangeAspect="1"/>
              </p:cNvSpPr>
              <p:nvPr>
                <p:custDataLst>
                  <p:tags r:id="rId21"/>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49" name="MoonLegend5"/>
            <p:cNvGrpSpPr>
              <a:grpSpLocks noChangeAspect="1"/>
            </p:cNvGrpSpPr>
            <p:nvPr>
              <p:custDataLst>
                <p:tags r:id="rId14"/>
              </p:custDataLst>
            </p:nvPr>
          </p:nvGrpSpPr>
          <p:grpSpPr bwMode="auto">
            <a:xfrm>
              <a:off x="6655594" y="1370805"/>
              <a:ext cx="209550" cy="209551"/>
              <a:chOff x="4495" y="1440"/>
              <a:chExt cx="160" cy="160"/>
            </a:xfrm>
          </p:grpSpPr>
          <p:sp>
            <p:nvSpPr>
              <p:cNvPr id="58" name="Oval 50"/>
              <p:cNvSpPr>
                <a:spLocks noChangeAspect="1" noChangeArrowheads="1"/>
              </p:cNvSpPr>
              <p:nvPr>
                <p:custDataLst>
                  <p:tags r:id="rId18"/>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59" name="Oval 51"/>
              <p:cNvSpPr>
                <a:spLocks noChangeAspect="1" noChangeArrowheads="1"/>
              </p:cNvSpPr>
              <p:nvPr>
                <p:custDataLst>
                  <p:tags r:id="rId19"/>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sp>
          <p:nvSpPr>
            <p:cNvPr id="50"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1"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2"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3"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4"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grpSp>
          <p:nvGrpSpPr>
            <p:cNvPr id="55" name="MoonLegend3"/>
            <p:cNvGrpSpPr>
              <a:grpSpLocks noChangeAspect="1"/>
            </p:cNvGrpSpPr>
            <p:nvPr>
              <p:custDataLst>
                <p:tags r:id="rId15"/>
              </p:custDataLst>
            </p:nvPr>
          </p:nvGrpSpPr>
          <p:grpSpPr bwMode="auto">
            <a:xfrm>
              <a:off x="6655594" y="822322"/>
              <a:ext cx="209550" cy="209551"/>
              <a:chOff x="4495" y="1198"/>
              <a:chExt cx="160" cy="160"/>
            </a:xfrm>
          </p:grpSpPr>
          <p:sp>
            <p:nvSpPr>
              <p:cNvPr id="56"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57" name="Arc 48"/>
              <p:cNvSpPr>
                <a:spLocks noChangeAspect="1"/>
              </p:cNvSpPr>
              <p:nvPr>
                <p:custDataLst>
                  <p:tags r:id="rId17"/>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sp>
        <p:nvSpPr>
          <p:cNvPr id="66" name="Slide Number"/>
          <p:cNvSpPr txBox="1">
            <a:spLocks/>
          </p:cNvSpPr>
          <p:nvPr userDrawn="1"/>
        </p:nvSpPr>
        <p:spPr bwMode="auto">
          <a:xfrm>
            <a:off x="8755308" y="6646901"/>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fontAlgn="base">
              <a:spcBef>
                <a:spcPct val="0"/>
              </a:spcBef>
              <a:spcAft>
                <a:spcPct val="0"/>
              </a:spcAft>
            </a:pPr>
            <a:fld id="{42C328C1-A84F-4A39-A664-DBA00541A8C6}" type="slidenum">
              <a:rPr lang="en-US" smtClean="0">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1363138441"/>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4" r:id="rId5"/>
    <p:sldLayoutId id="2147483925" r:id="rId6"/>
  </p:sldLayoutIdLst>
  <p:hf hdr="0" ftr="0" dt="0"/>
  <p:txStyles>
    <p:titleStyle>
      <a:lvl1pPr algn="l" defTabSz="908213" rtl="0" eaLnBrk="1" fontAlgn="base" hangingPunct="1">
        <a:spcBef>
          <a:spcPct val="0"/>
        </a:spcBef>
        <a:spcAft>
          <a:spcPct val="0"/>
        </a:spcAft>
        <a:tabLst>
          <a:tab pos="273752" algn="l"/>
        </a:tabLst>
        <a:defRPr sz="1900" b="1" baseline="0">
          <a:solidFill>
            <a:schemeClr val="tx2"/>
          </a:solidFill>
          <a:latin typeface="+mj-lt"/>
          <a:ea typeface="+mj-ea"/>
          <a:cs typeface="+mj-cs"/>
        </a:defRPr>
      </a:lvl1pPr>
      <a:lvl2pPr algn="l" defTabSz="908213" rtl="0" eaLnBrk="1" fontAlgn="base" hangingPunct="1">
        <a:spcBef>
          <a:spcPct val="0"/>
        </a:spcBef>
        <a:spcAft>
          <a:spcPct val="0"/>
        </a:spcAft>
        <a:defRPr sz="1900" b="1">
          <a:solidFill>
            <a:schemeClr val="tx2"/>
          </a:solidFill>
          <a:latin typeface="Arial" charset="0"/>
        </a:defRPr>
      </a:lvl2pPr>
      <a:lvl3pPr algn="l" defTabSz="908213" rtl="0" eaLnBrk="1" fontAlgn="base" hangingPunct="1">
        <a:spcBef>
          <a:spcPct val="0"/>
        </a:spcBef>
        <a:spcAft>
          <a:spcPct val="0"/>
        </a:spcAft>
        <a:defRPr sz="1900" b="1">
          <a:solidFill>
            <a:schemeClr val="tx2"/>
          </a:solidFill>
          <a:latin typeface="Arial" charset="0"/>
        </a:defRPr>
      </a:lvl3pPr>
      <a:lvl4pPr algn="l" defTabSz="908213" rtl="0" eaLnBrk="1" fontAlgn="base" hangingPunct="1">
        <a:spcBef>
          <a:spcPct val="0"/>
        </a:spcBef>
        <a:spcAft>
          <a:spcPct val="0"/>
        </a:spcAft>
        <a:defRPr sz="1900" b="1">
          <a:solidFill>
            <a:schemeClr val="tx2"/>
          </a:solidFill>
          <a:latin typeface="Arial" charset="0"/>
        </a:defRPr>
      </a:lvl4pPr>
      <a:lvl5pPr algn="l" defTabSz="908213" rtl="0" eaLnBrk="1" fontAlgn="base" hangingPunct="1">
        <a:spcBef>
          <a:spcPct val="0"/>
        </a:spcBef>
        <a:spcAft>
          <a:spcPct val="0"/>
        </a:spcAft>
        <a:defRPr sz="1900" b="1">
          <a:solidFill>
            <a:schemeClr val="tx2"/>
          </a:solidFill>
          <a:latin typeface="Arial" charset="0"/>
        </a:defRPr>
      </a:lvl5pPr>
      <a:lvl6pPr marL="463731" algn="l" defTabSz="908213" rtl="0" eaLnBrk="1" fontAlgn="base" hangingPunct="1">
        <a:spcBef>
          <a:spcPct val="0"/>
        </a:spcBef>
        <a:spcAft>
          <a:spcPct val="0"/>
        </a:spcAft>
        <a:defRPr sz="1900" b="1">
          <a:solidFill>
            <a:schemeClr val="tx2"/>
          </a:solidFill>
          <a:latin typeface="Arial" charset="0"/>
        </a:defRPr>
      </a:lvl6pPr>
      <a:lvl7pPr marL="927534" algn="l" defTabSz="908213" rtl="0" eaLnBrk="1" fontAlgn="base" hangingPunct="1">
        <a:spcBef>
          <a:spcPct val="0"/>
        </a:spcBef>
        <a:spcAft>
          <a:spcPct val="0"/>
        </a:spcAft>
        <a:defRPr sz="1900" b="1">
          <a:solidFill>
            <a:schemeClr val="tx2"/>
          </a:solidFill>
          <a:latin typeface="Arial" charset="0"/>
        </a:defRPr>
      </a:lvl7pPr>
      <a:lvl8pPr marL="1391307" algn="l" defTabSz="908213" rtl="0" eaLnBrk="1" fontAlgn="base" hangingPunct="1">
        <a:spcBef>
          <a:spcPct val="0"/>
        </a:spcBef>
        <a:spcAft>
          <a:spcPct val="0"/>
        </a:spcAft>
        <a:defRPr sz="1900" b="1">
          <a:solidFill>
            <a:schemeClr val="tx2"/>
          </a:solidFill>
          <a:latin typeface="Arial" charset="0"/>
        </a:defRPr>
      </a:lvl8pPr>
      <a:lvl9pPr marL="1855077" algn="l" defTabSz="908213" rtl="0" eaLnBrk="1" fontAlgn="base" hangingPunct="1">
        <a:spcBef>
          <a:spcPct val="0"/>
        </a:spcBef>
        <a:spcAft>
          <a:spcPct val="0"/>
        </a:spcAft>
        <a:defRPr sz="1900" b="1">
          <a:solidFill>
            <a:schemeClr val="tx2"/>
          </a:solidFill>
          <a:latin typeface="Arial" charset="0"/>
        </a:defRPr>
      </a:lvl9pPr>
    </p:titleStyle>
    <p:bodyStyle>
      <a:lvl1pPr marL="0" indent="0" algn="l" defTabSz="908213"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6459" indent="-194851" algn="l" defTabSz="908213"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3731" indent="-265702" algn="l" defTabSz="908213"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3191" indent="-157816" algn="l" defTabSz="908213"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27534" rtl="0" eaLnBrk="1" latinLnBrk="0" hangingPunct="1">
        <a:defRPr sz="1800" kern="1200">
          <a:solidFill>
            <a:schemeClr val="tx1"/>
          </a:solidFill>
          <a:latin typeface="+mn-lt"/>
          <a:ea typeface="+mn-ea"/>
          <a:cs typeface="+mn-cs"/>
        </a:defRPr>
      </a:lvl1pPr>
      <a:lvl2pPr marL="463731" algn="l" defTabSz="927534" rtl="0" eaLnBrk="1" latinLnBrk="0" hangingPunct="1">
        <a:defRPr sz="1800" kern="1200">
          <a:solidFill>
            <a:schemeClr val="tx1"/>
          </a:solidFill>
          <a:latin typeface="+mn-lt"/>
          <a:ea typeface="+mn-ea"/>
          <a:cs typeface="+mn-cs"/>
        </a:defRPr>
      </a:lvl2pPr>
      <a:lvl3pPr marL="927534" algn="l" defTabSz="927534" rtl="0" eaLnBrk="1" latinLnBrk="0" hangingPunct="1">
        <a:defRPr sz="1800" kern="1200">
          <a:solidFill>
            <a:schemeClr val="tx1"/>
          </a:solidFill>
          <a:latin typeface="+mn-lt"/>
          <a:ea typeface="+mn-ea"/>
          <a:cs typeface="+mn-cs"/>
        </a:defRPr>
      </a:lvl3pPr>
      <a:lvl4pPr marL="1391307" algn="l" defTabSz="927534" rtl="0" eaLnBrk="1" latinLnBrk="0" hangingPunct="1">
        <a:defRPr sz="1800" kern="1200">
          <a:solidFill>
            <a:schemeClr val="tx1"/>
          </a:solidFill>
          <a:latin typeface="+mn-lt"/>
          <a:ea typeface="+mn-ea"/>
          <a:cs typeface="+mn-cs"/>
        </a:defRPr>
      </a:lvl4pPr>
      <a:lvl5pPr marL="1855077" algn="l" defTabSz="927534" rtl="0" eaLnBrk="1" latinLnBrk="0" hangingPunct="1">
        <a:defRPr sz="1800" kern="1200">
          <a:solidFill>
            <a:schemeClr val="tx1"/>
          </a:solidFill>
          <a:latin typeface="+mn-lt"/>
          <a:ea typeface="+mn-ea"/>
          <a:cs typeface="+mn-cs"/>
        </a:defRPr>
      </a:lvl5pPr>
      <a:lvl6pPr marL="2318846" algn="l" defTabSz="927534" rtl="0" eaLnBrk="1" latinLnBrk="0" hangingPunct="1">
        <a:defRPr sz="1800" kern="1200">
          <a:solidFill>
            <a:schemeClr val="tx1"/>
          </a:solidFill>
          <a:latin typeface="+mn-lt"/>
          <a:ea typeface="+mn-ea"/>
          <a:cs typeface="+mn-cs"/>
        </a:defRPr>
      </a:lvl6pPr>
      <a:lvl7pPr marL="2782614" algn="l" defTabSz="927534" rtl="0" eaLnBrk="1" latinLnBrk="0" hangingPunct="1">
        <a:defRPr sz="1800" kern="1200">
          <a:solidFill>
            <a:schemeClr val="tx1"/>
          </a:solidFill>
          <a:latin typeface="+mn-lt"/>
          <a:ea typeface="+mn-ea"/>
          <a:cs typeface="+mn-cs"/>
        </a:defRPr>
      </a:lvl7pPr>
      <a:lvl8pPr marL="3246385" algn="l" defTabSz="927534" rtl="0" eaLnBrk="1" latinLnBrk="0" hangingPunct="1">
        <a:defRPr sz="1800" kern="1200">
          <a:solidFill>
            <a:schemeClr val="tx1"/>
          </a:solidFill>
          <a:latin typeface="+mn-lt"/>
          <a:ea typeface="+mn-ea"/>
          <a:cs typeface="+mn-cs"/>
        </a:defRPr>
      </a:lvl8pPr>
      <a:lvl9pPr marL="3710154" algn="l" defTabSz="927534"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9"/>
            </p:custDataLst>
            <p:extLst>
              <p:ext uri="{D42A27DB-BD31-4B8C-83A1-F6EECF244321}">
                <p14:modId xmlns:p14="http://schemas.microsoft.com/office/powerpoint/2010/main" val="3805237856"/>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302070" name="think-cell Slide" r:id="rId26" imgW="6350000" imgH="6350000" progId="TCLayout.ActiveDocument.1">
                  <p:embed/>
                </p:oleObj>
              </mc:Choice>
              <mc:Fallback>
                <p:oleObj name="think-cell Slide" r:id="rId26" imgW="6350000" imgH="6350000" progId="TCLayout.ActiveDocument.1">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6" name="Rectangle 286"/>
          <p:cNvSpPr>
            <a:spLocks noGrp="1" noChangeArrowheads="1"/>
          </p:cNvSpPr>
          <p:nvPr>
            <p:ph type="body" idx="1"/>
          </p:nvPr>
        </p:nvSpPr>
        <p:spPr bwMode="auto">
          <a:xfrm>
            <a:off x="2377117" y="2440672"/>
            <a:ext cx="4389768" cy="2512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Text</a:t>
            </a:r>
            <a:endParaRPr lang="en-US" noProof="0" dirty="0"/>
          </a:p>
        </p:txBody>
      </p:sp>
      <p:sp>
        <p:nvSpPr>
          <p:cNvPr id="19" name="Title Placeholder 2"/>
          <p:cNvSpPr>
            <a:spLocks noGrp="1" noChangeArrowheads="1"/>
          </p:cNvSpPr>
          <p:nvPr>
            <p:ph type="title"/>
          </p:nvPr>
        </p:nvSpPr>
        <p:spPr bwMode="auto">
          <a:xfrm>
            <a:off x="121545" y="234863"/>
            <a:ext cx="879411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121488" y="15389"/>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121488" y="532898"/>
            <a:ext cx="4726600"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6" name="McK Slide Elements" hidden="1"/>
          <p:cNvGrpSpPr/>
          <p:nvPr/>
        </p:nvGrpSpPr>
        <p:grpSpPr bwMode="auto">
          <a:xfrm>
            <a:off x="1393471" y="6159598"/>
            <a:ext cx="7522187" cy="527525"/>
            <a:chOff x="1365594" y="6036921"/>
            <a:chExt cx="7372005" cy="517023"/>
          </a:xfrm>
        </p:grpSpPr>
        <p:sp>
          <p:nvSpPr>
            <p:cNvPr id="13" name="McK 4. Footnote"/>
            <p:cNvSpPr txBox="1">
              <a:spLocks noChangeArrowheads="1"/>
            </p:cNvSpPr>
            <p:nvPr/>
          </p:nvSpPr>
          <p:spPr bwMode="auto">
            <a:xfrm>
              <a:off x="1365594" y="6036921"/>
              <a:ext cx="737200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McK 5. Source"/>
            <p:cNvSpPr>
              <a:spLocks noChangeArrowheads="1"/>
            </p:cNvSpPr>
            <p:nvPr/>
          </p:nvSpPr>
          <p:spPr bwMode="auto">
            <a:xfrm>
              <a:off x="1365594" y="6400056"/>
              <a:ext cx="3935069"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476675" indent="-476675" defTabSz="908213" fontAlgn="base">
                <a:spcBef>
                  <a:spcPct val="0"/>
                </a:spcBef>
                <a:spcAft>
                  <a:spcPct val="0"/>
                </a:spcAft>
                <a:tabLst>
                  <a:tab pos="487926" algn="l"/>
                  <a:tab pos="674722" algn="l"/>
                </a:tabLst>
              </a:pPr>
              <a:r>
                <a:rPr lang="en-US" sz="1000" dirty="0">
                  <a:solidFill>
                    <a:srgbClr val="000000"/>
                  </a:solidFill>
                </a:rPr>
                <a:t>Source: Source</a:t>
              </a:r>
            </a:p>
          </p:txBody>
        </p:sp>
      </p:grpSp>
      <p:grpSp>
        <p:nvGrpSpPr>
          <p:cNvPr id="15" name="ACET" hidden="1"/>
          <p:cNvGrpSpPr>
            <a:grpSpLocks/>
          </p:cNvGrpSpPr>
          <p:nvPr/>
        </p:nvGrpSpPr>
        <p:grpSpPr bwMode="auto">
          <a:xfrm>
            <a:off x="2377117" y="1859183"/>
            <a:ext cx="4389768"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0000"/>
                  </a:solidFill>
                </a:rPr>
                <a:t>Title</a:t>
              </a:r>
            </a:p>
            <a:p>
              <a:pPr fontAlgn="base">
                <a:spcBef>
                  <a:spcPct val="0"/>
                </a:spcBef>
                <a:spcAft>
                  <a:spcPct val="0"/>
                </a:spcAft>
              </a:pPr>
              <a:r>
                <a:rPr lang="en-US" sz="1600" dirty="0">
                  <a:solidFill>
                    <a:srgbClr val="808080"/>
                  </a:solidFill>
                </a:rPr>
                <a:t>Unit of measure</a:t>
              </a:r>
            </a:p>
          </p:txBody>
        </p:sp>
      </p:grpSp>
      <p:sp>
        <p:nvSpPr>
          <p:cNvPr id="21" name="SlideLogoSeparator"/>
          <p:cNvSpPr>
            <a:spLocks noChangeArrowheads="1"/>
          </p:cNvSpPr>
          <p:nvPr>
            <p:custDataLst>
              <p:tags r:id="rId10"/>
            </p:custDataLst>
          </p:nvPr>
        </p:nvSpPr>
        <p:spPr bwMode="auto">
          <a:xfrm>
            <a:off x="8608479" y="6623650"/>
            <a:ext cx="40892" cy="18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p>
            <a:pPr algn="r" defTabSz="908213" fontAlgn="base">
              <a:spcBef>
                <a:spcPct val="0"/>
              </a:spcBef>
              <a:spcAft>
                <a:spcPct val="0"/>
              </a:spcAft>
            </a:pPr>
            <a:r>
              <a:rPr lang="en-US" sz="1200" dirty="0">
                <a:solidFill>
                  <a:srgbClr val="000000"/>
                </a:solidFill>
              </a:rPr>
              <a:t>|</a:t>
            </a:r>
          </a:p>
        </p:txBody>
      </p:sp>
      <p:grpSp>
        <p:nvGrpSpPr>
          <p:cNvPr id="25" name="LegendBoxes" hidden="1"/>
          <p:cNvGrpSpPr>
            <a:grpSpLocks/>
          </p:cNvGrpSpPr>
          <p:nvPr/>
        </p:nvGrpSpPr>
        <p:grpSpPr bwMode="auto">
          <a:xfrm>
            <a:off x="8136458" y="296464"/>
            <a:ext cx="779144" cy="1017201"/>
            <a:chOff x="4936" y="176"/>
            <a:chExt cx="481" cy="628"/>
          </a:xfrm>
        </p:grpSpPr>
        <p:sp>
          <p:nvSpPr>
            <p:cNvPr id="26"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28"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30"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32"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34" name="LegendLines" hidden="1"/>
          <p:cNvGrpSpPr>
            <a:grpSpLocks/>
          </p:cNvGrpSpPr>
          <p:nvPr/>
        </p:nvGrpSpPr>
        <p:grpSpPr bwMode="auto">
          <a:xfrm>
            <a:off x="7822266" y="296408"/>
            <a:ext cx="1093393" cy="745084"/>
            <a:chOff x="4750" y="176"/>
            <a:chExt cx="675" cy="460"/>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38"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39"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40"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grpSp>
      <p:grpSp>
        <p:nvGrpSpPr>
          <p:cNvPr id="41" name="McKSticker" hidden="1"/>
          <p:cNvGrpSpPr/>
          <p:nvPr/>
        </p:nvGrpSpPr>
        <p:grpSpPr bwMode="auto">
          <a:xfrm>
            <a:off x="7826992" y="296407"/>
            <a:ext cx="1088630" cy="216680"/>
            <a:chOff x="7673880" y="285750"/>
            <a:chExt cx="1066895" cy="212366"/>
          </a:xfrm>
        </p:grpSpPr>
        <p:sp>
          <p:nvSpPr>
            <p:cNvPr id="42"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08213" fontAlgn="base">
                <a:spcBef>
                  <a:spcPct val="0"/>
                </a:spcBef>
                <a:spcAft>
                  <a:spcPct val="0"/>
                </a:spcAft>
                <a:buClr>
                  <a:srgbClr val="002960"/>
                </a:buClr>
              </a:pPr>
              <a:r>
                <a:rPr lang="en-US" sz="1200" dirty="0">
                  <a:solidFill>
                    <a:srgbClr val="808080"/>
                  </a:solidFill>
                </a:rPr>
                <a:t>PRELIMINARY</a:t>
              </a:r>
            </a:p>
          </p:txBody>
        </p:sp>
        <p:cxnSp>
          <p:nvCxnSpPr>
            <p:cNvPr id="43" name="AutoShape 31"/>
            <p:cNvCxnSpPr>
              <a:cxnSpLocks noChangeShapeType="1"/>
              <a:stCxn id="42" idx="2"/>
              <a:endCxn id="42"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4" name="AutoShape 32"/>
            <p:cNvCxnSpPr>
              <a:cxnSpLocks noChangeShapeType="1"/>
              <a:stCxn id="42" idx="4"/>
              <a:endCxn id="42"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5" name="LegendMoons" hidden="1"/>
          <p:cNvGrpSpPr/>
          <p:nvPr/>
        </p:nvGrpSpPr>
        <p:grpSpPr bwMode="auto">
          <a:xfrm>
            <a:off x="8068268" y="296408"/>
            <a:ext cx="847347" cy="1333054"/>
            <a:chOff x="6655594" y="273840"/>
            <a:chExt cx="830430" cy="1306516"/>
          </a:xfrm>
        </p:grpSpPr>
        <p:grpSp>
          <p:nvGrpSpPr>
            <p:cNvPr id="46" name="MoonLegend1"/>
            <p:cNvGrpSpPr>
              <a:grpSpLocks noChangeAspect="1"/>
            </p:cNvGrpSpPr>
            <p:nvPr>
              <p:custDataLst>
                <p:tags r:id="rId11"/>
              </p:custDataLst>
            </p:nvPr>
          </p:nvGrpSpPr>
          <p:grpSpPr bwMode="auto">
            <a:xfrm>
              <a:off x="6655594" y="273840"/>
              <a:ext cx="209550" cy="209551"/>
              <a:chOff x="4533" y="183"/>
              <a:chExt cx="144" cy="144"/>
            </a:xfrm>
          </p:grpSpPr>
          <p:sp>
            <p:nvSpPr>
              <p:cNvPr id="64" name="Oval 38"/>
              <p:cNvSpPr>
                <a:spLocks noChangeAspect="1" noChangeArrowheads="1"/>
              </p:cNvSpPr>
              <p:nvPr>
                <p:custDataLst>
                  <p:tags r:id="rId24"/>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5" name="Arc 39"/>
              <p:cNvSpPr>
                <a:spLocks noChangeAspect="1"/>
              </p:cNvSpPr>
              <p:nvPr>
                <p:custDataLst>
                  <p:tags r:id="rId25"/>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47" name="MoonLegend2"/>
            <p:cNvGrpSpPr>
              <a:grpSpLocks noChangeAspect="1"/>
            </p:cNvGrpSpPr>
            <p:nvPr>
              <p:custDataLst>
                <p:tags r:id="rId12"/>
              </p:custDataLst>
            </p:nvPr>
          </p:nvGrpSpPr>
          <p:grpSpPr bwMode="auto">
            <a:xfrm>
              <a:off x="6655594" y="548081"/>
              <a:ext cx="209550" cy="209551"/>
              <a:chOff x="1694" y="2044"/>
              <a:chExt cx="160" cy="160"/>
            </a:xfrm>
          </p:grpSpPr>
          <p:sp>
            <p:nvSpPr>
              <p:cNvPr id="62" name="Oval 41"/>
              <p:cNvSpPr>
                <a:spLocks noChangeAspect="1" noChangeArrowheads="1"/>
              </p:cNvSpPr>
              <p:nvPr>
                <p:custDataLst>
                  <p:tags r:id="rId2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3" name="Arc 42"/>
              <p:cNvSpPr>
                <a:spLocks noChangeAspect="1"/>
              </p:cNvSpPr>
              <p:nvPr>
                <p:custDataLst>
                  <p:tags r:id="rId23"/>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48" name="MoonLegend4"/>
            <p:cNvGrpSpPr>
              <a:grpSpLocks noChangeAspect="1"/>
            </p:cNvGrpSpPr>
            <p:nvPr>
              <p:custDataLst>
                <p:tags r:id="rId13"/>
              </p:custDataLst>
            </p:nvPr>
          </p:nvGrpSpPr>
          <p:grpSpPr bwMode="auto">
            <a:xfrm>
              <a:off x="6655594" y="1096563"/>
              <a:ext cx="209550" cy="209551"/>
              <a:chOff x="4495" y="1198"/>
              <a:chExt cx="160" cy="160"/>
            </a:xfrm>
          </p:grpSpPr>
          <p:sp>
            <p:nvSpPr>
              <p:cNvPr id="60"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1" name="Arc 48"/>
              <p:cNvSpPr>
                <a:spLocks noChangeAspect="1"/>
              </p:cNvSpPr>
              <p:nvPr>
                <p:custDataLst>
                  <p:tags r:id="rId21"/>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49" name="MoonLegend5"/>
            <p:cNvGrpSpPr>
              <a:grpSpLocks noChangeAspect="1"/>
            </p:cNvGrpSpPr>
            <p:nvPr>
              <p:custDataLst>
                <p:tags r:id="rId14"/>
              </p:custDataLst>
            </p:nvPr>
          </p:nvGrpSpPr>
          <p:grpSpPr bwMode="auto">
            <a:xfrm>
              <a:off x="6655594" y="1370805"/>
              <a:ext cx="209550" cy="209551"/>
              <a:chOff x="4495" y="1440"/>
              <a:chExt cx="160" cy="160"/>
            </a:xfrm>
          </p:grpSpPr>
          <p:sp>
            <p:nvSpPr>
              <p:cNvPr id="58" name="Oval 50"/>
              <p:cNvSpPr>
                <a:spLocks noChangeAspect="1" noChangeArrowheads="1"/>
              </p:cNvSpPr>
              <p:nvPr>
                <p:custDataLst>
                  <p:tags r:id="rId18"/>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59" name="Oval 51"/>
              <p:cNvSpPr>
                <a:spLocks noChangeAspect="1" noChangeArrowheads="1"/>
              </p:cNvSpPr>
              <p:nvPr>
                <p:custDataLst>
                  <p:tags r:id="rId19"/>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sp>
          <p:nvSpPr>
            <p:cNvPr id="50"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1"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2"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3"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sp>
          <p:nvSpPr>
            <p:cNvPr id="54"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8213" fontAlgn="base">
                <a:spcBef>
                  <a:spcPct val="0"/>
                </a:spcBef>
                <a:spcAft>
                  <a:spcPct val="0"/>
                </a:spcAft>
                <a:buClr>
                  <a:srgbClr val="002960"/>
                </a:buClr>
              </a:pPr>
              <a:r>
                <a:rPr lang="en-US" sz="1200" dirty="0">
                  <a:solidFill>
                    <a:srgbClr val="000000"/>
                  </a:solidFill>
                </a:rPr>
                <a:t>Legend</a:t>
              </a:r>
            </a:p>
          </p:txBody>
        </p:sp>
        <p:grpSp>
          <p:nvGrpSpPr>
            <p:cNvPr id="55" name="MoonLegend3"/>
            <p:cNvGrpSpPr>
              <a:grpSpLocks noChangeAspect="1"/>
            </p:cNvGrpSpPr>
            <p:nvPr>
              <p:custDataLst>
                <p:tags r:id="rId15"/>
              </p:custDataLst>
            </p:nvPr>
          </p:nvGrpSpPr>
          <p:grpSpPr bwMode="auto">
            <a:xfrm>
              <a:off x="6655594" y="822322"/>
              <a:ext cx="209550" cy="209551"/>
              <a:chOff x="4495" y="1198"/>
              <a:chExt cx="160" cy="160"/>
            </a:xfrm>
          </p:grpSpPr>
          <p:sp>
            <p:nvSpPr>
              <p:cNvPr id="56"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57" name="Arc 48"/>
              <p:cNvSpPr>
                <a:spLocks noChangeAspect="1"/>
              </p:cNvSpPr>
              <p:nvPr>
                <p:custDataLst>
                  <p:tags r:id="rId17"/>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sp>
        <p:nvSpPr>
          <p:cNvPr id="66" name="Slide Number"/>
          <p:cNvSpPr txBox="1">
            <a:spLocks/>
          </p:cNvSpPr>
          <p:nvPr userDrawn="1"/>
        </p:nvSpPr>
        <p:spPr bwMode="auto">
          <a:xfrm>
            <a:off x="8755308" y="6646901"/>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fontAlgn="base">
              <a:spcBef>
                <a:spcPct val="0"/>
              </a:spcBef>
              <a:spcAft>
                <a:spcPct val="0"/>
              </a:spcAft>
            </a:pPr>
            <a:fld id="{42C328C1-A84F-4A39-A664-DBA00541A8C6}" type="slidenum">
              <a:rPr lang="en-US" smtClean="0">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2498843305"/>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8" r:id="rId5"/>
    <p:sldLayoutId id="2147483949" r:id="rId6"/>
  </p:sldLayoutIdLst>
  <p:hf hdr="0" ftr="0" dt="0"/>
  <p:txStyles>
    <p:titleStyle>
      <a:lvl1pPr algn="l" defTabSz="908213" rtl="0" eaLnBrk="1" fontAlgn="base" hangingPunct="1">
        <a:spcBef>
          <a:spcPct val="0"/>
        </a:spcBef>
        <a:spcAft>
          <a:spcPct val="0"/>
        </a:spcAft>
        <a:tabLst>
          <a:tab pos="273752" algn="l"/>
        </a:tabLst>
        <a:defRPr sz="1900" b="1" baseline="0">
          <a:solidFill>
            <a:schemeClr val="tx2"/>
          </a:solidFill>
          <a:latin typeface="+mj-lt"/>
          <a:ea typeface="+mj-ea"/>
          <a:cs typeface="+mj-cs"/>
        </a:defRPr>
      </a:lvl1pPr>
      <a:lvl2pPr algn="l" defTabSz="908213" rtl="0" eaLnBrk="1" fontAlgn="base" hangingPunct="1">
        <a:spcBef>
          <a:spcPct val="0"/>
        </a:spcBef>
        <a:spcAft>
          <a:spcPct val="0"/>
        </a:spcAft>
        <a:defRPr sz="1900" b="1">
          <a:solidFill>
            <a:schemeClr val="tx2"/>
          </a:solidFill>
          <a:latin typeface="Arial" charset="0"/>
        </a:defRPr>
      </a:lvl2pPr>
      <a:lvl3pPr algn="l" defTabSz="908213" rtl="0" eaLnBrk="1" fontAlgn="base" hangingPunct="1">
        <a:spcBef>
          <a:spcPct val="0"/>
        </a:spcBef>
        <a:spcAft>
          <a:spcPct val="0"/>
        </a:spcAft>
        <a:defRPr sz="1900" b="1">
          <a:solidFill>
            <a:schemeClr val="tx2"/>
          </a:solidFill>
          <a:latin typeface="Arial" charset="0"/>
        </a:defRPr>
      </a:lvl3pPr>
      <a:lvl4pPr algn="l" defTabSz="908213" rtl="0" eaLnBrk="1" fontAlgn="base" hangingPunct="1">
        <a:spcBef>
          <a:spcPct val="0"/>
        </a:spcBef>
        <a:spcAft>
          <a:spcPct val="0"/>
        </a:spcAft>
        <a:defRPr sz="1900" b="1">
          <a:solidFill>
            <a:schemeClr val="tx2"/>
          </a:solidFill>
          <a:latin typeface="Arial" charset="0"/>
        </a:defRPr>
      </a:lvl4pPr>
      <a:lvl5pPr algn="l" defTabSz="908213" rtl="0" eaLnBrk="1" fontAlgn="base" hangingPunct="1">
        <a:spcBef>
          <a:spcPct val="0"/>
        </a:spcBef>
        <a:spcAft>
          <a:spcPct val="0"/>
        </a:spcAft>
        <a:defRPr sz="1900" b="1">
          <a:solidFill>
            <a:schemeClr val="tx2"/>
          </a:solidFill>
          <a:latin typeface="Arial" charset="0"/>
        </a:defRPr>
      </a:lvl5pPr>
      <a:lvl6pPr marL="463731" algn="l" defTabSz="908213" rtl="0" eaLnBrk="1" fontAlgn="base" hangingPunct="1">
        <a:spcBef>
          <a:spcPct val="0"/>
        </a:spcBef>
        <a:spcAft>
          <a:spcPct val="0"/>
        </a:spcAft>
        <a:defRPr sz="1900" b="1">
          <a:solidFill>
            <a:schemeClr val="tx2"/>
          </a:solidFill>
          <a:latin typeface="Arial" charset="0"/>
        </a:defRPr>
      </a:lvl6pPr>
      <a:lvl7pPr marL="927534" algn="l" defTabSz="908213" rtl="0" eaLnBrk="1" fontAlgn="base" hangingPunct="1">
        <a:spcBef>
          <a:spcPct val="0"/>
        </a:spcBef>
        <a:spcAft>
          <a:spcPct val="0"/>
        </a:spcAft>
        <a:defRPr sz="1900" b="1">
          <a:solidFill>
            <a:schemeClr val="tx2"/>
          </a:solidFill>
          <a:latin typeface="Arial" charset="0"/>
        </a:defRPr>
      </a:lvl7pPr>
      <a:lvl8pPr marL="1391307" algn="l" defTabSz="908213" rtl="0" eaLnBrk="1" fontAlgn="base" hangingPunct="1">
        <a:spcBef>
          <a:spcPct val="0"/>
        </a:spcBef>
        <a:spcAft>
          <a:spcPct val="0"/>
        </a:spcAft>
        <a:defRPr sz="1900" b="1">
          <a:solidFill>
            <a:schemeClr val="tx2"/>
          </a:solidFill>
          <a:latin typeface="Arial" charset="0"/>
        </a:defRPr>
      </a:lvl8pPr>
      <a:lvl9pPr marL="1855077" algn="l" defTabSz="908213" rtl="0" eaLnBrk="1" fontAlgn="base" hangingPunct="1">
        <a:spcBef>
          <a:spcPct val="0"/>
        </a:spcBef>
        <a:spcAft>
          <a:spcPct val="0"/>
        </a:spcAft>
        <a:defRPr sz="1900" b="1">
          <a:solidFill>
            <a:schemeClr val="tx2"/>
          </a:solidFill>
          <a:latin typeface="Arial" charset="0"/>
        </a:defRPr>
      </a:lvl9pPr>
    </p:titleStyle>
    <p:bodyStyle>
      <a:lvl1pPr marL="0" indent="0" algn="l" defTabSz="908213"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6459" indent="-194851" algn="l" defTabSz="908213"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3731" indent="-265702" algn="l" defTabSz="908213"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3191" indent="-157816" algn="l" defTabSz="908213"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0583" indent="-132045" algn="l" defTabSz="90821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27534" rtl="0" eaLnBrk="1" latinLnBrk="0" hangingPunct="1">
        <a:defRPr sz="1800" kern="1200">
          <a:solidFill>
            <a:schemeClr val="tx1"/>
          </a:solidFill>
          <a:latin typeface="+mn-lt"/>
          <a:ea typeface="+mn-ea"/>
          <a:cs typeface="+mn-cs"/>
        </a:defRPr>
      </a:lvl1pPr>
      <a:lvl2pPr marL="463731" algn="l" defTabSz="927534" rtl="0" eaLnBrk="1" latinLnBrk="0" hangingPunct="1">
        <a:defRPr sz="1800" kern="1200">
          <a:solidFill>
            <a:schemeClr val="tx1"/>
          </a:solidFill>
          <a:latin typeface="+mn-lt"/>
          <a:ea typeface="+mn-ea"/>
          <a:cs typeface="+mn-cs"/>
        </a:defRPr>
      </a:lvl2pPr>
      <a:lvl3pPr marL="927534" algn="l" defTabSz="927534" rtl="0" eaLnBrk="1" latinLnBrk="0" hangingPunct="1">
        <a:defRPr sz="1800" kern="1200">
          <a:solidFill>
            <a:schemeClr val="tx1"/>
          </a:solidFill>
          <a:latin typeface="+mn-lt"/>
          <a:ea typeface="+mn-ea"/>
          <a:cs typeface="+mn-cs"/>
        </a:defRPr>
      </a:lvl3pPr>
      <a:lvl4pPr marL="1391307" algn="l" defTabSz="927534" rtl="0" eaLnBrk="1" latinLnBrk="0" hangingPunct="1">
        <a:defRPr sz="1800" kern="1200">
          <a:solidFill>
            <a:schemeClr val="tx1"/>
          </a:solidFill>
          <a:latin typeface="+mn-lt"/>
          <a:ea typeface="+mn-ea"/>
          <a:cs typeface="+mn-cs"/>
        </a:defRPr>
      </a:lvl4pPr>
      <a:lvl5pPr marL="1855077" algn="l" defTabSz="927534" rtl="0" eaLnBrk="1" latinLnBrk="0" hangingPunct="1">
        <a:defRPr sz="1800" kern="1200">
          <a:solidFill>
            <a:schemeClr val="tx1"/>
          </a:solidFill>
          <a:latin typeface="+mn-lt"/>
          <a:ea typeface="+mn-ea"/>
          <a:cs typeface="+mn-cs"/>
        </a:defRPr>
      </a:lvl5pPr>
      <a:lvl6pPr marL="2318846" algn="l" defTabSz="927534" rtl="0" eaLnBrk="1" latinLnBrk="0" hangingPunct="1">
        <a:defRPr sz="1800" kern="1200">
          <a:solidFill>
            <a:schemeClr val="tx1"/>
          </a:solidFill>
          <a:latin typeface="+mn-lt"/>
          <a:ea typeface="+mn-ea"/>
          <a:cs typeface="+mn-cs"/>
        </a:defRPr>
      </a:lvl6pPr>
      <a:lvl7pPr marL="2782614" algn="l" defTabSz="927534" rtl="0" eaLnBrk="1" latinLnBrk="0" hangingPunct="1">
        <a:defRPr sz="1800" kern="1200">
          <a:solidFill>
            <a:schemeClr val="tx1"/>
          </a:solidFill>
          <a:latin typeface="+mn-lt"/>
          <a:ea typeface="+mn-ea"/>
          <a:cs typeface="+mn-cs"/>
        </a:defRPr>
      </a:lvl7pPr>
      <a:lvl8pPr marL="3246385" algn="l" defTabSz="927534" rtl="0" eaLnBrk="1" latinLnBrk="0" hangingPunct="1">
        <a:defRPr sz="1800" kern="1200">
          <a:solidFill>
            <a:schemeClr val="tx1"/>
          </a:solidFill>
          <a:latin typeface="+mn-lt"/>
          <a:ea typeface="+mn-ea"/>
          <a:cs typeface="+mn-cs"/>
        </a:defRPr>
      </a:lvl8pPr>
      <a:lvl9pPr marL="3710154" algn="l" defTabSz="927534"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050" name="Object 1" hidden="1"/>
          <p:cNvGraphicFramePr>
            <a:graphicFrameLocks noChangeAspect="1"/>
          </p:cNvGraphicFramePr>
          <p:nvPr>
            <p:custDataLst>
              <p:tags r:id="rId5"/>
            </p:custDataLst>
            <p:extLst>
              <p:ext uri="{D42A27DB-BD31-4B8C-83A1-F6EECF244321}">
                <p14:modId xmlns:p14="http://schemas.microsoft.com/office/powerpoint/2010/main" val="2285627952"/>
              </p:ext>
            </p:extLst>
          </p:nvPr>
        </p:nvGraphicFramePr>
        <p:xfrm>
          <a:off x="3" y="13"/>
          <a:ext cx="161925" cy="161924"/>
        </p:xfrm>
        <a:graphic>
          <a:graphicData uri="http://schemas.openxmlformats.org/presentationml/2006/ole">
            <mc:AlternateContent xmlns:mc="http://schemas.openxmlformats.org/markup-compatibility/2006">
              <mc:Choice xmlns:v="urn:schemas-microsoft-com:vml" Requires="v">
                <p:oleObj spid="_x0000_s319438" name="think-cell Slide" r:id="rId22" imgW="360" imgH="360" progId="TCLayout.ActiveDocument.1">
                  <p:embed/>
                </p:oleObj>
              </mc:Choice>
              <mc:Fallback>
                <p:oleObj name="think-cell Slide" r:id="rId22" imgW="360" imgH="360" progId="TCLayout.ActiveDocument.1">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 y="13"/>
                        <a:ext cx="161925" cy="16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0" name="TextBox 3"/>
          <p:cNvSpPr txBox="1">
            <a:spLocks noChangeArrowheads="1"/>
          </p:cNvSpPr>
          <p:nvPr userDrawn="1"/>
        </p:nvSpPr>
        <p:spPr bwMode="auto">
          <a:xfrm rot="19803264">
            <a:off x="392113" y="2101924"/>
            <a:ext cx="8339137"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79" tIns="45343" rIns="90679" bIns="45343">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909638" fontAlgn="base">
              <a:spcBef>
                <a:spcPct val="0"/>
              </a:spcBef>
              <a:spcAft>
                <a:spcPct val="0"/>
              </a:spcAft>
              <a:defRPr>
                <a:solidFill>
                  <a:schemeClr val="tx1"/>
                </a:solidFill>
                <a:latin typeface="Arial" charset="0"/>
                <a:ea typeface="ＭＳ Ｐゴシック" pitchFamily="34" charset="-128"/>
              </a:defRPr>
            </a:lvl6pPr>
            <a:lvl7pPr marL="2971800" indent="-228600" defTabSz="909638" fontAlgn="base">
              <a:spcBef>
                <a:spcPct val="0"/>
              </a:spcBef>
              <a:spcAft>
                <a:spcPct val="0"/>
              </a:spcAft>
              <a:defRPr>
                <a:solidFill>
                  <a:schemeClr val="tx1"/>
                </a:solidFill>
                <a:latin typeface="Arial" charset="0"/>
                <a:ea typeface="ＭＳ Ｐゴシック" pitchFamily="34" charset="-128"/>
              </a:defRPr>
            </a:lvl7pPr>
            <a:lvl8pPr marL="3429000" indent="-228600" defTabSz="909638" fontAlgn="base">
              <a:spcBef>
                <a:spcPct val="0"/>
              </a:spcBef>
              <a:spcAft>
                <a:spcPct val="0"/>
              </a:spcAft>
              <a:defRPr>
                <a:solidFill>
                  <a:schemeClr val="tx1"/>
                </a:solidFill>
                <a:latin typeface="Arial" charset="0"/>
                <a:ea typeface="ＭＳ Ｐゴシック" pitchFamily="34" charset="-128"/>
              </a:defRPr>
            </a:lvl8pPr>
            <a:lvl9pPr marL="3886200" indent="-228600" defTabSz="909638" fontAlgn="base">
              <a:spcBef>
                <a:spcPct val="0"/>
              </a:spcBef>
              <a:spcAft>
                <a:spcPct val="0"/>
              </a:spcAft>
              <a:defRPr>
                <a:solidFill>
                  <a:schemeClr val="tx1"/>
                </a:solidFill>
                <a:latin typeface="Arial" charset="0"/>
                <a:ea typeface="ＭＳ Ｐゴシック" pitchFamily="34" charset="-128"/>
              </a:defRPr>
            </a:lvl9pPr>
          </a:lstStyle>
          <a:p>
            <a:pPr algn="ctr" defTabSz="902049" fontAlgn="base">
              <a:spcBef>
                <a:spcPct val="0"/>
              </a:spcBef>
              <a:spcAft>
                <a:spcPct val="0"/>
              </a:spcAft>
              <a:defRPr/>
            </a:pPr>
            <a:r>
              <a:rPr lang="en-US" altLang="en-US" sz="16600" dirty="0">
                <a:solidFill>
                  <a:srgbClr val="FFFFFF">
                    <a:lumMod val="95000"/>
                  </a:srgbClr>
                </a:solidFill>
                <a:cs typeface="Arial" charset="0"/>
              </a:rPr>
              <a:t>DRAFT</a:t>
            </a:r>
          </a:p>
        </p:txBody>
      </p:sp>
      <p:sp>
        <p:nvSpPr>
          <p:cNvPr id="2051" name="Rectangle 286"/>
          <p:cNvSpPr>
            <a:spLocks noGrp="1" noChangeArrowheads="1"/>
          </p:cNvSpPr>
          <p:nvPr>
            <p:ph type="body" idx="1"/>
          </p:nvPr>
        </p:nvSpPr>
        <p:spPr bwMode="auto">
          <a:xfrm>
            <a:off x="2376562" y="2439988"/>
            <a:ext cx="4391025"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r>
              <a:rPr lang="en-US"/>
              <a:t>Text</a:t>
            </a:r>
          </a:p>
        </p:txBody>
      </p:sp>
      <p:sp>
        <p:nvSpPr>
          <p:cNvPr id="2052" name="Title Placeholder 2"/>
          <p:cNvSpPr>
            <a:spLocks noGrp="1" noChangeArrowheads="1"/>
          </p:cNvSpPr>
          <p:nvPr>
            <p:ph type="title"/>
          </p:nvPr>
        </p:nvSpPr>
        <p:spPr bwMode="auto">
          <a:xfrm>
            <a:off x="122238" y="234954"/>
            <a:ext cx="8793162"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r>
              <a:rPr lang="en-US" dirty="0"/>
              <a:t>Click to edit Master title style</a:t>
            </a:r>
          </a:p>
        </p:txBody>
      </p:sp>
      <p:sp>
        <p:nvSpPr>
          <p:cNvPr id="2053" name="McK 1. On-page tracker" hidden="1"/>
          <p:cNvSpPr>
            <a:spLocks noChangeArrowheads="1"/>
          </p:cNvSpPr>
          <p:nvPr/>
        </p:nvSpPr>
        <p:spPr bwMode="auto">
          <a:xfrm>
            <a:off x="122238" y="15875"/>
            <a:ext cx="876300"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909638" fontAlgn="base">
              <a:spcBef>
                <a:spcPct val="0"/>
              </a:spcBef>
              <a:spcAft>
                <a:spcPct val="0"/>
              </a:spcAft>
              <a:defRPr>
                <a:solidFill>
                  <a:schemeClr val="tx1"/>
                </a:solidFill>
                <a:latin typeface="Arial" charset="0"/>
                <a:ea typeface="ＭＳ Ｐゴシック" pitchFamily="34" charset="-128"/>
              </a:defRPr>
            </a:lvl6pPr>
            <a:lvl7pPr marL="2971800" indent="-228600" defTabSz="909638" fontAlgn="base">
              <a:spcBef>
                <a:spcPct val="0"/>
              </a:spcBef>
              <a:spcAft>
                <a:spcPct val="0"/>
              </a:spcAft>
              <a:defRPr>
                <a:solidFill>
                  <a:schemeClr val="tx1"/>
                </a:solidFill>
                <a:latin typeface="Arial" charset="0"/>
                <a:ea typeface="ＭＳ Ｐゴシック" pitchFamily="34" charset="-128"/>
              </a:defRPr>
            </a:lvl7pPr>
            <a:lvl8pPr marL="3429000" indent="-228600" defTabSz="909638" fontAlgn="base">
              <a:spcBef>
                <a:spcPct val="0"/>
              </a:spcBef>
              <a:spcAft>
                <a:spcPct val="0"/>
              </a:spcAft>
              <a:defRPr>
                <a:solidFill>
                  <a:schemeClr val="tx1"/>
                </a:solidFill>
                <a:latin typeface="Arial" charset="0"/>
                <a:ea typeface="ＭＳ Ｐゴシック" pitchFamily="34" charset="-128"/>
              </a:defRPr>
            </a:lvl8pPr>
            <a:lvl9pPr marL="3886200" indent="-228600" defTabSz="909638" fontAlgn="base">
              <a:spcBef>
                <a:spcPct val="0"/>
              </a:spcBef>
              <a:spcAft>
                <a:spcPct val="0"/>
              </a:spcAft>
              <a:defRPr>
                <a:solidFill>
                  <a:schemeClr val="tx1"/>
                </a:solidFill>
                <a:latin typeface="Arial" charset="0"/>
                <a:ea typeface="ＭＳ Ｐゴシック" pitchFamily="34" charset="-128"/>
              </a:defRPr>
            </a:lvl9pPr>
          </a:lstStyle>
          <a:p>
            <a:pPr defTabSz="902049" fontAlgn="base">
              <a:spcBef>
                <a:spcPct val="0"/>
              </a:spcBef>
              <a:spcAft>
                <a:spcPct val="0"/>
              </a:spcAft>
              <a:defRPr/>
            </a:pPr>
            <a:r>
              <a:rPr lang="en-US" altLang="en-US" sz="1400" dirty="0">
                <a:solidFill>
                  <a:srgbClr val="808080"/>
                </a:solidFill>
                <a:cs typeface="Arial" charset="0"/>
              </a:rPr>
              <a:t>TRACKER</a:t>
            </a:r>
          </a:p>
        </p:txBody>
      </p:sp>
      <p:sp>
        <p:nvSpPr>
          <p:cNvPr id="11" name="McK 3. Unit of measure" hidden="1"/>
          <p:cNvSpPr txBox="1">
            <a:spLocks noChangeArrowheads="1"/>
          </p:cNvSpPr>
          <p:nvPr/>
        </p:nvSpPr>
        <p:spPr bwMode="auto">
          <a:xfrm>
            <a:off x="122253" y="533413"/>
            <a:ext cx="4725987"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2056" name="ACET" hidden="1"/>
          <p:cNvGrpSpPr>
            <a:grpSpLocks/>
          </p:cNvGrpSpPr>
          <p:nvPr/>
        </p:nvGrpSpPr>
        <p:grpSpPr bwMode="auto">
          <a:xfrm>
            <a:off x="2376562" y="1858963"/>
            <a:ext cx="4391025" cy="519112"/>
            <a:chOff x="915" y="710"/>
            <a:chExt cx="2686" cy="320"/>
          </a:xfrm>
        </p:grpSpPr>
        <p:cxnSp>
          <p:nvCxnSpPr>
            <p:cNvPr id="2102" name="AutoShape 249"/>
            <p:cNvCxnSpPr>
              <a:cxnSpLocks noChangeShapeType="1"/>
              <a:stCxn id="2103" idx="4"/>
              <a:endCxn id="2103"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2103"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909638" fontAlgn="base">
                <a:spcBef>
                  <a:spcPct val="0"/>
                </a:spcBef>
                <a:spcAft>
                  <a:spcPct val="0"/>
                </a:spcAft>
                <a:defRPr>
                  <a:solidFill>
                    <a:schemeClr val="tx1"/>
                  </a:solidFill>
                  <a:latin typeface="Arial" charset="0"/>
                  <a:ea typeface="ＭＳ Ｐゴシック" pitchFamily="34" charset="-128"/>
                </a:defRPr>
              </a:lvl6pPr>
              <a:lvl7pPr marL="2971800" indent="-228600" defTabSz="909638" fontAlgn="base">
                <a:spcBef>
                  <a:spcPct val="0"/>
                </a:spcBef>
                <a:spcAft>
                  <a:spcPct val="0"/>
                </a:spcAft>
                <a:defRPr>
                  <a:solidFill>
                    <a:schemeClr val="tx1"/>
                  </a:solidFill>
                  <a:latin typeface="Arial" charset="0"/>
                  <a:ea typeface="ＭＳ Ｐゴシック" pitchFamily="34" charset="-128"/>
                </a:defRPr>
              </a:lvl7pPr>
              <a:lvl8pPr marL="3429000" indent="-228600" defTabSz="909638" fontAlgn="base">
                <a:spcBef>
                  <a:spcPct val="0"/>
                </a:spcBef>
                <a:spcAft>
                  <a:spcPct val="0"/>
                </a:spcAft>
                <a:defRPr>
                  <a:solidFill>
                    <a:schemeClr val="tx1"/>
                  </a:solidFill>
                  <a:latin typeface="Arial" charset="0"/>
                  <a:ea typeface="ＭＳ Ｐゴシック" pitchFamily="34" charset="-128"/>
                </a:defRPr>
              </a:lvl8pPr>
              <a:lvl9pPr marL="3886200" indent="-228600" defTabSz="909638" fontAlgn="base">
                <a:spcBef>
                  <a:spcPct val="0"/>
                </a:spcBef>
                <a:spcAft>
                  <a:spcPct val="0"/>
                </a:spcAft>
                <a:defRPr>
                  <a:solidFill>
                    <a:schemeClr val="tx1"/>
                  </a:solidFill>
                  <a:latin typeface="Arial" charset="0"/>
                  <a:ea typeface="ＭＳ Ｐゴシック" pitchFamily="34" charset="-128"/>
                </a:defRPr>
              </a:lvl9pPr>
            </a:lstStyle>
            <a:p>
              <a:pPr defTabSz="902049" fontAlgn="base">
                <a:spcBef>
                  <a:spcPct val="0"/>
                </a:spcBef>
                <a:spcAft>
                  <a:spcPct val="0"/>
                </a:spcAft>
                <a:defRPr/>
              </a:pPr>
              <a:r>
                <a:rPr lang="en-US" altLang="en-US" sz="1600" b="1" dirty="0">
                  <a:solidFill>
                    <a:srgbClr val="000000"/>
                  </a:solidFill>
                  <a:cs typeface="Arial" charset="0"/>
                </a:rPr>
                <a:t>Title</a:t>
              </a:r>
            </a:p>
            <a:p>
              <a:pPr defTabSz="902049" fontAlgn="base">
                <a:spcBef>
                  <a:spcPct val="0"/>
                </a:spcBef>
                <a:spcAft>
                  <a:spcPct val="0"/>
                </a:spcAft>
                <a:defRPr/>
              </a:pPr>
              <a:r>
                <a:rPr lang="en-US" altLang="en-US" sz="1600" dirty="0">
                  <a:solidFill>
                    <a:srgbClr val="808080"/>
                  </a:solidFill>
                  <a:cs typeface="Arial" charset="0"/>
                </a:rPr>
                <a:t>Unit of measure</a:t>
              </a:r>
            </a:p>
          </p:txBody>
        </p:sp>
      </p:grpSp>
      <p:sp>
        <p:nvSpPr>
          <p:cNvPr id="2058" name="SlideLogoSeparator"/>
          <p:cNvSpPr>
            <a:spLocks noChangeArrowheads="1"/>
          </p:cNvSpPr>
          <p:nvPr>
            <p:custDataLst>
              <p:tags r:id="rId6"/>
            </p:custDataLst>
          </p:nvPr>
        </p:nvSpPr>
        <p:spPr bwMode="auto">
          <a:xfrm>
            <a:off x="8609087" y="6623058"/>
            <a:ext cx="39687"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defTabSz="903288">
              <a:defRPr>
                <a:solidFill>
                  <a:schemeClr val="tx1"/>
                </a:solidFill>
                <a:latin typeface="Arial" charset="0"/>
                <a:ea typeface="ＭＳ Ｐゴシック" pitchFamily="34" charset="-128"/>
              </a:defRPr>
            </a:lvl1pPr>
            <a:lvl2pPr marL="742950" indent="-285750" defTabSz="903288">
              <a:defRPr>
                <a:solidFill>
                  <a:schemeClr val="tx1"/>
                </a:solidFill>
                <a:latin typeface="Arial" charset="0"/>
                <a:ea typeface="ＭＳ Ｐゴシック" pitchFamily="34" charset="-128"/>
              </a:defRPr>
            </a:lvl2pPr>
            <a:lvl3pPr marL="1143000" indent="-228600" defTabSz="903288">
              <a:defRPr>
                <a:solidFill>
                  <a:schemeClr val="tx1"/>
                </a:solidFill>
                <a:latin typeface="Arial" charset="0"/>
                <a:ea typeface="ＭＳ Ｐゴシック" pitchFamily="34" charset="-128"/>
              </a:defRPr>
            </a:lvl3pPr>
            <a:lvl4pPr marL="1600200" indent="-228600" defTabSz="903288">
              <a:defRPr>
                <a:solidFill>
                  <a:schemeClr val="tx1"/>
                </a:solidFill>
                <a:latin typeface="Arial" charset="0"/>
                <a:ea typeface="ＭＳ Ｐゴシック" pitchFamily="34" charset="-128"/>
              </a:defRPr>
            </a:lvl4pPr>
            <a:lvl5pPr marL="2057400" indent="-228600" defTabSz="903288">
              <a:defRPr>
                <a:solidFill>
                  <a:schemeClr val="tx1"/>
                </a:solidFill>
                <a:latin typeface="Arial" charset="0"/>
                <a:ea typeface="ＭＳ Ｐゴシック" pitchFamily="34" charset="-128"/>
              </a:defRPr>
            </a:lvl5pPr>
            <a:lvl6pPr marL="2514600" indent="-228600" defTabSz="903288" fontAlgn="base">
              <a:spcBef>
                <a:spcPct val="0"/>
              </a:spcBef>
              <a:spcAft>
                <a:spcPct val="0"/>
              </a:spcAft>
              <a:defRPr>
                <a:solidFill>
                  <a:schemeClr val="tx1"/>
                </a:solidFill>
                <a:latin typeface="Arial" charset="0"/>
                <a:ea typeface="ＭＳ Ｐゴシック" pitchFamily="34" charset="-128"/>
              </a:defRPr>
            </a:lvl6pPr>
            <a:lvl7pPr marL="2971800" indent="-228600" defTabSz="903288" fontAlgn="base">
              <a:spcBef>
                <a:spcPct val="0"/>
              </a:spcBef>
              <a:spcAft>
                <a:spcPct val="0"/>
              </a:spcAft>
              <a:defRPr>
                <a:solidFill>
                  <a:schemeClr val="tx1"/>
                </a:solidFill>
                <a:latin typeface="Arial" charset="0"/>
                <a:ea typeface="ＭＳ Ｐゴシック" pitchFamily="34" charset="-128"/>
              </a:defRPr>
            </a:lvl7pPr>
            <a:lvl8pPr marL="3429000" indent="-228600" defTabSz="903288" fontAlgn="base">
              <a:spcBef>
                <a:spcPct val="0"/>
              </a:spcBef>
              <a:spcAft>
                <a:spcPct val="0"/>
              </a:spcAft>
              <a:defRPr>
                <a:solidFill>
                  <a:schemeClr val="tx1"/>
                </a:solidFill>
                <a:latin typeface="Arial" charset="0"/>
                <a:ea typeface="ＭＳ Ｐゴシック" pitchFamily="34" charset="-128"/>
              </a:defRPr>
            </a:lvl8pPr>
            <a:lvl9pPr marL="3886200" indent="-228600" defTabSz="903288" fontAlgn="base">
              <a:spcBef>
                <a:spcPct val="0"/>
              </a:spcBef>
              <a:spcAft>
                <a:spcPct val="0"/>
              </a:spcAft>
              <a:defRPr>
                <a:solidFill>
                  <a:schemeClr val="tx1"/>
                </a:solidFill>
                <a:latin typeface="Arial" charset="0"/>
                <a:ea typeface="ＭＳ Ｐゴシック" pitchFamily="34" charset="-128"/>
              </a:defRPr>
            </a:lvl9pPr>
          </a:lstStyle>
          <a:p>
            <a:pPr algn="r" fontAlgn="base">
              <a:spcBef>
                <a:spcPct val="0"/>
              </a:spcBef>
              <a:spcAft>
                <a:spcPct val="0"/>
              </a:spcAft>
              <a:defRPr/>
            </a:pPr>
            <a:r>
              <a:rPr lang="en-US" altLang="en-US" sz="1200" dirty="0">
                <a:solidFill>
                  <a:srgbClr val="000000"/>
                </a:solidFill>
                <a:cs typeface="Arial" charset="0"/>
              </a:rPr>
              <a:t>|</a:t>
            </a:r>
          </a:p>
        </p:txBody>
      </p:sp>
      <p:grpSp>
        <p:nvGrpSpPr>
          <p:cNvPr id="2059" name="LegendBoxes" hidden="1"/>
          <p:cNvGrpSpPr>
            <a:grpSpLocks/>
          </p:cNvGrpSpPr>
          <p:nvPr/>
        </p:nvGrpSpPr>
        <p:grpSpPr bwMode="auto">
          <a:xfrm>
            <a:off x="8135938" y="296938"/>
            <a:ext cx="779462" cy="1017587"/>
            <a:chOff x="4936" y="176"/>
            <a:chExt cx="481" cy="628"/>
          </a:xfrm>
        </p:grpSpPr>
        <p:sp>
          <p:nvSpPr>
            <p:cNvPr id="2094"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03288">
                <a:defRPr>
                  <a:solidFill>
                    <a:schemeClr val="tx1"/>
                  </a:solidFill>
                  <a:latin typeface="Arial" charset="0"/>
                  <a:ea typeface="ＭＳ Ｐゴシック" pitchFamily="34" charset="-128"/>
                </a:defRPr>
              </a:lvl1pPr>
              <a:lvl2pPr marL="742950" indent="-285750" defTabSz="903288">
                <a:defRPr>
                  <a:solidFill>
                    <a:schemeClr val="tx1"/>
                  </a:solidFill>
                  <a:latin typeface="Arial" charset="0"/>
                  <a:ea typeface="ＭＳ Ｐゴシック" pitchFamily="34" charset="-128"/>
                </a:defRPr>
              </a:lvl2pPr>
              <a:lvl3pPr marL="1143000" indent="-228600" defTabSz="903288">
                <a:defRPr>
                  <a:solidFill>
                    <a:schemeClr val="tx1"/>
                  </a:solidFill>
                  <a:latin typeface="Arial" charset="0"/>
                  <a:ea typeface="ＭＳ Ｐゴシック" pitchFamily="34" charset="-128"/>
                </a:defRPr>
              </a:lvl3pPr>
              <a:lvl4pPr marL="1600200" indent="-228600" defTabSz="903288">
                <a:defRPr>
                  <a:solidFill>
                    <a:schemeClr val="tx1"/>
                  </a:solidFill>
                  <a:latin typeface="Arial" charset="0"/>
                  <a:ea typeface="ＭＳ Ｐゴシック" pitchFamily="34" charset="-128"/>
                </a:defRPr>
              </a:lvl4pPr>
              <a:lvl5pPr marL="2057400" indent="-228600" defTabSz="903288">
                <a:defRPr>
                  <a:solidFill>
                    <a:schemeClr val="tx1"/>
                  </a:solidFill>
                  <a:latin typeface="Arial" charset="0"/>
                  <a:ea typeface="ＭＳ Ｐゴシック" pitchFamily="34" charset="-128"/>
                </a:defRPr>
              </a:lvl5pPr>
              <a:lvl6pPr marL="2514600" indent="-228600" defTabSz="903288" fontAlgn="base">
                <a:spcBef>
                  <a:spcPct val="0"/>
                </a:spcBef>
                <a:spcAft>
                  <a:spcPct val="0"/>
                </a:spcAft>
                <a:defRPr>
                  <a:solidFill>
                    <a:schemeClr val="tx1"/>
                  </a:solidFill>
                  <a:latin typeface="Arial" charset="0"/>
                  <a:ea typeface="ＭＳ Ｐゴシック" pitchFamily="34" charset="-128"/>
                </a:defRPr>
              </a:lvl6pPr>
              <a:lvl7pPr marL="2971800" indent="-228600" defTabSz="903288" fontAlgn="base">
                <a:spcBef>
                  <a:spcPct val="0"/>
                </a:spcBef>
                <a:spcAft>
                  <a:spcPct val="0"/>
                </a:spcAft>
                <a:defRPr>
                  <a:solidFill>
                    <a:schemeClr val="tx1"/>
                  </a:solidFill>
                  <a:latin typeface="Arial" charset="0"/>
                  <a:ea typeface="ＭＳ Ｐゴシック" pitchFamily="34" charset="-128"/>
                </a:defRPr>
              </a:lvl7pPr>
              <a:lvl8pPr marL="3429000" indent="-228600" defTabSz="903288" fontAlgn="base">
                <a:spcBef>
                  <a:spcPct val="0"/>
                </a:spcBef>
                <a:spcAft>
                  <a:spcPct val="0"/>
                </a:spcAft>
                <a:defRPr>
                  <a:solidFill>
                    <a:schemeClr val="tx1"/>
                  </a:solidFill>
                  <a:latin typeface="Arial" charset="0"/>
                  <a:ea typeface="ＭＳ Ｐゴシック" pitchFamily="34" charset="-128"/>
                </a:defRPr>
              </a:lvl8pPr>
              <a:lvl9pPr marL="3886200" indent="-228600" defTabSz="903288" fontAlgn="base">
                <a:spcBef>
                  <a:spcPct val="0"/>
                </a:spcBef>
                <a:spcAft>
                  <a:spcPct val="0"/>
                </a:spcAft>
                <a:defRPr>
                  <a:solidFill>
                    <a:schemeClr val="tx1"/>
                  </a:solidFill>
                  <a:latin typeface="Arial" charset="0"/>
                  <a:ea typeface="ＭＳ Ｐゴシック" pitchFamily="34" charset="-128"/>
                </a:defRPr>
              </a:lvl9pPr>
            </a:lstStyle>
            <a:p>
              <a:pPr fontAlgn="base">
                <a:spcBef>
                  <a:spcPct val="0"/>
                </a:spcBef>
                <a:spcAft>
                  <a:spcPct val="0"/>
                </a:spcAft>
                <a:buClr>
                  <a:srgbClr val="002960"/>
                </a:buClr>
                <a:defRPr/>
              </a:pPr>
              <a:r>
                <a:rPr lang="en-US" altLang="en-US" sz="1200" dirty="0">
                  <a:solidFill>
                    <a:srgbClr val="000000"/>
                  </a:solidFill>
                  <a:cs typeface="Arial" charset="0"/>
                </a:rPr>
                <a:t>Legend</a:t>
              </a:r>
            </a:p>
          </p:txBody>
        </p:sp>
        <p:sp>
          <p:nvSpPr>
            <p:cNvPr id="209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909638" fontAlgn="base">
                <a:spcBef>
                  <a:spcPct val="0"/>
                </a:spcBef>
                <a:spcAft>
                  <a:spcPct val="0"/>
                </a:spcAft>
                <a:defRPr>
                  <a:solidFill>
                    <a:schemeClr val="tx1"/>
                  </a:solidFill>
                  <a:latin typeface="Arial" charset="0"/>
                  <a:ea typeface="ＭＳ Ｐゴシック" pitchFamily="34" charset="-128"/>
                </a:defRPr>
              </a:lvl6pPr>
              <a:lvl7pPr marL="2971800" indent="-228600" defTabSz="909638" fontAlgn="base">
                <a:spcBef>
                  <a:spcPct val="0"/>
                </a:spcBef>
                <a:spcAft>
                  <a:spcPct val="0"/>
                </a:spcAft>
                <a:defRPr>
                  <a:solidFill>
                    <a:schemeClr val="tx1"/>
                  </a:solidFill>
                  <a:latin typeface="Arial" charset="0"/>
                  <a:ea typeface="ＭＳ Ｐゴシック" pitchFamily="34" charset="-128"/>
                </a:defRPr>
              </a:lvl7pPr>
              <a:lvl8pPr marL="3429000" indent="-228600" defTabSz="909638" fontAlgn="base">
                <a:spcBef>
                  <a:spcPct val="0"/>
                </a:spcBef>
                <a:spcAft>
                  <a:spcPct val="0"/>
                </a:spcAft>
                <a:defRPr>
                  <a:solidFill>
                    <a:schemeClr val="tx1"/>
                  </a:solidFill>
                  <a:latin typeface="Arial" charset="0"/>
                  <a:ea typeface="ＭＳ Ｐゴシック" pitchFamily="34" charset="-128"/>
                </a:defRPr>
              </a:lvl8pPr>
              <a:lvl9pPr marL="3886200" indent="-228600" defTabSz="909638" fontAlgn="base">
                <a:spcBef>
                  <a:spcPct val="0"/>
                </a:spcBef>
                <a:spcAft>
                  <a:spcPct val="0"/>
                </a:spcAft>
                <a:defRPr>
                  <a:solidFill>
                    <a:schemeClr val="tx1"/>
                  </a:solidFill>
                  <a:latin typeface="Arial" charset="0"/>
                  <a:ea typeface="ＭＳ Ｐゴシック" pitchFamily="34" charset="-128"/>
                </a:defRPr>
              </a:lvl9pPr>
            </a:lstStyle>
            <a:p>
              <a:pPr defTabSz="902049" fontAlgn="base">
                <a:spcBef>
                  <a:spcPct val="0"/>
                </a:spcBef>
                <a:spcAft>
                  <a:spcPct val="0"/>
                </a:spcAft>
                <a:defRPr/>
              </a:pPr>
              <a:endParaRPr lang="en-US" altLang="en-US" sz="1200" dirty="0">
                <a:solidFill>
                  <a:srgbClr val="000000"/>
                </a:solidFill>
                <a:cs typeface="Arial" charset="0"/>
              </a:endParaRPr>
            </a:p>
          </p:txBody>
        </p:sp>
        <p:sp>
          <p:nvSpPr>
            <p:cNvPr id="2096"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03288">
                <a:defRPr>
                  <a:solidFill>
                    <a:schemeClr val="tx1"/>
                  </a:solidFill>
                  <a:latin typeface="Arial" charset="0"/>
                  <a:ea typeface="ＭＳ Ｐゴシック" pitchFamily="34" charset="-128"/>
                </a:defRPr>
              </a:lvl1pPr>
              <a:lvl2pPr marL="742950" indent="-285750" defTabSz="903288">
                <a:defRPr>
                  <a:solidFill>
                    <a:schemeClr val="tx1"/>
                  </a:solidFill>
                  <a:latin typeface="Arial" charset="0"/>
                  <a:ea typeface="ＭＳ Ｐゴシック" pitchFamily="34" charset="-128"/>
                </a:defRPr>
              </a:lvl2pPr>
              <a:lvl3pPr marL="1143000" indent="-228600" defTabSz="903288">
                <a:defRPr>
                  <a:solidFill>
                    <a:schemeClr val="tx1"/>
                  </a:solidFill>
                  <a:latin typeface="Arial" charset="0"/>
                  <a:ea typeface="ＭＳ Ｐゴシック" pitchFamily="34" charset="-128"/>
                </a:defRPr>
              </a:lvl3pPr>
              <a:lvl4pPr marL="1600200" indent="-228600" defTabSz="903288">
                <a:defRPr>
                  <a:solidFill>
                    <a:schemeClr val="tx1"/>
                  </a:solidFill>
                  <a:latin typeface="Arial" charset="0"/>
                  <a:ea typeface="ＭＳ Ｐゴシック" pitchFamily="34" charset="-128"/>
                </a:defRPr>
              </a:lvl4pPr>
              <a:lvl5pPr marL="2057400" indent="-228600" defTabSz="903288">
                <a:defRPr>
                  <a:solidFill>
                    <a:schemeClr val="tx1"/>
                  </a:solidFill>
                  <a:latin typeface="Arial" charset="0"/>
                  <a:ea typeface="ＭＳ Ｐゴシック" pitchFamily="34" charset="-128"/>
                </a:defRPr>
              </a:lvl5pPr>
              <a:lvl6pPr marL="2514600" indent="-228600" defTabSz="903288" fontAlgn="base">
                <a:spcBef>
                  <a:spcPct val="0"/>
                </a:spcBef>
                <a:spcAft>
                  <a:spcPct val="0"/>
                </a:spcAft>
                <a:defRPr>
                  <a:solidFill>
                    <a:schemeClr val="tx1"/>
                  </a:solidFill>
                  <a:latin typeface="Arial" charset="0"/>
                  <a:ea typeface="ＭＳ Ｐゴシック" pitchFamily="34" charset="-128"/>
                </a:defRPr>
              </a:lvl6pPr>
              <a:lvl7pPr marL="2971800" indent="-228600" defTabSz="903288" fontAlgn="base">
                <a:spcBef>
                  <a:spcPct val="0"/>
                </a:spcBef>
                <a:spcAft>
                  <a:spcPct val="0"/>
                </a:spcAft>
                <a:defRPr>
                  <a:solidFill>
                    <a:schemeClr val="tx1"/>
                  </a:solidFill>
                  <a:latin typeface="Arial" charset="0"/>
                  <a:ea typeface="ＭＳ Ｐゴシック" pitchFamily="34" charset="-128"/>
                </a:defRPr>
              </a:lvl7pPr>
              <a:lvl8pPr marL="3429000" indent="-228600" defTabSz="903288" fontAlgn="base">
                <a:spcBef>
                  <a:spcPct val="0"/>
                </a:spcBef>
                <a:spcAft>
                  <a:spcPct val="0"/>
                </a:spcAft>
                <a:defRPr>
                  <a:solidFill>
                    <a:schemeClr val="tx1"/>
                  </a:solidFill>
                  <a:latin typeface="Arial" charset="0"/>
                  <a:ea typeface="ＭＳ Ｐゴシック" pitchFamily="34" charset="-128"/>
                </a:defRPr>
              </a:lvl8pPr>
              <a:lvl9pPr marL="3886200" indent="-228600" defTabSz="903288" fontAlgn="base">
                <a:spcBef>
                  <a:spcPct val="0"/>
                </a:spcBef>
                <a:spcAft>
                  <a:spcPct val="0"/>
                </a:spcAft>
                <a:defRPr>
                  <a:solidFill>
                    <a:schemeClr val="tx1"/>
                  </a:solidFill>
                  <a:latin typeface="Arial" charset="0"/>
                  <a:ea typeface="ＭＳ Ｐゴシック" pitchFamily="34" charset="-128"/>
                </a:defRPr>
              </a:lvl9pPr>
            </a:lstStyle>
            <a:p>
              <a:pPr fontAlgn="base">
                <a:spcBef>
                  <a:spcPct val="0"/>
                </a:spcBef>
                <a:spcAft>
                  <a:spcPct val="0"/>
                </a:spcAft>
                <a:buClr>
                  <a:srgbClr val="002960"/>
                </a:buClr>
                <a:defRPr/>
              </a:pPr>
              <a:r>
                <a:rPr lang="en-US" altLang="en-US" sz="1200" dirty="0">
                  <a:solidFill>
                    <a:srgbClr val="000000"/>
                  </a:solidFill>
                  <a:cs typeface="Arial" charset="0"/>
                </a:rPr>
                <a:t>Legend</a:t>
              </a:r>
            </a:p>
          </p:txBody>
        </p:sp>
        <p:sp>
          <p:nvSpPr>
            <p:cNvPr id="209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909638" fontAlgn="base">
                <a:spcBef>
                  <a:spcPct val="0"/>
                </a:spcBef>
                <a:spcAft>
                  <a:spcPct val="0"/>
                </a:spcAft>
                <a:defRPr>
                  <a:solidFill>
                    <a:schemeClr val="tx1"/>
                  </a:solidFill>
                  <a:latin typeface="Arial" charset="0"/>
                  <a:ea typeface="ＭＳ Ｐゴシック" pitchFamily="34" charset="-128"/>
                </a:defRPr>
              </a:lvl6pPr>
              <a:lvl7pPr marL="2971800" indent="-228600" defTabSz="909638" fontAlgn="base">
                <a:spcBef>
                  <a:spcPct val="0"/>
                </a:spcBef>
                <a:spcAft>
                  <a:spcPct val="0"/>
                </a:spcAft>
                <a:defRPr>
                  <a:solidFill>
                    <a:schemeClr val="tx1"/>
                  </a:solidFill>
                  <a:latin typeface="Arial" charset="0"/>
                  <a:ea typeface="ＭＳ Ｐゴシック" pitchFamily="34" charset="-128"/>
                </a:defRPr>
              </a:lvl7pPr>
              <a:lvl8pPr marL="3429000" indent="-228600" defTabSz="909638" fontAlgn="base">
                <a:spcBef>
                  <a:spcPct val="0"/>
                </a:spcBef>
                <a:spcAft>
                  <a:spcPct val="0"/>
                </a:spcAft>
                <a:defRPr>
                  <a:solidFill>
                    <a:schemeClr val="tx1"/>
                  </a:solidFill>
                  <a:latin typeface="Arial" charset="0"/>
                  <a:ea typeface="ＭＳ Ｐゴシック" pitchFamily="34" charset="-128"/>
                </a:defRPr>
              </a:lvl8pPr>
              <a:lvl9pPr marL="3886200" indent="-228600" defTabSz="909638" fontAlgn="base">
                <a:spcBef>
                  <a:spcPct val="0"/>
                </a:spcBef>
                <a:spcAft>
                  <a:spcPct val="0"/>
                </a:spcAft>
                <a:defRPr>
                  <a:solidFill>
                    <a:schemeClr val="tx1"/>
                  </a:solidFill>
                  <a:latin typeface="Arial" charset="0"/>
                  <a:ea typeface="ＭＳ Ｐゴシック" pitchFamily="34" charset="-128"/>
                </a:defRPr>
              </a:lvl9pPr>
            </a:lstStyle>
            <a:p>
              <a:pPr defTabSz="902049" fontAlgn="base">
                <a:spcBef>
                  <a:spcPct val="0"/>
                </a:spcBef>
                <a:spcAft>
                  <a:spcPct val="0"/>
                </a:spcAft>
                <a:defRPr/>
              </a:pPr>
              <a:endParaRPr lang="en-US" altLang="en-US" sz="1200" dirty="0">
                <a:solidFill>
                  <a:srgbClr val="000000"/>
                </a:solidFill>
                <a:cs typeface="Arial" charset="0"/>
              </a:endParaRPr>
            </a:p>
          </p:txBody>
        </p:sp>
        <p:sp>
          <p:nvSpPr>
            <p:cNvPr id="2098"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03288">
                <a:defRPr>
                  <a:solidFill>
                    <a:schemeClr val="tx1"/>
                  </a:solidFill>
                  <a:latin typeface="Arial" charset="0"/>
                  <a:ea typeface="ＭＳ Ｐゴシック" pitchFamily="34" charset="-128"/>
                </a:defRPr>
              </a:lvl1pPr>
              <a:lvl2pPr marL="742950" indent="-285750" defTabSz="903288">
                <a:defRPr>
                  <a:solidFill>
                    <a:schemeClr val="tx1"/>
                  </a:solidFill>
                  <a:latin typeface="Arial" charset="0"/>
                  <a:ea typeface="ＭＳ Ｐゴシック" pitchFamily="34" charset="-128"/>
                </a:defRPr>
              </a:lvl2pPr>
              <a:lvl3pPr marL="1143000" indent="-228600" defTabSz="903288">
                <a:defRPr>
                  <a:solidFill>
                    <a:schemeClr val="tx1"/>
                  </a:solidFill>
                  <a:latin typeface="Arial" charset="0"/>
                  <a:ea typeface="ＭＳ Ｐゴシック" pitchFamily="34" charset="-128"/>
                </a:defRPr>
              </a:lvl3pPr>
              <a:lvl4pPr marL="1600200" indent="-228600" defTabSz="903288">
                <a:defRPr>
                  <a:solidFill>
                    <a:schemeClr val="tx1"/>
                  </a:solidFill>
                  <a:latin typeface="Arial" charset="0"/>
                  <a:ea typeface="ＭＳ Ｐゴシック" pitchFamily="34" charset="-128"/>
                </a:defRPr>
              </a:lvl4pPr>
              <a:lvl5pPr marL="2057400" indent="-228600" defTabSz="903288">
                <a:defRPr>
                  <a:solidFill>
                    <a:schemeClr val="tx1"/>
                  </a:solidFill>
                  <a:latin typeface="Arial" charset="0"/>
                  <a:ea typeface="ＭＳ Ｐゴシック" pitchFamily="34" charset="-128"/>
                </a:defRPr>
              </a:lvl5pPr>
              <a:lvl6pPr marL="2514600" indent="-228600" defTabSz="903288" fontAlgn="base">
                <a:spcBef>
                  <a:spcPct val="0"/>
                </a:spcBef>
                <a:spcAft>
                  <a:spcPct val="0"/>
                </a:spcAft>
                <a:defRPr>
                  <a:solidFill>
                    <a:schemeClr val="tx1"/>
                  </a:solidFill>
                  <a:latin typeface="Arial" charset="0"/>
                  <a:ea typeface="ＭＳ Ｐゴシック" pitchFamily="34" charset="-128"/>
                </a:defRPr>
              </a:lvl6pPr>
              <a:lvl7pPr marL="2971800" indent="-228600" defTabSz="903288" fontAlgn="base">
                <a:spcBef>
                  <a:spcPct val="0"/>
                </a:spcBef>
                <a:spcAft>
                  <a:spcPct val="0"/>
                </a:spcAft>
                <a:defRPr>
                  <a:solidFill>
                    <a:schemeClr val="tx1"/>
                  </a:solidFill>
                  <a:latin typeface="Arial" charset="0"/>
                  <a:ea typeface="ＭＳ Ｐゴシック" pitchFamily="34" charset="-128"/>
                </a:defRPr>
              </a:lvl7pPr>
              <a:lvl8pPr marL="3429000" indent="-228600" defTabSz="903288" fontAlgn="base">
                <a:spcBef>
                  <a:spcPct val="0"/>
                </a:spcBef>
                <a:spcAft>
                  <a:spcPct val="0"/>
                </a:spcAft>
                <a:defRPr>
                  <a:solidFill>
                    <a:schemeClr val="tx1"/>
                  </a:solidFill>
                  <a:latin typeface="Arial" charset="0"/>
                  <a:ea typeface="ＭＳ Ｐゴシック" pitchFamily="34" charset="-128"/>
                </a:defRPr>
              </a:lvl8pPr>
              <a:lvl9pPr marL="3886200" indent="-228600" defTabSz="903288" fontAlgn="base">
                <a:spcBef>
                  <a:spcPct val="0"/>
                </a:spcBef>
                <a:spcAft>
                  <a:spcPct val="0"/>
                </a:spcAft>
                <a:defRPr>
                  <a:solidFill>
                    <a:schemeClr val="tx1"/>
                  </a:solidFill>
                  <a:latin typeface="Arial" charset="0"/>
                  <a:ea typeface="ＭＳ Ｐゴシック" pitchFamily="34" charset="-128"/>
                </a:defRPr>
              </a:lvl9pPr>
            </a:lstStyle>
            <a:p>
              <a:pPr fontAlgn="base">
                <a:spcBef>
                  <a:spcPct val="0"/>
                </a:spcBef>
                <a:spcAft>
                  <a:spcPct val="0"/>
                </a:spcAft>
                <a:buClr>
                  <a:srgbClr val="002960"/>
                </a:buClr>
                <a:defRPr/>
              </a:pPr>
              <a:r>
                <a:rPr lang="en-US" altLang="en-US" sz="1200" dirty="0">
                  <a:solidFill>
                    <a:srgbClr val="000000"/>
                  </a:solidFill>
                  <a:cs typeface="Arial" charset="0"/>
                </a:rPr>
                <a:t>Legend</a:t>
              </a:r>
            </a:p>
          </p:txBody>
        </p:sp>
        <p:sp>
          <p:nvSpPr>
            <p:cNvPr id="209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909638" fontAlgn="base">
                <a:spcBef>
                  <a:spcPct val="0"/>
                </a:spcBef>
                <a:spcAft>
                  <a:spcPct val="0"/>
                </a:spcAft>
                <a:defRPr>
                  <a:solidFill>
                    <a:schemeClr val="tx1"/>
                  </a:solidFill>
                  <a:latin typeface="Arial" charset="0"/>
                  <a:ea typeface="ＭＳ Ｐゴシック" pitchFamily="34" charset="-128"/>
                </a:defRPr>
              </a:lvl6pPr>
              <a:lvl7pPr marL="2971800" indent="-228600" defTabSz="909638" fontAlgn="base">
                <a:spcBef>
                  <a:spcPct val="0"/>
                </a:spcBef>
                <a:spcAft>
                  <a:spcPct val="0"/>
                </a:spcAft>
                <a:defRPr>
                  <a:solidFill>
                    <a:schemeClr val="tx1"/>
                  </a:solidFill>
                  <a:latin typeface="Arial" charset="0"/>
                  <a:ea typeface="ＭＳ Ｐゴシック" pitchFamily="34" charset="-128"/>
                </a:defRPr>
              </a:lvl7pPr>
              <a:lvl8pPr marL="3429000" indent="-228600" defTabSz="909638" fontAlgn="base">
                <a:spcBef>
                  <a:spcPct val="0"/>
                </a:spcBef>
                <a:spcAft>
                  <a:spcPct val="0"/>
                </a:spcAft>
                <a:defRPr>
                  <a:solidFill>
                    <a:schemeClr val="tx1"/>
                  </a:solidFill>
                  <a:latin typeface="Arial" charset="0"/>
                  <a:ea typeface="ＭＳ Ｐゴシック" pitchFamily="34" charset="-128"/>
                </a:defRPr>
              </a:lvl8pPr>
              <a:lvl9pPr marL="3886200" indent="-228600" defTabSz="909638" fontAlgn="base">
                <a:spcBef>
                  <a:spcPct val="0"/>
                </a:spcBef>
                <a:spcAft>
                  <a:spcPct val="0"/>
                </a:spcAft>
                <a:defRPr>
                  <a:solidFill>
                    <a:schemeClr val="tx1"/>
                  </a:solidFill>
                  <a:latin typeface="Arial" charset="0"/>
                  <a:ea typeface="ＭＳ Ｐゴシック" pitchFamily="34" charset="-128"/>
                </a:defRPr>
              </a:lvl9pPr>
            </a:lstStyle>
            <a:p>
              <a:pPr defTabSz="902049" fontAlgn="base">
                <a:spcBef>
                  <a:spcPct val="0"/>
                </a:spcBef>
                <a:spcAft>
                  <a:spcPct val="0"/>
                </a:spcAft>
                <a:defRPr/>
              </a:pPr>
              <a:endParaRPr lang="en-US" altLang="en-US" sz="1200" dirty="0">
                <a:solidFill>
                  <a:srgbClr val="000000"/>
                </a:solidFill>
                <a:cs typeface="Arial" charset="0"/>
              </a:endParaRPr>
            </a:p>
          </p:txBody>
        </p:sp>
        <p:sp>
          <p:nvSpPr>
            <p:cNvPr id="2100"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03288">
                <a:defRPr>
                  <a:solidFill>
                    <a:schemeClr val="tx1"/>
                  </a:solidFill>
                  <a:latin typeface="Arial" charset="0"/>
                  <a:ea typeface="ＭＳ Ｐゴシック" pitchFamily="34" charset="-128"/>
                </a:defRPr>
              </a:lvl1pPr>
              <a:lvl2pPr marL="742950" indent="-285750" defTabSz="903288">
                <a:defRPr>
                  <a:solidFill>
                    <a:schemeClr val="tx1"/>
                  </a:solidFill>
                  <a:latin typeface="Arial" charset="0"/>
                  <a:ea typeface="ＭＳ Ｐゴシック" pitchFamily="34" charset="-128"/>
                </a:defRPr>
              </a:lvl2pPr>
              <a:lvl3pPr marL="1143000" indent="-228600" defTabSz="903288">
                <a:defRPr>
                  <a:solidFill>
                    <a:schemeClr val="tx1"/>
                  </a:solidFill>
                  <a:latin typeface="Arial" charset="0"/>
                  <a:ea typeface="ＭＳ Ｐゴシック" pitchFamily="34" charset="-128"/>
                </a:defRPr>
              </a:lvl3pPr>
              <a:lvl4pPr marL="1600200" indent="-228600" defTabSz="903288">
                <a:defRPr>
                  <a:solidFill>
                    <a:schemeClr val="tx1"/>
                  </a:solidFill>
                  <a:latin typeface="Arial" charset="0"/>
                  <a:ea typeface="ＭＳ Ｐゴシック" pitchFamily="34" charset="-128"/>
                </a:defRPr>
              </a:lvl4pPr>
              <a:lvl5pPr marL="2057400" indent="-228600" defTabSz="903288">
                <a:defRPr>
                  <a:solidFill>
                    <a:schemeClr val="tx1"/>
                  </a:solidFill>
                  <a:latin typeface="Arial" charset="0"/>
                  <a:ea typeface="ＭＳ Ｐゴシック" pitchFamily="34" charset="-128"/>
                </a:defRPr>
              </a:lvl5pPr>
              <a:lvl6pPr marL="2514600" indent="-228600" defTabSz="903288" fontAlgn="base">
                <a:spcBef>
                  <a:spcPct val="0"/>
                </a:spcBef>
                <a:spcAft>
                  <a:spcPct val="0"/>
                </a:spcAft>
                <a:defRPr>
                  <a:solidFill>
                    <a:schemeClr val="tx1"/>
                  </a:solidFill>
                  <a:latin typeface="Arial" charset="0"/>
                  <a:ea typeface="ＭＳ Ｐゴシック" pitchFamily="34" charset="-128"/>
                </a:defRPr>
              </a:lvl6pPr>
              <a:lvl7pPr marL="2971800" indent="-228600" defTabSz="903288" fontAlgn="base">
                <a:spcBef>
                  <a:spcPct val="0"/>
                </a:spcBef>
                <a:spcAft>
                  <a:spcPct val="0"/>
                </a:spcAft>
                <a:defRPr>
                  <a:solidFill>
                    <a:schemeClr val="tx1"/>
                  </a:solidFill>
                  <a:latin typeface="Arial" charset="0"/>
                  <a:ea typeface="ＭＳ Ｐゴシック" pitchFamily="34" charset="-128"/>
                </a:defRPr>
              </a:lvl7pPr>
              <a:lvl8pPr marL="3429000" indent="-228600" defTabSz="903288" fontAlgn="base">
                <a:spcBef>
                  <a:spcPct val="0"/>
                </a:spcBef>
                <a:spcAft>
                  <a:spcPct val="0"/>
                </a:spcAft>
                <a:defRPr>
                  <a:solidFill>
                    <a:schemeClr val="tx1"/>
                  </a:solidFill>
                  <a:latin typeface="Arial" charset="0"/>
                  <a:ea typeface="ＭＳ Ｐゴシック" pitchFamily="34" charset="-128"/>
                </a:defRPr>
              </a:lvl8pPr>
              <a:lvl9pPr marL="3886200" indent="-228600" defTabSz="903288" fontAlgn="base">
                <a:spcBef>
                  <a:spcPct val="0"/>
                </a:spcBef>
                <a:spcAft>
                  <a:spcPct val="0"/>
                </a:spcAft>
                <a:defRPr>
                  <a:solidFill>
                    <a:schemeClr val="tx1"/>
                  </a:solidFill>
                  <a:latin typeface="Arial" charset="0"/>
                  <a:ea typeface="ＭＳ Ｐゴシック" pitchFamily="34" charset="-128"/>
                </a:defRPr>
              </a:lvl9pPr>
            </a:lstStyle>
            <a:p>
              <a:pPr fontAlgn="base">
                <a:spcBef>
                  <a:spcPct val="0"/>
                </a:spcBef>
                <a:spcAft>
                  <a:spcPct val="0"/>
                </a:spcAft>
                <a:buClr>
                  <a:srgbClr val="002960"/>
                </a:buClr>
                <a:defRPr/>
              </a:pPr>
              <a:r>
                <a:rPr lang="en-US" altLang="en-US" sz="1200" dirty="0">
                  <a:solidFill>
                    <a:srgbClr val="000000"/>
                  </a:solidFill>
                  <a:cs typeface="Arial" charset="0"/>
                </a:rPr>
                <a:t>Legend</a:t>
              </a:r>
            </a:p>
          </p:txBody>
        </p:sp>
        <p:sp>
          <p:nvSpPr>
            <p:cNvPr id="210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909638" fontAlgn="base">
                <a:spcBef>
                  <a:spcPct val="0"/>
                </a:spcBef>
                <a:spcAft>
                  <a:spcPct val="0"/>
                </a:spcAft>
                <a:defRPr>
                  <a:solidFill>
                    <a:schemeClr val="tx1"/>
                  </a:solidFill>
                  <a:latin typeface="Arial" charset="0"/>
                  <a:ea typeface="ＭＳ Ｐゴシック" pitchFamily="34" charset="-128"/>
                </a:defRPr>
              </a:lvl6pPr>
              <a:lvl7pPr marL="2971800" indent="-228600" defTabSz="909638" fontAlgn="base">
                <a:spcBef>
                  <a:spcPct val="0"/>
                </a:spcBef>
                <a:spcAft>
                  <a:spcPct val="0"/>
                </a:spcAft>
                <a:defRPr>
                  <a:solidFill>
                    <a:schemeClr val="tx1"/>
                  </a:solidFill>
                  <a:latin typeface="Arial" charset="0"/>
                  <a:ea typeface="ＭＳ Ｐゴシック" pitchFamily="34" charset="-128"/>
                </a:defRPr>
              </a:lvl7pPr>
              <a:lvl8pPr marL="3429000" indent="-228600" defTabSz="909638" fontAlgn="base">
                <a:spcBef>
                  <a:spcPct val="0"/>
                </a:spcBef>
                <a:spcAft>
                  <a:spcPct val="0"/>
                </a:spcAft>
                <a:defRPr>
                  <a:solidFill>
                    <a:schemeClr val="tx1"/>
                  </a:solidFill>
                  <a:latin typeface="Arial" charset="0"/>
                  <a:ea typeface="ＭＳ Ｐゴシック" pitchFamily="34" charset="-128"/>
                </a:defRPr>
              </a:lvl8pPr>
              <a:lvl9pPr marL="3886200" indent="-228600" defTabSz="909638" fontAlgn="base">
                <a:spcBef>
                  <a:spcPct val="0"/>
                </a:spcBef>
                <a:spcAft>
                  <a:spcPct val="0"/>
                </a:spcAft>
                <a:defRPr>
                  <a:solidFill>
                    <a:schemeClr val="tx1"/>
                  </a:solidFill>
                  <a:latin typeface="Arial" charset="0"/>
                  <a:ea typeface="ＭＳ Ｐゴシック" pitchFamily="34" charset="-128"/>
                </a:defRPr>
              </a:lvl9pPr>
            </a:lstStyle>
            <a:p>
              <a:pPr defTabSz="902049" fontAlgn="base">
                <a:spcBef>
                  <a:spcPct val="0"/>
                </a:spcBef>
                <a:spcAft>
                  <a:spcPct val="0"/>
                </a:spcAft>
                <a:defRPr/>
              </a:pPr>
              <a:endParaRPr lang="en-US" altLang="en-US" sz="1200" dirty="0">
                <a:solidFill>
                  <a:srgbClr val="000000"/>
                </a:solidFill>
                <a:cs typeface="Arial" charset="0"/>
              </a:endParaRPr>
            </a:p>
          </p:txBody>
        </p:sp>
      </p:grpSp>
      <p:grpSp>
        <p:nvGrpSpPr>
          <p:cNvPr id="2060" name="LegendLines" hidden="1"/>
          <p:cNvGrpSpPr>
            <a:grpSpLocks/>
          </p:cNvGrpSpPr>
          <p:nvPr/>
        </p:nvGrpSpPr>
        <p:grpSpPr bwMode="auto">
          <a:xfrm>
            <a:off x="7821687" y="296938"/>
            <a:ext cx="1093787" cy="744537"/>
            <a:chOff x="4750" y="176"/>
            <a:chExt cx="675" cy="460"/>
          </a:xfrm>
        </p:grpSpPr>
        <p:sp>
          <p:nvSpPr>
            <p:cNvPr id="2087" name="LineLegend1"/>
            <p:cNvSpPr>
              <a:spLocks noChangeShapeType="1"/>
            </p:cNvSpPr>
            <p:nvPr/>
          </p:nvSpPr>
          <p:spPr bwMode="auto">
            <a:xfrm>
              <a:off x="4750" y="233"/>
              <a:ext cx="288" cy="0"/>
            </a:xfrm>
            <a:prstGeom prst="line">
              <a:avLst/>
            </a:prstGeom>
            <a:noFill/>
            <a:ln w="28575">
              <a:solidFill>
                <a:srgbClr val="0066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01050" fontAlgn="base">
                <a:spcBef>
                  <a:spcPct val="0"/>
                </a:spcBef>
                <a:spcAft>
                  <a:spcPct val="0"/>
                </a:spcAft>
              </a:pPr>
              <a:endParaRPr lang="en-US" dirty="0">
                <a:solidFill>
                  <a:srgbClr val="000000"/>
                </a:solidFill>
              </a:endParaRPr>
            </a:p>
          </p:txBody>
        </p:sp>
        <p:sp>
          <p:nvSpPr>
            <p:cNvPr id="2088" name="LineLegend2"/>
            <p:cNvSpPr>
              <a:spLocks noChangeShapeType="1"/>
            </p:cNvSpPr>
            <p:nvPr/>
          </p:nvSpPr>
          <p:spPr bwMode="auto">
            <a:xfrm>
              <a:off x="4750" y="402"/>
              <a:ext cx="288" cy="0"/>
            </a:xfrm>
            <a:prstGeom prst="line">
              <a:avLst/>
            </a:prstGeom>
            <a:noFill/>
            <a:ln w="28575">
              <a:solidFill>
                <a:srgbClr val="0066C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01050" fontAlgn="base">
                <a:spcBef>
                  <a:spcPct val="0"/>
                </a:spcBef>
                <a:spcAft>
                  <a:spcPct val="0"/>
                </a:spcAft>
              </a:pPr>
              <a:endParaRPr lang="en-US" dirty="0">
                <a:solidFill>
                  <a:srgbClr val="000000"/>
                </a:solidFill>
              </a:endParaRPr>
            </a:p>
          </p:txBody>
        </p:sp>
        <p:sp>
          <p:nvSpPr>
            <p:cNvPr id="2089" name="LineLegend3"/>
            <p:cNvSpPr>
              <a:spLocks noChangeShapeType="1"/>
            </p:cNvSpPr>
            <p:nvPr/>
          </p:nvSpPr>
          <p:spPr bwMode="auto">
            <a:xfrm>
              <a:off x="4750" y="577"/>
              <a:ext cx="288" cy="0"/>
            </a:xfrm>
            <a:prstGeom prst="line">
              <a:avLst/>
            </a:prstGeom>
            <a:noFill/>
            <a:ln w="28575">
              <a:solidFill>
                <a:srgbClr val="0066C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01050" fontAlgn="base">
                <a:spcBef>
                  <a:spcPct val="0"/>
                </a:spcBef>
                <a:spcAft>
                  <a:spcPct val="0"/>
                </a:spcAft>
              </a:pPr>
              <a:endParaRPr lang="en-US" dirty="0">
                <a:solidFill>
                  <a:srgbClr val="000000"/>
                </a:solidFill>
              </a:endParaRPr>
            </a:p>
          </p:txBody>
        </p:sp>
        <p:sp>
          <p:nvSpPr>
            <p:cNvPr id="2091"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03288">
                <a:defRPr>
                  <a:solidFill>
                    <a:schemeClr val="tx1"/>
                  </a:solidFill>
                  <a:latin typeface="Arial" charset="0"/>
                  <a:ea typeface="ＭＳ Ｐゴシック" pitchFamily="34" charset="-128"/>
                </a:defRPr>
              </a:lvl1pPr>
              <a:lvl2pPr marL="742950" indent="-285750" defTabSz="903288">
                <a:defRPr>
                  <a:solidFill>
                    <a:schemeClr val="tx1"/>
                  </a:solidFill>
                  <a:latin typeface="Arial" charset="0"/>
                  <a:ea typeface="ＭＳ Ｐゴシック" pitchFamily="34" charset="-128"/>
                </a:defRPr>
              </a:lvl2pPr>
              <a:lvl3pPr marL="1143000" indent="-228600" defTabSz="903288">
                <a:defRPr>
                  <a:solidFill>
                    <a:schemeClr val="tx1"/>
                  </a:solidFill>
                  <a:latin typeface="Arial" charset="0"/>
                  <a:ea typeface="ＭＳ Ｐゴシック" pitchFamily="34" charset="-128"/>
                </a:defRPr>
              </a:lvl3pPr>
              <a:lvl4pPr marL="1600200" indent="-228600" defTabSz="903288">
                <a:defRPr>
                  <a:solidFill>
                    <a:schemeClr val="tx1"/>
                  </a:solidFill>
                  <a:latin typeface="Arial" charset="0"/>
                  <a:ea typeface="ＭＳ Ｐゴシック" pitchFamily="34" charset="-128"/>
                </a:defRPr>
              </a:lvl4pPr>
              <a:lvl5pPr marL="2057400" indent="-228600" defTabSz="903288">
                <a:defRPr>
                  <a:solidFill>
                    <a:schemeClr val="tx1"/>
                  </a:solidFill>
                  <a:latin typeface="Arial" charset="0"/>
                  <a:ea typeface="ＭＳ Ｐゴシック" pitchFamily="34" charset="-128"/>
                </a:defRPr>
              </a:lvl5pPr>
              <a:lvl6pPr marL="2514600" indent="-228600" defTabSz="903288" fontAlgn="base">
                <a:spcBef>
                  <a:spcPct val="0"/>
                </a:spcBef>
                <a:spcAft>
                  <a:spcPct val="0"/>
                </a:spcAft>
                <a:defRPr>
                  <a:solidFill>
                    <a:schemeClr val="tx1"/>
                  </a:solidFill>
                  <a:latin typeface="Arial" charset="0"/>
                  <a:ea typeface="ＭＳ Ｐゴシック" pitchFamily="34" charset="-128"/>
                </a:defRPr>
              </a:lvl6pPr>
              <a:lvl7pPr marL="2971800" indent="-228600" defTabSz="903288" fontAlgn="base">
                <a:spcBef>
                  <a:spcPct val="0"/>
                </a:spcBef>
                <a:spcAft>
                  <a:spcPct val="0"/>
                </a:spcAft>
                <a:defRPr>
                  <a:solidFill>
                    <a:schemeClr val="tx1"/>
                  </a:solidFill>
                  <a:latin typeface="Arial" charset="0"/>
                  <a:ea typeface="ＭＳ Ｐゴシック" pitchFamily="34" charset="-128"/>
                </a:defRPr>
              </a:lvl7pPr>
              <a:lvl8pPr marL="3429000" indent="-228600" defTabSz="903288" fontAlgn="base">
                <a:spcBef>
                  <a:spcPct val="0"/>
                </a:spcBef>
                <a:spcAft>
                  <a:spcPct val="0"/>
                </a:spcAft>
                <a:defRPr>
                  <a:solidFill>
                    <a:schemeClr val="tx1"/>
                  </a:solidFill>
                  <a:latin typeface="Arial" charset="0"/>
                  <a:ea typeface="ＭＳ Ｐゴシック" pitchFamily="34" charset="-128"/>
                </a:defRPr>
              </a:lvl8pPr>
              <a:lvl9pPr marL="3886200" indent="-228600" defTabSz="903288" fontAlgn="base">
                <a:spcBef>
                  <a:spcPct val="0"/>
                </a:spcBef>
                <a:spcAft>
                  <a:spcPct val="0"/>
                </a:spcAft>
                <a:defRPr>
                  <a:solidFill>
                    <a:schemeClr val="tx1"/>
                  </a:solidFill>
                  <a:latin typeface="Arial" charset="0"/>
                  <a:ea typeface="ＭＳ Ｐゴシック" pitchFamily="34" charset="-128"/>
                </a:defRPr>
              </a:lvl9pPr>
            </a:lstStyle>
            <a:p>
              <a:pPr fontAlgn="base">
                <a:spcBef>
                  <a:spcPct val="0"/>
                </a:spcBef>
                <a:spcAft>
                  <a:spcPct val="0"/>
                </a:spcAft>
                <a:buClr>
                  <a:srgbClr val="002960"/>
                </a:buClr>
                <a:defRPr/>
              </a:pPr>
              <a:r>
                <a:rPr lang="en-US" altLang="en-US" sz="1200" dirty="0">
                  <a:solidFill>
                    <a:srgbClr val="000000"/>
                  </a:solidFill>
                  <a:cs typeface="Arial" charset="0"/>
                </a:rPr>
                <a:t>Legend</a:t>
              </a:r>
            </a:p>
          </p:txBody>
        </p:sp>
        <p:sp>
          <p:nvSpPr>
            <p:cNvPr id="2092"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03288">
                <a:defRPr>
                  <a:solidFill>
                    <a:schemeClr val="tx1"/>
                  </a:solidFill>
                  <a:latin typeface="Arial" charset="0"/>
                  <a:ea typeface="ＭＳ Ｐゴシック" pitchFamily="34" charset="-128"/>
                </a:defRPr>
              </a:lvl1pPr>
              <a:lvl2pPr marL="742950" indent="-285750" defTabSz="903288">
                <a:defRPr>
                  <a:solidFill>
                    <a:schemeClr val="tx1"/>
                  </a:solidFill>
                  <a:latin typeface="Arial" charset="0"/>
                  <a:ea typeface="ＭＳ Ｐゴシック" pitchFamily="34" charset="-128"/>
                </a:defRPr>
              </a:lvl2pPr>
              <a:lvl3pPr marL="1143000" indent="-228600" defTabSz="903288">
                <a:defRPr>
                  <a:solidFill>
                    <a:schemeClr val="tx1"/>
                  </a:solidFill>
                  <a:latin typeface="Arial" charset="0"/>
                  <a:ea typeface="ＭＳ Ｐゴシック" pitchFamily="34" charset="-128"/>
                </a:defRPr>
              </a:lvl3pPr>
              <a:lvl4pPr marL="1600200" indent="-228600" defTabSz="903288">
                <a:defRPr>
                  <a:solidFill>
                    <a:schemeClr val="tx1"/>
                  </a:solidFill>
                  <a:latin typeface="Arial" charset="0"/>
                  <a:ea typeface="ＭＳ Ｐゴシック" pitchFamily="34" charset="-128"/>
                </a:defRPr>
              </a:lvl4pPr>
              <a:lvl5pPr marL="2057400" indent="-228600" defTabSz="903288">
                <a:defRPr>
                  <a:solidFill>
                    <a:schemeClr val="tx1"/>
                  </a:solidFill>
                  <a:latin typeface="Arial" charset="0"/>
                  <a:ea typeface="ＭＳ Ｐゴシック" pitchFamily="34" charset="-128"/>
                </a:defRPr>
              </a:lvl5pPr>
              <a:lvl6pPr marL="2514600" indent="-228600" defTabSz="903288" fontAlgn="base">
                <a:spcBef>
                  <a:spcPct val="0"/>
                </a:spcBef>
                <a:spcAft>
                  <a:spcPct val="0"/>
                </a:spcAft>
                <a:defRPr>
                  <a:solidFill>
                    <a:schemeClr val="tx1"/>
                  </a:solidFill>
                  <a:latin typeface="Arial" charset="0"/>
                  <a:ea typeface="ＭＳ Ｐゴシック" pitchFamily="34" charset="-128"/>
                </a:defRPr>
              </a:lvl6pPr>
              <a:lvl7pPr marL="2971800" indent="-228600" defTabSz="903288" fontAlgn="base">
                <a:spcBef>
                  <a:spcPct val="0"/>
                </a:spcBef>
                <a:spcAft>
                  <a:spcPct val="0"/>
                </a:spcAft>
                <a:defRPr>
                  <a:solidFill>
                    <a:schemeClr val="tx1"/>
                  </a:solidFill>
                  <a:latin typeface="Arial" charset="0"/>
                  <a:ea typeface="ＭＳ Ｐゴシック" pitchFamily="34" charset="-128"/>
                </a:defRPr>
              </a:lvl7pPr>
              <a:lvl8pPr marL="3429000" indent="-228600" defTabSz="903288" fontAlgn="base">
                <a:spcBef>
                  <a:spcPct val="0"/>
                </a:spcBef>
                <a:spcAft>
                  <a:spcPct val="0"/>
                </a:spcAft>
                <a:defRPr>
                  <a:solidFill>
                    <a:schemeClr val="tx1"/>
                  </a:solidFill>
                  <a:latin typeface="Arial" charset="0"/>
                  <a:ea typeface="ＭＳ Ｐゴシック" pitchFamily="34" charset="-128"/>
                </a:defRPr>
              </a:lvl8pPr>
              <a:lvl9pPr marL="3886200" indent="-228600" defTabSz="903288" fontAlgn="base">
                <a:spcBef>
                  <a:spcPct val="0"/>
                </a:spcBef>
                <a:spcAft>
                  <a:spcPct val="0"/>
                </a:spcAft>
                <a:defRPr>
                  <a:solidFill>
                    <a:schemeClr val="tx1"/>
                  </a:solidFill>
                  <a:latin typeface="Arial" charset="0"/>
                  <a:ea typeface="ＭＳ Ｐゴシック" pitchFamily="34" charset="-128"/>
                </a:defRPr>
              </a:lvl9pPr>
            </a:lstStyle>
            <a:p>
              <a:pPr fontAlgn="base">
                <a:spcBef>
                  <a:spcPct val="0"/>
                </a:spcBef>
                <a:spcAft>
                  <a:spcPct val="0"/>
                </a:spcAft>
                <a:buClr>
                  <a:srgbClr val="002960"/>
                </a:buClr>
                <a:defRPr/>
              </a:pPr>
              <a:r>
                <a:rPr lang="en-US" altLang="en-US" sz="1200" dirty="0">
                  <a:solidFill>
                    <a:srgbClr val="000000"/>
                  </a:solidFill>
                  <a:cs typeface="Arial" charset="0"/>
                </a:rPr>
                <a:t>Legend</a:t>
              </a:r>
            </a:p>
          </p:txBody>
        </p:sp>
        <p:sp>
          <p:nvSpPr>
            <p:cNvPr id="2093"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03288">
                <a:defRPr>
                  <a:solidFill>
                    <a:schemeClr val="tx1"/>
                  </a:solidFill>
                  <a:latin typeface="Arial" charset="0"/>
                  <a:ea typeface="ＭＳ Ｐゴシック" pitchFamily="34" charset="-128"/>
                </a:defRPr>
              </a:lvl1pPr>
              <a:lvl2pPr marL="742950" indent="-285750" defTabSz="903288">
                <a:defRPr>
                  <a:solidFill>
                    <a:schemeClr val="tx1"/>
                  </a:solidFill>
                  <a:latin typeface="Arial" charset="0"/>
                  <a:ea typeface="ＭＳ Ｐゴシック" pitchFamily="34" charset="-128"/>
                </a:defRPr>
              </a:lvl2pPr>
              <a:lvl3pPr marL="1143000" indent="-228600" defTabSz="903288">
                <a:defRPr>
                  <a:solidFill>
                    <a:schemeClr val="tx1"/>
                  </a:solidFill>
                  <a:latin typeface="Arial" charset="0"/>
                  <a:ea typeface="ＭＳ Ｐゴシック" pitchFamily="34" charset="-128"/>
                </a:defRPr>
              </a:lvl3pPr>
              <a:lvl4pPr marL="1600200" indent="-228600" defTabSz="903288">
                <a:defRPr>
                  <a:solidFill>
                    <a:schemeClr val="tx1"/>
                  </a:solidFill>
                  <a:latin typeface="Arial" charset="0"/>
                  <a:ea typeface="ＭＳ Ｐゴシック" pitchFamily="34" charset="-128"/>
                </a:defRPr>
              </a:lvl4pPr>
              <a:lvl5pPr marL="2057400" indent="-228600" defTabSz="903288">
                <a:defRPr>
                  <a:solidFill>
                    <a:schemeClr val="tx1"/>
                  </a:solidFill>
                  <a:latin typeface="Arial" charset="0"/>
                  <a:ea typeface="ＭＳ Ｐゴシック" pitchFamily="34" charset="-128"/>
                </a:defRPr>
              </a:lvl5pPr>
              <a:lvl6pPr marL="2514600" indent="-228600" defTabSz="903288" fontAlgn="base">
                <a:spcBef>
                  <a:spcPct val="0"/>
                </a:spcBef>
                <a:spcAft>
                  <a:spcPct val="0"/>
                </a:spcAft>
                <a:defRPr>
                  <a:solidFill>
                    <a:schemeClr val="tx1"/>
                  </a:solidFill>
                  <a:latin typeface="Arial" charset="0"/>
                  <a:ea typeface="ＭＳ Ｐゴシック" pitchFamily="34" charset="-128"/>
                </a:defRPr>
              </a:lvl6pPr>
              <a:lvl7pPr marL="2971800" indent="-228600" defTabSz="903288" fontAlgn="base">
                <a:spcBef>
                  <a:spcPct val="0"/>
                </a:spcBef>
                <a:spcAft>
                  <a:spcPct val="0"/>
                </a:spcAft>
                <a:defRPr>
                  <a:solidFill>
                    <a:schemeClr val="tx1"/>
                  </a:solidFill>
                  <a:latin typeface="Arial" charset="0"/>
                  <a:ea typeface="ＭＳ Ｐゴシック" pitchFamily="34" charset="-128"/>
                </a:defRPr>
              </a:lvl7pPr>
              <a:lvl8pPr marL="3429000" indent="-228600" defTabSz="903288" fontAlgn="base">
                <a:spcBef>
                  <a:spcPct val="0"/>
                </a:spcBef>
                <a:spcAft>
                  <a:spcPct val="0"/>
                </a:spcAft>
                <a:defRPr>
                  <a:solidFill>
                    <a:schemeClr val="tx1"/>
                  </a:solidFill>
                  <a:latin typeface="Arial" charset="0"/>
                  <a:ea typeface="ＭＳ Ｐゴシック" pitchFamily="34" charset="-128"/>
                </a:defRPr>
              </a:lvl8pPr>
              <a:lvl9pPr marL="3886200" indent="-228600" defTabSz="903288" fontAlgn="base">
                <a:spcBef>
                  <a:spcPct val="0"/>
                </a:spcBef>
                <a:spcAft>
                  <a:spcPct val="0"/>
                </a:spcAft>
                <a:defRPr>
                  <a:solidFill>
                    <a:schemeClr val="tx1"/>
                  </a:solidFill>
                  <a:latin typeface="Arial" charset="0"/>
                  <a:ea typeface="ＭＳ Ｐゴシック" pitchFamily="34" charset="-128"/>
                </a:defRPr>
              </a:lvl9pPr>
            </a:lstStyle>
            <a:p>
              <a:pPr fontAlgn="base">
                <a:spcBef>
                  <a:spcPct val="0"/>
                </a:spcBef>
                <a:spcAft>
                  <a:spcPct val="0"/>
                </a:spcAft>
                <a:buClr>
                  <a:srgbClr val="002960"/>
                </a:buClr>
                <a:defRPr/>
              </a:pPr>
              <a:r>
                <a:rPr lang="en-US" altLang="en-US" sz="1200" dirty="0">
                  <a:solidFill>
                    <a:srgbClr val="000000"/>
                  </a:solidFill>
                  <a:cs typeface="Arial" charset="0"/>
                </a:rPr>
                <a:t>Legend</a:t>
              </a:r>
            </a:p>
          </p:txBody>
        </p:sp>
      </p:grpSp>
      <p:grpSp>
        <p:nvGrpSpPr>
          <p:cNvPr id="2061" name="McKSticker" hidden="1"/>
          <p:cNvGrpSpPr>
            <a:grpSpLocks/>
          </p:cNvGrpSpPr>
          <p:nvPr/>
        </p:nvGrpSpPr>
        <p:grpSpPr bwMode="auto">
          <a:xfrm>
            <a:off x="7826375" y="296863"/>
            <a:ext cx="1089025" cy="215900"/>
            <a:chOff x="7673880" y="285750"/>
            <a:chExt cx="1066895" cy="212366"/>
          </a:xfrm>
        </p:grpSpPr>
        <p:sp>
          <p:nvSpPr>
            <p:cNvPr id="2085"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lvl1pPr defTabSz="903288">
                <a:defRPr>
                  <a:solidFill>
                    <a:schemeClr val="tx1"/>
                  </a:solidFill>
                  <a:latin typeface="Arial" charset="0"/>
                  <a:ea typeface="ＭＳ Ｐゴシック" pitchFamily="34" charset="-128"/>
                </a:defRPr>
              </a:lvl1pPr>
              <a:lvl2pPr marL="742950" indent="-285750" defTabSz="903288">
                <a:defRPr>
                  <a:solidFill>
                    <a:schemeClr val="tx1"/>
                  </a:solidFill>
                  <a:latin typeface="Arial" charset="0"/>
                  <a:ea typeface="ＭＳ Ｐゴシック" pitchFamily="34" charset="-128"/>
                </a:defRPr>
              </a:lvl2pPr>
              <a:lvl3pPr marL="1143000" indent="-228600" defTabSz="903288">
                <a:defRPr>
                  <a:solidFill>
                    <a:schemeClr val="tx1"/>
                  </a:solidFill>
                  <a:latin typeface="Arial" charset="0"/>
                  <a:ea typeface="ＭＳ Ｐゴシック" pitchFamily="34" charset="-128"/>
                </a:defRPr>
              </a:lvl3pPr>
              <a:lvl4pPr marL="1600200" indent="-228600" defTabSz="903288">
                <a:defRPr>
                  <a:solidFill>
                    <a:schemeClr val="tx1"/>
                  </a:solidFill>
                  <a:latin typeface="Arial" charset="0"/>
                  <a:ea typeface="ＭＳ Ｐゴシック" pitchFamily="34" charset="-128"/>
                </a:defRPr>
              </a:lvl4pPr>
              <a:lvl5pPr marL="2057400" indent="-228600" defTabSz="903288">
                <a:defRPr>
                  <a:solidFill>
                    <a:schemeClr val="tx1"/>
                  </a:solidFill>
                  <a:latin typeface="Arial" charset="0"/>
                  <a:ea typeface="ＭＳ Ｐゴシック" pitchFamily="34" charset="-128"/>
                </a:defRPr>
              </a:lvl5pPr>
              <a:lvl6pPr marL="2514600" indent="-228600" defTabSz="903288" fontAlgn="base">
                <a:spcBef>
                  <a:spcPct val="0"/>
                </a:spcBef>
                <a:spcAft>
                  <a:spcPct val="0"/>
                </a:spcAft>
                <a:defRPr>
                  <a:solidFill>
                    <a:schemeClr val="tx1"/>
                  </a:solidFill>
                  <a:latin typeface="Arial" charset="0"/>
                  <a:ea typeface="ＭＳ Ｐゴシック" pitchFamily="34" charset="-128"/>
                </a:defRPr>
              </a:lvl6pPr>
              <a:lvl7pPr marL="2971800" indent="-228600" defTabSz="903288" fontAlgn="base">
                <a:spcBef>
                  <a:spcPct val="0"/>
                </a:spcBef>
                <a:spcAft>
                  <a:spcPct val="0"/>
                </a:spcAft>
                <a:defRPr>
                  <a:solidFill>
                    <a:schemeClr val="tx1"/>
                  </a:solidFill>
                  <a:latin typeface="Arial" charset="0"/>
                  <a:ea typeface="ＭＳ Ｐゴシック" pitchFamily="34" charset="-128"/>
                </a:defRPr>
              </a:lvl7pPr>
              <a:lvl8pPr marL="3429000" indent="-228600" defTabSz="903288" fontAlgn="base">
                <a:spcBef>
                  <a:spcPct val="0"/>
                </a:spcBef>
                <a:spcAft>
                  <a:spcPct val="0"/>
                </a:spcAft>
                <a:defRPr>
                  <a:solidFill>
                    <a:schemeClr val="tx1"/>
                  </a:solidFill>
                  <a:latin typeface="Arial" charset="0"/>
                  <a:ea typeface="ＭＳ Ｐゴシック" pitchFamily="34" charset="-128"/>
                </a:defRPr>
              </a:lvl8pPr>
              <a:lvl9pPr marL="3886200" indent="-228600" defTabSz="903288" fontAlgn="base">
                <a:spcBef>
                  <a:spcPct val="0"/>
                </a:spcBef>
                <a:spcAft>
                  <a:spcPct val="0"/>
                </a:spcAft>
                <a:defRPr>
                  <a:solidFill>
                    <a:schemeClr val="tx1"/>
                  </a:solidFill>
                  <a:latin typeface="Arial" charset="0"/>
                  <a:ea typeface="ＭＳ Ｐゴシック" pitchFamily="34" charset="-128"/>
                </a:defRPr>
              </a:lvl9pPr>
            </a:lstStyle>
            <a:p>
              <a:pPr algn="r" fontAlgn="base">
                <a:spcBef>
                  <a:spcPct val="0"/>
                </a:spcBef>
                <a:spcAft>
                  <a:spcPct val="0"/>
                </a:spcAft>
                <a:buClr>
                  <a:srgbClr val="002960"/>
                </a:buClr>
                <a:defRPr/>
              </a:pPr>
              <a:r>
                <a:rPr lang="en-US" altLang="en-US" sz="1200" dirty="0">
                  <a:solidFill>
                    <a:srgbClr val="808080"/>
                  </a:solidFill>
                  <a:cs typeface="Arial" charset="0"/>
                </a:rPr>
                <a:t>PRELIMINARY</a:t>
              </a:r>
            </a:p>
          </p:txBody>
        </p:sp>
        <p:cxnSp>
          <p:nvCxnSpPr>
            <p:cNvPr id="2" name="AutoShape 31"/>
            <p:cNvCxnSpPr>
              <a:cxnSpLocks noChangeShapeType="1"/>
              <a:stCxn id="2085" idx="2"/>
              <a:endCxn id="2085"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2086" name="AutoShape 32"/>
            <p:cNvCxnSpPr>
              <a:cxnSpLocks noChangeShapeType="1"/>
              <a:stCxn id="2085" idx="4"/>
              <a:endCxn id="2085"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2062" name="LegendMoons" hidden="1"/>
          <p:cNvGrpSpPr>
            <a:grpSpLocks/>
          </p:cNvGrpSpPr>
          <p:nvPr/>
        </p:nvGrpSpPr>
        <p:grpSpPr bwMode="auto">
          <a:xfrm>
            <a:off x="8067678" y="296863"/>
            <a:ext cx="847725" cy="1331912"/>
            <a:chOff x="6655594" y="273840"/>
            <a:chExt cx="830430" cy="1306516"/>
          </a:xfrm>
        </p:grpSpPr>
        <p:grpSp>
          <p:nvGrpSpPr>
            <p:cNvPr id="2064" name="MoonLegend1"/>
            <p:cNvGrpSpPr>
              <a:grpSpLocks noChangeAspect="1"/>
            </p:cNvGrpSpPr>
            <p:nvPr>
              <p:custDataLst>
                <p:tags r:id="rId7"/>
              </p:custDataLst>
            </p:nvPr>
          </p:nvGrpSpPr>
          <p:grpSpPr bwMode="auto">
            <a:xfrm>
              <a:off x="6655594" y="273840"/>
              <a:ext cx="209550" cy="209551"/>
              <a:chOff x="4533" y="183"/>
              <a:chExt cx="144" cy="144"/>
            </a:xfrm>
          </p:grpSpPr>
          <p:sp>
            <p:nvSpPr>
              <p:cNvPr id="2082" name="Oval 38"/>
              <p:cNvSpPr>
                <a:spLocks noChangeAspect="1" noChangeArrowheads="1"/>
              </p:cNvSpPr>
              <p:nvPr>
                <p:custDataLst>
                  <p:tags r:id="rId20"/>
                </p:custDataLst>
              </p:nvPr>
            </p:nvSpPr>
            <p:spPr bwMode="auto">
              <a:xfrm>
                <a:off x="4533" y="183"/>
                <a:ext cx="144" cy="144"/>
              </a:xfrm>
              <a:prstGeom prst="ellipse">
                <a:avLst/>
              </a:prstGeom>
              <a:solidFill>
                <a:schemeClr val="accent1"/>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09638" eaLnBrk="0" hangingPunct="0">
                  <a:defRPr>
                    <a:solidFill>
                      <a:schemeClr val="tx1"/>
                    </a:solidFill>
                    <a:latin typeface="Arial" pitchFamily="34" charset="0"/>
                    <a:ea typeface="MS PGothic" pitchFamily="34" charset="-128"/>
                  </a:defRPr>
                </a:lvl1pPr>
                <a:lvl2pPr defTabSz="909638" eaLnBrk="0" hangingPunct="0">
                  <a:defRPr>
                    <a:solidFill>
                      <a:schemeClr val="tx1"/>
                    </a:solidFill>
                    <a:latin typeface="Arial" pitchFamily="34" charset="0"/>
                    <a:ea typeface="MS PGothic" pitchFamily="34" charset="-128"/>
                  </a:defRPr>
                </a:lvl2pPr>
                <a:lvl3pPr defTabSz="909638" eaLnBrk="0" hangingPunct="0">
                  <a:defRPr>
                    <a:solidFill>
                      <a:schemeClr val="tx1"/>
                    </a:solidFill>
                    <a:latin typeface="Arial" pitchFamily="34" charset="0"/>
                    <a:ea typeface="MS PGothic" pitchFamily="34" charset="-128"/>
                  </a:defRPr>
                </a:lvl3pPr>
                <a:lvl4pPr defTabSz="909638" eaLnBrk="0" hangingPunct="0">
                  <a:defRPr>
                    <a:solidFill>
                      <a:schemeClr val="tx1"/>
                    </a:solidFill>
                    <a:latin typeface="Arial" pitchFamily="34" charset="0"/>
                    <a:ea typeface="MS PGothic" pitchFamily="34" charset="-128"/>
                  </a:defRPr>
                </a:lvl4pPr>
                <a:lvl5pPr defTabSz="909638" eaLnBrk="0" hangingPunct="0">
                  <a:defRPr>
                    <a:solidFill>
                      <a:schemeClr val="tx1"/>
                    </a:solidFill>
                    <a:latin typeface="Arial" pitchFamily="34" charset="0"/>
                    <a:ea typeface="MS PGothic" pitchFamily="34" charset="-128"/>
                  </a:defRPr>
                </a:lvl5pPr>
                <a:lvl6pPr marL="2276475" indent="6350" defTabSz="909638" eaLnBrk="0" fontAlgn="base" hangingPunct="0">
                  <a:spcBef>
                    <a:spcPct val="0"/>
                  </a:spcBef>
                  <a:spcAft>
                    <a:spcPct val="0"/>
                  </a:spcAft>
                  <a:defRPr>
                    <a:solidFill>
                      <a:schemeClr val="tx1"/>
                    </a:solidFill>
                    <a:latin typeface="Arial" pitchFamily="34" charset="0"/>
                    <a:ea typeface="MS PGothic" pitchFamily="34" charset="-128"/>
                  </a:defRPr>
                </a:lvl6pPr>
                <a:lvl7pPr marL="2733675" indent="6350" defTabSz="909638" eaLnBrk="0" fontAlgn="base" hangingPunct="0">
                  <a:spcBef>
                    <a:spcPct val="0"/>
                  </a:spcBef>
                  <a:spcAft>
                    <a:spcPct val="0"/>
                  </a:spcAft>
                  <a:defRPr>
                    <a:solidFill>
                      <a:schemeClr val="tx1"/>
                    </a:solidFill>
                    <a:latin typeface="Arial" pitchFamily="34" charset="0"/>
                    <a:ea typeface="MS PGothic" pitchFamily="34" charset="-128"/>
                  </a:defRPr>
                </a:lvl7pPr>
                <a:lvl8pPr marL="3190875" indent="6350" defTabSz="909638" eaLnBrk="0" fontAlgn="base" hangingPunct="0">
                  <a:spcBef>
                    <a:spcPct val="0"/>
                  </a:spcBef>
                  <a:spcAft>
                    <a:spcPct val="0"/>
                  </a:spcAft>
                  <a:defRPr>
                    <a:solidFill>
                      <a:schemeClr val="tx1"/>
                    </a:solidFill>
                    <a:latin typeface="Arial" pitchFamily="34" charset="0"/>
                    <a:ea typeface="MS PGothic" pitchFamily="34" charset="-128"/>
                  </a:defRPr>
                </a:lvl8pPr>
                <a:lvl9pPr marL="3648075" indent="6350" defTabSz="909638" eaLnBrk="0" fontAlgn="base" hangingPunct="0">
                  <a:spcBef>
                    <a:spcPct val="0"/>
                  </a:spcBef>
                  <a:spcAft>
                    <a:spcPct val="0"/>
                  </a:spcAft>
                  <a:defRPr>
                    <a:solidFill>
                      <a:schemeClr val="tx1"/>
                    </a:solidFill>
                    <a:latin typeface="Arial" pitchFamily="34" charset="0"/>
                    <a:ea typeface="MS PGothic" pitchFamily="34" charset="-128"/>
                  </a:defRPr>
                </a:lvl9pPr>
              </a:lstStyle>
              <a:p>
                <a:pPr eaLnBrk="1" fontAlgn="base" hangingPunct="1">
                  <a:spcBef>
                    <a:spcPct val="0"/>
                  </a:spcBef>
                  <a:spcAft>
                    <a:spcPct val="0"/>
                  </a:spcAft>
                  <a:defRPr/>
                </a:pPr>
                <a:endParaRPr lang="en-US" altLang="en-US" sz="1200" dirty="0">
                  <a:solidFill>
                    <a:srgbClr val="000000"/>
                  </a:solidFill>
                </a:endParaRPr>
              </a:p>
            </p:txBody>
          </p:sp>
          <p:sp>
            <p:nvSpPr>
              <p:cNvPr id="2083" name="Arc 39"/>
              <p:cNvSpPr>
                <a:spLocks noChangeAspect="1"/>
              </p:cNvSpPr>
              <p:nvPr>
                <p:custDataLst>
                  <p:tags r:id="rId21"/>
                </p:custDataLst>
              </p:nvPr>
            </p:nvSpPr>
            <p:spPr bwMode="auto">
              <a:xfrm>
                <a:off x="4533" y="183"/>
                <a:ext cx="144" cy="144"/>
              </a:xfrm>
              <a:custGeom>
                <a:avLst/>
                <a:gdLst>
                  <a:gd name="T0" fmla="*/ 0 w 10000"/>
                  <a:gd name="T1" fmla="*/ 0 h 10000"/>
                  <a:gd name="T2" fmla="*/ 0 w 10000"/>
                  <a:gd name="T3" fmla="*/ 0 h 10000"/>
                  <a:gd name="T4" fmla="*/ 0 w 10000"/>
                  <a:gd name="T5" fmla="*/ 0 h 10000"/>
                  <a:gd name="T6" fmla="*/ 0 60000 65536"/>
                  <a:gd name="T7" fmla="*/ 0 60000 65536"/>
                  <a:gd name="T8" fmla="*/ 0 60000 65536"/>
                </a:gdLst>
                <a:ahLst/>
                <a:cxnLst>
                  <a:cxn ang="T6">
                    <a:pos x="T0" y="T1"/>
                  </a:cxn>
                  <a:cxn ang="T7">
                    <a:pos x="T2" y="T3"/>
                  </a:cxn>
                  <a:cxn ang="T8">
                    <a:pos x="T4" y="T5"/>
                  </a:cxn>
                </a:cxnLst>
                <a:rect l="0" t="0" r="r" b="b"/>
                <a:pathLst>
                  <a:path w="10000" h="10000" stroke="0">
                    <a:moveTo>
                      <a:pt x="5000" y="0"/>
                    </a:moveTo>
                    <a:cubicBezTo>
                      <a:pt x="7761" y="0"/>
                      <a:pt x="10000" y="2239"/>
                      <a:pt x="10000" y="5000"/>
                    </a:cubicBezTo>
                    <a:cubicBezTo>
                      <a:pt x="10000" y="7761"/>
                      <a:pt x="7761" y="10000"/>
                      <a:pt x="5000" y="10000"/>
                    </a:cubicBezTo>
                    <a:lnTo>
                      <a:pt x="5000" y="5000"/>
                    </a:lnTo>
                    <a:lnTo>
                      <a:pt x="5000" y="0"/>
                    </a:lnTo>
                    <a:close/>
                  </a:path>
                  <a:path w="10000" h="10000" fill="none">
                    <a:moveTo>
                      <a:pt x="5000" y="0"/>
                    </a:moveTo>
                    <a:cubicBezTo>
                      <a:pt x="7761" y="0"/>
                      <a:pt x="10000" y="2239"/>
                      <a:pt x="10000" y="5000"/>
                    </a:cubicBezTo>
                    <a:cubicBezTo>
                      <a:pt x="10000" y="7761"/>
                      <a:pt x="7761" y="10000"/>
                      <a:pt x="5000" y="10000"/>
                    </a:cubicBezTo>
                  </a:path>
                </a:pathLst>
              </a:custGeom>
              <a:solidFill>
                <a:schemeClr val="folHlink"/>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1050" fontAlgn="base">
                  <a:spcBef>
                    <a:spcPct val="0"/>
                  </a:spcBef>
                  <a:spcAft>
                    <a:spcPct val="0"/>
                  </a:spcAft>
                </a:pPr>
                <a:endParaRPr lang="en-US" dirty="0">
                  <a:solidFill>
                    <a:srgbClr val="000000"/>
                  </a:solidFill>
                </a:endParaRPr>
              </a:p>
            </p:txBody>
          </p:sp>
        </p:grpSp>
        <p:grpSp>
          <p:nvGrpSpPr>
            <p:cNvPr id="2065" name="MoonLegend2"/>
            <p:cNvGrpSpPr>
              <a:grpSpLocks noChangeAspect="1"/>
            </p:cNvGrpSpPr>
            <p:nvPr>
              <p:custDataLst>
                <p:tags r:id="rId8"/>
              </p:custDataLst>
            </p:nvPr>
          </p:nvGrpSpPr>
          <p:grpSpPr bwMode="auto">
            <a:xfrm>
              <a:off x="6655594" y="548081"/>
              <a:ext cx="209550" cy="209551"/>
              <a:chOff x="1694" y="2044"/>
              <a:chExt cx="160" cy="160"/>
            </a:xfrm>
          </p:grpSpPr>
          <p:sp>
            <p:nvSpPr>
              <p:cNvPr id="2080" name="Oval 41"/>
              <p:cNvSpPr>
                <a:spLocks noChangeAspect="1" noChangeArrowheads="1"/>
              </p:cNvSpPr>
              <p:nvPr>
                <p:custDataLst>
                  <p:tags r:id="rId18"/>
                </p:custDataLst>
              </p:nvPr>
            </p:nvSpPr>
            <p:spPr bwMode="auto">
              <a:xfrm>
                <a:off x="1694" y="2044"/>
                <a:ext cx="160" cy="164"/>
              </a:xfrm>
              <a:prstGeom prst="ellipse">
                <a:avLst/>
              </a:prstGeom>
              <a:solidFill>
                <a:schemeClr val="accent1"/>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09638" eaLnBrk="0" hangingPunct="0">
                  <a:defRPr>
                    <a:solidFill>
                      <a:schemeClr val="tx1"/>
                    </a:solidFill>
                    <a:latin typeface="Arial" pitchFamily="34" charset="0"/>
                    <a:ea typeface="MS PGothic" pitchFamily="34" charset="-128"/>
                  </a:defRPr>
                </a:lvl1pPr>
                <a:lvl2pPr defTabSz="909638" eaLnBrk="0" hangingPunct="0">
                  <a:defRPr>
                    <a:solidFill>
                      <a:schemeClr val="tx1"/>
                    </a:solidFill>
                    <a:latin typeface="Arial" pitchFamily="34" charset="0"/>
                    <a:ea typeface="MS PGothic" pitchFamily="34" charset="-128"/>
                  </a:defRPr>
                </a:lvl2pPr>
                <a:lvl3pPr defTabSz="909638" eaLnBrk="0" hangingPunct="0">
                  <a:defRPr>
                    <a:solidFill>
                      <a:schemeClr val="tx1"/>
                    </a:solidFill>
                    <a:latin typeface="Arial" pitchFamily="34" charset="0"/>
                    <a:ea typeface="MS PGothic" pitchFamily="34" charset="-128"/>
                  </a:defRPr>
                </a:lvl3pPr>
                <a:lvl4pPr defTabSz="909638" eaLnBrk="0" hangingPunct="0">
                  <a:defRPr>
                    <a:solidFill>
                      <a:schemeClr val="tx1"/>
                    </a:solidFill>
                    <a:latin typeface="Arial" pitchFamily="34" charset="0"/>
                    <a:ea typeface="MS PGothic" pitchFamily="34" charset="-128"/>
                  </a:defRPr>
                </a:lvl4pPr>
                <a:lvl5pPr defTabSz="909638" eaLnBrk="0" hangingPunct="0">
                  <a:defRPr>
                    <a:solidFill>
                      <a:schemeClr val="tx1"/>
                    </a:solidFill>
                    <a:latin typeface="Arial" pitchFamily="34" charset="0"/>
                    <a:ea typeface="MS PGothic" pitchFamily="34" charset="-128"/>
                  </a:defRPr>
                </a:lvl5pPr>
                <a:lvl6pPr marL="2276475" indent="6350" defTabSz="909638" eaLnBrk="0" fontAlgn="base" hangingPunct="0">
                  <a:spcBef>
                    <a:spcPct val="0"/>
                  </a:spcBef>
                  <a:spcAft>
                    <a:spcPct val="0"/>
                  </a:spcAft>
                  <a:defRPr>
                    <a:solidFill>
                      <a:schemeClr val="tx1"/>
                    </a:solidFill>
                    <a:latin typeface="Arial" pitchFamily="34" charset="0"/>
                    <a:ea typeface="MS PGothic" pitchFamily="34" charset="-128"/>
                  </a:defRPr>
                </a:lvl6pPr>
                <a:lvl7pPr marL="2733675" indent="6350" defTabSz="909638" eaLnBrk="0" fontAlgn="base" hangingPunct="0">
                  <a:spcBef>
                    <a:spcPct val="0"/>
                  </a:spcBef>
                  <a:spcAft>
                    <a:spcPct val="0"/>
                  </a:spcAft>
                  <a:defRPr>
                    <a:solidFill>
                      <a:schemeClr val="tx1"/>
                    </a:solidFill>
                    <a:latin typeface="Arial" pitchFamily="34" charset="0"/>
                    <a:ea typeface="MS PGothic" pitchFamily="34" charset="-128"/>
                  </a:defRPr>
                </a:lvl7pPr>
                <a:lvl8pPr marL="3190875" indent="6350" defTabSz="909638" eaLnBrk="0" fontAlgn="base" hangingPunct="0">
                  <a:spcBef>
                    <a:spcPct val="0"/>
                  </a:spcBef>
                  <a:spcAft>
                    <a:spcPct val="0"/>
                  </a:spcAft>
                  <a:defRPr>
                    <a:solidFill>
                      <a:schemeClr val="tx1"/>
                    </a:solidFill>
                    <a:latin typeface="Arial" pitchFamily="34" charset="0"/>
                    <a:ea typeface="MS PGothic" pitchFamily="34" charset="-128"/>
                  </a:defRPr>
                </a:lvl8pPr>
                <a:lvl9pPr marL="3648075" indent="6350" defTabSz="909638" eaLnBrk="0" fontAlgn="base" hangingPunct="0">
                  <a:spcBef>
                    <a:spcPct val="0"/>
                  </a:spcBef>
                  <a:spcAft>
                    <a:spcPct val="0"/>
                  </a:spcAft>
                  <a:defRPr>
                    <a:solidFill>
                      <a:schemeClr val="tx1"/>
                    </a:solidFill>
                    <a:latin typeface="Arial" pitchFamily="34" charset="0"/>
                    <a:ea typeface="MS PGothic" pitchFamily="34" charset="-128"/>
                  </a:defRPr>
                </a:lvl9pPr>
              </a:lstStyle>
              <a:p>
                <a:pPr eaLnBrk="1" fontAlgn="base" hangingPunct="1">
                  <a:spcBef>
                    <a:spcPct val="0"/>
                  </a:spcBef>
                  <a:spcAft>
                    <a:spcPct val="0"/>
                  </a:spcAft>
                  <a:defRPr/>
                </a:pPr>
                <a:endParaRPr lang="en-US" altLang="en-US" sz="1200" dirty="0">
                  <a:solidFill>
                    <a:srgbClr val="000000"/>
                  </a:solidFill>
                </a:endParaRPr>
              </a:p>
            </p:txBody>
          </p:sp>
          <p:sp>
            <p:nvSpPr>
              <p:cNvPr id="2081" name="Arc 42"/>
              <p:cNvSpPr>
                <a:spLocks noChangeAspect="1"/>
              </p:cNvSpPr>
              <p:nvPr>
                <p:custDataLst>
                  <p:tags r:id="rId19"/>
                </p:custDataLst>
              </p:nvPr>
            </p:nvSpPr>
            <p:spPr bwMode="auto">
              <a:xfrm>
                <a:off x="1694" y="2044"/>
                <a:ext cx="160" cy="164"/>
              </a:xfrm>
              <a:custGeom>
                <a:avLst/>
                <a:gdLst>
                  <a:gd name="T0" fmla="*/ 0 w 10000"/>
                  <a:gd name="T1" fmla="*/ 0 h 10000"/>
                  <a:gd name="T2" fmla="*/ 0 w 10000"/>
                  <a:gd name="T3" fmla="*/ 0 h 10000"/>
                  <a:gd name="T4" fmla="*/ 0 60000 65536"/>
                  <a:gd name="T5" fmla="*/ 0 60000 65536"/>
                </a:gdLst>
                <a:ahLst/>
                <a:cxnLst>
                  <a:cxn ang="T4">
                    <a:pos x="T0" y="T1"/>
                  </a:cxn>
                  <a:cxn ang="T5">
                    <a:pos x="T2" y="T3"/>
                  </a:cxn>
                </a:cxnLst>
                <a:rect l="0" t="0" r="r" b="b"/>
                <a:pathLst>
                  <a:path w="10000" h="10000" stroke="0">
                    <a:moveTo>
                      <a:pt x="5000" y="0"/>
                    </a:moveTo>
                    <a:cubicBezTo>
                      <a:pt x="7761" y="0"/>
                      <a:pt x="10000" y="2239"/>
                      <a:pt x="10000" y="5000"/>
                    </a:cubicBezTo>
                    <a:lnTo>
                      <a:pt x="5000" y="5000"/>
                    </a:lnTo>
                    <a:lnTo>
                      <a:pt x="5000" y="0"/>
                    </a:lnTo>
                    <a:close/>
                  </a:path>
                  <a:path w="10000" h="10000" fill="none">
                    <a:moveTo>
                      <a:pt x="5000" y="0"/>
                    </a:moveTo>
                    <a:cubicBezTo>
                      <a:pt x="7761" y="0"/>
                      <a:pt x="10000" y="2239"/>
                      <a:pt x="10000" y="5000"/>
                    </a:cubicBezTo>
                  </a:path>
                </a:pathLst>
              </a:custGeom>
              <a:solidFill>
                <a:schemeClr val="folHlink"/>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1050" fontAlgn="base">
                  <a:spcBef>
                    <a:spcPct val="0"/>
                  </a:spcBef>
                  <a:spcAft>
                    <a:spcPct val="0"/>
                  </a:spcAft>
                </a:pPr>
                <a:endParaRPr lang="en-US" dirty="0">
                  <a:solidFill>
                    <a:srgbClr val="000000"/>
                  </a:solidFill>
                </a:endParaRPr>
              </a:p>
            </p:txBody>
          </p:sp>
        </p:grpSp>
        <p:grpSp>
          <p:nvGrpSpPr>
            <p:cNvPr id="2066" name="MoonLegend4"/>
            <p:cNvGrpSpPr>
              <a:grpSpLocks noChangeAspect="1"/>
            </p:cNvGrpSpPr>
            <p:nvPr>
              <p:custDataLst>
                <p:tags r:id="rId9"/>
              </p:custDataLst>
            </p:nvPr>
          </p:nvGrpSpPr>
          <p:grpSpPr bwMode="auto">
            <a:xfrm>
              <a:off x="6655594" y="1096563"/>
              <a:ext cx="209550" cy="209551"/>
              <a:chOff x="4495" y="1198"/>
              <a:chExt cx="160" cy="160"/>
            </a:xfrm>
          </p:grpSpPr>
          <p:sp>
            <p:nvSpPr>
              <p:cNvPr id="2078" name="Oval 47"/>
              <p:cNvSpPr>
                <a:spLocks noChangeAspect="1" noChangeArrowheads="1"/>
              </p:cNvSpPr>
              <p:nvPr>
                <p:custDataLst>
                  <p:tags r:id="rId16"/>
                </p:custDataLst>
              </p:nvPr>
            </p:nvSpPr>
            <p:spPr bwMode="auto">
              <a:xfrm>
                <a:off x="4495" y="1198"/>
                <a:ext cx="160" cy="164"/>
              </a:xfrm>
              <a:prstGeom prst="ellipse">
                <a:avLst/>
              </a:prstGeom>
              <a:solidFill>
                <a:schemeClr val="accent1"/>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09638" eaLnBrk="0" hangingPunct="0">
                  <a:defRPr>
                    <a:solidFill>
                      <a:schemeClr val="tx1"/>
                    </a:solidFill>
                    <a:latin typeface="Arial" pitchFamily="34" charset="0"/>
                    <a:ea typeface="MS PGothic" pitchFamily="34" charset="-128"/>
                  </a:defRPr>
                </a:lvl1pPr>
                <a:lvl2pPr defTabSz="909638" eaLnBrk="0" hangingPunct="0">
                  <a:defRPr>
                    <a:solidFill>
                      <a:schemeClr val="tx1"/>
                    </a:solidFill>
                    <a:latin typeface="Arial" pitchFamily="34" charset="0"/>
                    <a:ea typeface="MS PGothic" pitchFamily="34" charset="-128"/>
                  </a:defRPr>
                </a:lvl2pPr>
                <a:lvl3pPr defTabSz="909638" eaLnBrk="0" hangingPunct="0">
                  <a:defRPr>
                    <a:solidFill>
                      <a:schemeClr val="tx1"/>
                    </a:solidFill>
                    <a:latin typeface="Arial" pitchFamily="34" charset="0"/>
                    <a:ea typeface="MS PGothic" pitchFamily="34" charset="-128"/>
                  </a:defRPr>
                </a:lvl3pPr>
                <a:lvl4pPr defTabSz="909638" eaLnBrk="0" hangingPunct="0">
                  <a:defRPr>
                    <a:solidFill>
                      <a:schemeClr val="tx1"/>
                    </a:solidFill>
                    <a:latin typeface="Arial" pitchFamily="34" charset="0"/>
                    <a:ea typeface="MS PGothic" pitchFamily="34" charset="-128"/>
                  </a:defRPr>
                </a:lvl4pPr>
                <a:lvl5pPr defTabSz="909638" eaLnBrk="0" hangingPunct="0">
                  <a:defRPr>
                    <a:solidFill>
                      <a:schemeClr val="tx1"/>
                    </a:solidFill>
                    <a:latin typeface="Arial" pitchFamily="34" charset="0"/>
                    <a:ea typeface="MS PGothic" pitchFamily="34" charset="-128"/>
                  </a:defRPr>
                </a:lvl5pPr>
                <a:lvl6pPr marL="2276475" indent="6350" defTabSz="909638" eaLnBrk="0" fontAlgn="base" hangingPunct="0">
                  <a:spcBef>
                    <a:spcPct val="0"/>
                  </a:spcBef>
                  <a:spcAft>
                    <a:spcPct val="0"/>
                  </a:spcAft>
                  <a:defRPr>
                    <a:solidFill>
                      <a:schemeClr val="tx1"/>
                    </a:solidFill>
                    <a:latin typeface="Arial" pitchFamily="34" charset="0"/>
                    <a:ea typeface="MS PGothic" pitchFamily="34" charset="-128"/>
                  </a:defRPr>
                </a:lvl6pPr>
                <a:lvl7pPr marL="2733675" indent="6350" defTabSz="909638" eaLnBrk="0" fontAlgn="base" hangingPunct="0">
                  <a:spcBef>
                    <a:spcPct val="0"/>
                  </a:spcBef>
                  <a:spcAft>
                    <a:spcPct val="0"/>
                  </a:spcAft>
                  <a:defRPr>
                    <a:solidFill>
                      <a:schemeClr val="tx1"/>
                    </a:solidFill>
                    <a:latin typeface="Arial" pitchFamily="34" charset="0"/>
                    <a:ea typeface="MS PGothic" pitchFamily="34" charset="-128"/>
                  </a:defRPr>
                </a:lvl7pPr>
                <a:lvl8pPr marL="3190875" indent="6350" defTabSz="909638" eaLnBrk="0" fontAlgn="base" hangingPunct="0">
                  <a:spcBef>
                    <a:spcPct val="0"/>
                  </a:spcBef>
                  <a:spcAft>
                    <a:spcPct val="0"/>
                  </a:spcAft>
                  <a:defRPr>
                    <a:solidFill>
                      <a:schemeClr val="tx1"/>
                    </a:solidFill>
                    <a:latin typeface="Arial" pitchFamily="34" charset="0"/>
                    <a:ea typeface="MS PGothic" pitchFamily="34" charset="-128"/>
                  </a:defRPr>
                </a:lvl8pPr>
                <a:lvl9pPr marL="3648075" indent="6350" defTabSz="909638" eaLnBrk="0" fontAlgn="base" hangingPunct="0">
                  <a:spcBef>
                    <a:spcPct val="0"/>
                  </a:spcBef>
                  <a:spcAft>
                    <a:spcPct val="0"/>
                  </a:spcAft>
                  <a:defRPr>
                    <a:solidFill>
                      <a:schemeClr val="tx1"/>
                    </a:solidFill>
                    <a:latin typeface="Arial" pitchFamily="34" charset="0"/>
                    <a:ea typeface="MS PGothic" pitchFamily="34" charset="-128"/>
                  </a:defRPr>
                </a:lvl9pPr>
              </a:lstStyle>
              <a:p>
                <a:pPr eaLnBrk="1" fontAlgn="base" hangingPunct="1">
                  <a:spcBef>
                    <a:spcPct val="0"/>
                  </a:spcBef>
                  <a:spcAft>
                    <a:spcPct val="0"/>
                  </a:spcAft>
                  <a:defRPr/>
                </a:pPr>
                <a:endParaRPr lang="en-US" altLang="en-US" sz="1200" dirty="0">
                  <a:solidFill>
                    <a:srgbClr val="000000"/>
                  </a:solidFill>
                </a:endParaRPr>
              </a:p>
            </p:txBody>
          </p:sp>
          <p:sp>
            <p:nvSpPr>
              <p:cNvPr id="2079" name="Arc 48"/>
              <p:cNvSpPr>
                <a:spLocks noChangeAspect="1"/>
              </p:cNvSpPr>
              <p:nvPr>
                <p:custDataLst>
                  <p:tags r:id="rId17"/>
                </p:custDataLst>
              </p:nvPr>
            </p:nvSpPr>
            <p:spPr bwMode="auto">
              <a:xfrm>
                <a:off x="4495" y="1198"/>
                <a:ext cx="160" cy="164"/>
              </a:xfrm>
              <a:custGeom>
                <a:avLst/>
                <a:gdLst>
                  <a:gd name="T0" fmla="*/ 0 w 10000"/>
                  <a:gd name="T1" fmla="*/ 0 h 10000"/>
                  <a:gd name="T2" fmla="*/ 0 w 10000"/>
                  <a:gd name="T3" fmla="*/ 0 h 10000"/>
                  <a:gd name="T4" fmla="*/ 0 w 10000"/>
                  <a:gd name="T5" fmla="*/ 0 h 10000"/>
                  <a:gd name="T6" fmla="*/ 0 w 10000"/>
                  <a:gd name="T7" fmla="*/ 0 h 10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0" h="10000" stroke="0">
                    <a:moveTo>
                      <a:pt x="5000" y="0"/>
                    </a:moveTo>
                    <a:cubicBezTo>
                      <a:pt x="7761" y="0"/>
                      <a:pt x="10000" y="2239"/>
                      <a:pt x="10000" y="5000"/>
                    </a:cubicBezTo>
                    <a:cubicBezTo>
                      <a:pt x="10000" y="7761"/>
                      <a:pt x="7761" y="10000"/>
                      <a:pt x="5000" y="10000"/>
                    </a:cubicBezTo>
                    <a:cubicBezTo>
                      <a:pt x="2239" y="10000"/>
                      <a:pt x="0" y="7761"/>
                      <a:pt x="0" y="5000"/>
                    </a:cubicBezTo>
                    <a:lnTo>
                      <a:pt x="5000" y="5000"/>
                    </a:lnTo>
                    <a:lnTo>
                      <a:pt x="5000" y="0"/>
                    </a:lnTo>
                    <a:close/>
                  </a:path>
                  <a:path w="10000" h="10000" fill="none">
                    <a:moveTo>
                      <a:pt x="5000" y="0"/>
                    </a:moveTo>
                    <a:cubicBezTo>
                      <a:pt x="7761" y="0"/>
                      <a:pt x="10000" y="2239"/>
                      <a:pt x="10000" y="5000"/>
                    </a:cubicBezTo>
                    <a:cubicBezTo>
                      <a:pt x="10000" y="7761"/>
                      <a:pt x="7761" y="10000"/>
                      <a:pt x="5000" y="10000"/>
                    </a:cubicBezTo>
                    <a:cubicBezTo>
                      <a:pt x="2239" y="10000"/>
                      <a:pt x="0" y="7761"/>
                      <a:pt x="0" y="5000"/>
                    </a:cubicBezTo>
                  </a:path>
                </a:pathLst>
              </a:custGeom>
              <a:solidFill>
                <a:schemeClr val="folHlink"/>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1050" fontAlgn="base">
                  <a:spcBef>
                    <a:spcPct val="0"/>
                  </a:spcBef>
                  <a:spcAft>
                    <a:spcPct val="0"/>
                  </a:spcAft>
                </a:pPr>
                <a:endParaRPr lang="en-US" dirty="0">
                  <a:solidFill>
                    <a:srgbClr val="000000"/>
                  </a:solidFill>
                </a:endParaRPr>
              </a:p>
            </p:txBody>
          </p:sp>
        </p:grpSp>
        <p:grpSp>
          <p:nvGrpSpPr>
            <p:cNvPr id="2067" name="MoonLegend5"/>
            <p:cNvGrpSpPr>
              <a:grpSpLocks noChangeAspect="1"/>
            </p:cNvGrpSpPr>
            <p:nvPr>
              <p:custDataLst>
                <p:tags r:id="rId10"/>
              </p:custDataLst>
            </p:nvPr>
          </p:nvGrpSpPr>
          <p:grpSpPr bwMode="auto">
            <a:xfrm>
              <a:off x="6655594" y="1370805"/>
              <a:ext cx="209550" cy="209551"/>
              <a:chOff x="4495" y="1440"/>
              <a:chExt cx="160" cy="160"/>
            </a:xfrm>
          </p:grpSpPr>
          <p:sp>
            <p:nvSpPr>
              <p:cNvPr id="2076" name="Oval 50"/>
              <p:cNvSpPr>
                <a:spLocks noChangeAspect="1" noChangeArrowheads="1"/>
              </p:cNvSpPr>
              <p:nvPr>
                <p:custDataLst>
                  <p:tags r:id="rId14"/>
                </p:custDataLst>
              </p:nvPr>
            </p:nvSpPr>
            <p:spPr bwMode="auto">
              <a:xfrm>
                <a:off x="4495" y="1436"/>
                <a:ext cx="160" cy="164"/>
              </a:xfrm>
              <a:prstGeom prst="ellipse">
                <a:avLst/>
              </a:prstGeom>
              <a:solidFill>
                <a:schemeClr val="accent1"/>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09638" eaLnBrk="0" hangingPunct="0">
                  <a:defRPr>
                    <a:solidFill>
                      <a:schemeClr val="tx1"/>
                    </a:solidFill>
                    <a:latin typeface="Arial" pitchFamily="34" charset="0"/>
                    <a:ea typeface="MS PGothic" pitchFamily="34" charset="-128"/>
                  </a:defRPr>
                </a:lvl1pPr>
                <a:lvl2pPr defTabSz="909638" eaLnBrk="0" hangingPunct="0">
                  <a:defRPr>
                    <a:solidFill>
                      <a:schemeClr val="tx1"/>
                    </a:solidFill>
                    <a:latin typeface="Arial" pitchFamily="34" charset="0"/>
                    <a:ea typeface="MS PGothic" pitchFamily="34" charset="-128"/>
                  </a:defRPr>
                </a:lvl2pPr>
                <a:lvl3pPr defTabSz="909638" eaLnBrk="0" hangingPunct="0">
                  <a:defRPr>
                    <a:solidFill>
                      <a:schemeClr val="tx1"/>
                    </a:solidFill>
                    <a:latin typeface="Arial" pitchFamily="34" charset="0"/>
                    <a:ea typeface="MS PGothic" pitchFamily="34" charset="-128"/>
                  </a:defRPr>
                </a:lvl3pPr>
                <a:lvl4pPr defTabSz="909638" eaLnBrk="0" hangingPunct="0">
                  <a:defRPr>
                    <a:solidFill>
                      <a:schemeClr val="tx1"/>
                    </a:solidFill>
                    <a:latin typeface="Arial" pitchFamily="34" charset="0"/>
                    <a:ea typeface="MS PGothic" pitchFamily="34" charset="-128"/>
                  </a:defRPr>
                </a:lvl4pPr>
                <a:lvl5pPr defTabSz="909638" eaLnBrk="0" hangingPunct="0">
                  <a:defRPr>
                    <a:solidFill>
                      <a:schemeClr val="tx1"/>
                    </a:solidFill>
                    <a:latin typeface="Arial" pitchFamily="34" charset="0"/>
                    <a:ea typeface="MS PGothic" pitchFamily="34" charset="-128"/>
                  </a:defRPr>
                </a:lvl5pPr>
                <a:lvl6pPr marL="2276475" indent="6350" defTabSz="909638" eaLnBrk="0" fontAlgn="base" hangingPunct="0">
                  <a:spcBef>
                    <a:spcPct val="0"/>
                  </a:spcBef>
                  <a:spcAft>
                    <a:spcPct val="0"/>
                  </a:spcAft>
                  <a:defRPr>
                    <a:solidFill>
                      <a:schemeClr val="tx1"/>
                    </a:solidFill>
                    <a:latin typeface="Arial" pitchFamily="34" charset="0"/>
                    <a:ea typeface="MS PGothic" pitchFamily="34" charset="-128"/>
                  </a:defRPr>
                </a:lvl6pPr>
                <a:lvl7pPr marL="2733675" indent="6350" defTabSz="909638" eaLnBrk="0" fontAlgn="base" hangingPunct="0">
                  <a:spcBef>
                    <a:spcPct val="0"/>
                  </a:spcBef>
                  <a:spcAft>
                    <a:spcPct val="0"/>
                  </a:spcAft>
                  <a:defRPr>
                    <a:solidFill>
                      <a:schemeClr val="tx1"/>
                    </a:solidFill>
                    <a:latin typeface="Arial" pitchFamily="34" charset="0"/>
                    <a:ea typeface="MS PGothic" pitchFamily="34" charset="-128"/>
                  </a:defRPr>
                </a:lvl7pPr>
                <a:lvl8pPr marL="3190875" indent="6350" defTabSz="909638" eaLnBrk="0" fontAlgn="base" hangingPunct="0">
                  <a:spcBef>
                    <a:spcPct val="0"/>
                  </a:spcBef>
                  <a:spcAft>
                    <a:spcPct val="0"/>
                  </a:spcAft>
                  <a:defRPr>
                    <a:solidFill>
                      <a:schemeClr val="tx1"/>
                    </a:solidFill>
                    <a:latin typeface="Arial" pitchFamily="34" charset="0"/>
                    <a:ea typeface="MS PGothic" pitchFamily="34" charset="-128"/>
                  </a:defRPr>
                </a:lvl8pPr>
                <a:lvl9pPr marL="3648075" indent="6350" defTabSz="909638" eaLnBrk="0" fontAlgn="base" hangingPunct="0">
                  <a:spcBef>
                    <a:spcPct val="0"/>
                  </a:spcBef>
                  <a:spcAft>
                    <a:spcPct val="0"/>
                  </a:spcAft>
                  <a:defRPr>
                    <a:solidFill>
                      <a:schemeClr val="tx1"/>
                    </a:solidFill>
                    <a:latin typeface="Arial" pitchFamily="34" charset="0"/>
                    <a:ea typeface="MS PGothic" pitchFamily="34" charset="-128"/>
                  </a:defRPr>
                </a:lvl9pPr>
              </a:lstStyle>
              <a:p>
                <a:pPr eaLnBrk="1" fontAlgn="base" hangingPunct="1">
                  <a:spcBef>
                    <a:spcPct val="0"/>
                  </a:spcBef>
                  <a:spcAft>
                    <a:spcPct val="0"/>
                  </a:spcAft>
                  <a:defRPr/>
                </a:pPr>
                <a:endParaRPr lang="en-US" altLang="en-US" sz="1200" dirty="0">
                  <a:solidFill>
                    <a:srgbClr val="000000"/>
                  </a:solidFill>
                </a:endParaRPr>
              </a:p>
            </p:txBody>
          </p:sp>
          <p:sp>
            <p:nvSpPr>
              <p:cNvPr id="2077" name="Oval 51"/>
              <p:cNvSpPr>
                <a:spLocks noChangeAspect="1" noChangeArrowheads="1"/>
              </p:cNvSpPr>
              <p:nvPr>
                <p:custDataLst>
                  <p:tags r:id="rId15"/>
                </p:custDataLst>
              </p:nvPr>
            </p:nvSpPr>
            <p:spPr bwMode="auto">
              <a:xfrm>
                <a:off x="4495" y="1436"/>
                <a:ext cx="160" cy="164"/>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stroke="0">
                    <a:moveTo>
                      <a:pt x="5000" y="0"/>
                    </a:moveTo>
                    <a:cubicBezTo>
                      <a:pt x="7761" y="0"/>
                      <a:pt x="10000" y="2239"/>
                      <a:pt x="10000" y="5000"/>
                    </a:cubicBezTo>
                    <a:cubicBezTo>
                      <a:pt x="10000" y="7761"/>
                      <a:pt x="7761" y="10000"/>
                      <a:pt x="5000" y="10000"/>
                    </a:cubicBezTo>
                    <a:cubicBezTo>
                      <a:pt x="2239" y="10000"/>
                      <a:pt x="0" y="7761"/>
                      <a:pt x="0" y="5000"/>
                    </a:cubicBezTo>
                    <a:cubicBezTo>
                      <a:pt x="0" y="2239"/>
                      <a:pt x="2239" y="0"/>
                      <a:pt x="5000" y="0"/>
                    </a:cubicBezTo>
                    <a:lnTo>
                      <a:pt x="5000" y="5000"/>
                    </a:lnTo>
                    <a:lnTo>
                      <a:pt x="5000" y="0"/>
                    </a:lnTo>
                    <a:close/>
                  </a:path>
                  <a:path w="10000" h="10000" fill="none">
                    <a:moveTo>
                      <a:pt x="5000" y="0"/>
                    </a:moveTo>
                    <a:cubicBezTo>
                      <a:pt x="7761" y="0"/>
                      <a:pt x="10000" y="2239"/>
                      <a:pt x="10000" y="5000"/>
                    </a:cubicBezTo>
                    <a:cubicBezTo>
                      <a:pt x="10000" y="7761"/>
                      <a:pt x="7761" y="10000"/>
                      <a:pt x="5000" y="10000"/>
                    </a:cubicBezTo>
                    <a:cubicBezTo>
                      <a:pt x="2239" y="10000"/>
                      <a:pt x="0" y="7761"/>
                      <a:pt x="0" y="5000"/>
                    </a:cubicBezTo>
                    <a:cubicBezTo>
                      <a:pt x="0" y="2239"/>
                      <a:pt x="2239" y="0"/>
                      <a:pt x="5000" y="0"/>
                    </a:cubicBezTo>
                  </a:path>
                </a:pathLst>
              </a:custGeom>
              <a:solidFill>
                <a:schemeClr val="folHlink"/>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1050" fontAlgn="base">
                  <a:spcBef>
                    <a:spcPct val="0"/>
                  </a:spcBef>
                  <a:spcAft>
                    <a:spcPct val="0"/>
                  </a:spcAft>
                </a:pPr>
                <a:endParaRPr lang="en-US" dirty="0">
                  <a:solidFill>
                    <a:srgbClr val="000000"/>
                  </a:solidFill>
                </a:endParaRPr>
              </a:p>
            </p:txBody>
          </p:sp>
        </p:grpSp>
        <p:sp>
          <p:nvSpPr>
            <p:cNvPr id="2069" name="Legend1"/>
            <p:cNvSpPr>
              <a:spLocks noChangeArrowheads="1"/>
            </p:cNvSpPr>
            <p:nvPr/>
          </p:nvSpPr>
          <p:spPr bwMode="auto">
            <a:xfrm>
              <a:off x="6975947" y="286298"/>
              <a:ext cx="510077" cy="185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03288">
                <a:defRPr>
                  <a:solidFill>
                    <a:schemeClr val="tx1"/>
                  </a:solidFill>
                  <a:latin typeface="Arial" charset="0"/>
                  <a:ea typeface="ＭＳ Ｐゴシック" pitchFamily="34" charset="-128"/>
                </a:defRPr>
              </a:lvl1pPr>
              <a:lvl2pPr marL="742950" indent="-285750" defTabSz="903288">
                <a:defRPr>
                  <a:solidFill>
                    <a:schemeClr val="tx1"/>
                  </a:solidFill>
                  <a:latin typeface="Arial" charset="0"/>
                  <a:ea typeface="ＭＳ Ｐゴシック" pitchFamily="34" charset="-128"/>
                </a:defRPr>
              </a:lvl2pPr>
              <a:lvl3pPr marL="1143000" indent="-228600" defTabSz="903288">
                <a:defRPr>
                  <a:solidFill>
                    <a:schemeClr val="tx1"/>
                  </a:solidFill>
                  <a:latin typeface="Arial" charset="0"/>
                  <a:ea typeface="ＭＳ Ｐゴシック" pitchFamily="34" charset="-128"/>
                </a:defRPr>
              </a:lvl3pPr>
              <a:lvl4pPr marL="1600200" indent="-228600" defTabSz="903288">
                <a:defRPr>
                  <a:solidFill>
                    <a:schemeClr val="tx1"/>
                  </a:solidFill>
                  <a:latin typeface="Arial" charset="0"/>
                  <a:ea typeface="ＭＳ Ｐゴシック" pitchFamily="34" charset="-128"/>
                </a:defRPr>
              </a:lvl4pPr>
              <a:lvl5pPr marL="2057400" indent="-228600" defTabSz="903288">
                <a:defRPr>
                  <a:solidFill>
                    <a:schemeClr val="tx1"/>
                  </a:solidFill>
                  <a:latin typeface="Arial" charset="0"/>
                  <a:ea typeface="ＭＳ Ｐゴシック" pitchFamily="34" charset="-128"/>
                </a:defRPr>
              </a:lvl5pPr>
              <a:lvl6pPr marL="2514600" indent="-228600" defTabSz="903288" fontAlgn="base">
                <a:spcBef>
                  <a:spcPct val="0"/>
                </a:spcBef>
                <a:spcAft>
                  <a:spcPct val="0"/>
                </a:spcAft>
                <a:defRPr>
                  <a:solidFill>
                    <a:schemeClr val="tx1"/>
                  </a:solidFill>
                  <a:latin typeface="Arial" charset="0"/>
                  <a:ea typeface="ＭＳ Ｐゴシック" pitchFamily="34" charset="-128"/>
                </a:defRPr>
              </a:lvl6pPr>
              <a:lvl7pPr marL="2971800" indent="-228600" defTabSz="903288" fontAlgn="base">
                <a:spcBef>
                  <a:spcPct val="0"/>
                </a:spcBef>
                <a:spcAft>
                  <a:spcPct val="0"/>
                </a:spcAft>
                <a:defRPr>
                  <a:solidFill>
                    <a:schemeClr val="tx1"/>
                  </a:solidFill>
                  <a:latin typeface="Arial" charset="0"/>
                  <a:ea typeface="ＭＳ Ｐゴシック" pitchFamily="34" charset="-128"/>
                </a:defRPr>
              </a:lvl7pPr>
              <a:lvl8pPr marL="3429000" indent="-228600" defTabSz="903288" fontAlgn="base">
                <a:spcBef>
                  <a:spcPct val="0"/>
                </a:spcBef>
                <a:spcAft>
                  <a:spcPct val="0"/>
                </a:spcAft>
                <a:defRPr>
                  <a:solidFill>
                    <a:schemeClr val="tx1"/>
                  </a:solidFill>
                  <a:latin typeface="Arial" charset="0"/>
                  <a:ea typeface="ＭＳ Ｐゴシック" pitchFamily="34" charset="-128"/>
                </a:defRPr>
              </a:lvl8pPr>
              <a:lvl9pPr marL="3886200" indent="-228600" defTabSz="903288" fontAlgn="base">
                <a:spcBef>
                  <a:spcPct val="0"/>
                </a:spcBef>
                <a:spcAft>
                  <a:spcPct val="0"/>
                </a:spcAft>
                <a:defRPr>
                  <a:solidFill>
                    <a:schemeClr val="tx1"/>
                  </a:solidFill>
                  <a:latin typeface="Arial" charset="0"/>
                  <a:ea typeface="ＭＳ Ｐゴシック" pitchFamily="34" charset="-128"/>
                </a:defRPr>
              </a:lvl9pPr>
            </a:lstStyle>
            <a:p>
              <a:pPr fontAlgn="base">
                <a:spcBef>
                  <a:spcPct val="0"/>
                </a:spcBef>
                <a:spcAft>
                  <a:spcPct val="0"/>
                </a:spcAft>
                <a:buClr>
                  <a:srgbClr val="002960"/>
                </a:buClr>
                <a:defRPr/>
              </a:pPr>
              <a:r>
                <a:rPr lang="en-US" altLang="en-US" sz="1200" dirty="0">
                  <a:solidFill>
                    <a:srgbClr val="000000"/>
                  </a:solidFill>
                  <a:cs typeface="Arial" charset="0"/>
                </a:rPr>
                <a:t>Legend</a:t>
              </a:r>
            </a:p>
          </p:txBody>
        </p:sp>
        <p:sp>
          <p:nvSpPr>
            <p:cNvPr id="2070" name="Legend2"/>
            <p:cNvSpPr>
              <a:spLocks noChangeArrowheads="1"/>
            </p:cNvSpPr>
            <p:nvPr/>
          </p:nvSpPr>
          <p:spPr bwMode="auto">
            <a:xfrm>
              <a:off x="6975947" y="561927"/>
              <a:ext cx="510077" cy="183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03288">
                <a:defRPr>
                  <a:solidFill>
                    <a:schemeClr val="tx1"/>
                  </a:solidFill>
                  <a:latin typeface="Arial" charset="0"/>
                  <a:ea typeface="ＭＳ Ｐゴシック" pitchFamily="34" charset="-128"/>
                </a:defRPr>
              </a:lvl1pPr>
              <a:lvl2pPr marL="742950" indent="-285750" defTabSz="903288">
                <a:defRPr>
                  <a:solidFill>
                    <a:schemeClr val="tx1"/>
                  </a:solidFill>
                  <a:latin typeface="Arial" charset="0"/>
                  <a:ea typeface="ＭＳ Ｐゴシック" pitchFamily="34" charset="-128"/>
                </a:defRPr>
              </a:lvl2pPr>
              <a:lvl3pPr marL="1143000" indent="-228600" defTabSz="903288">
                <a:defRPr>
                  <a:solidFill>
                    <a:schemeClr val="tx1"/>
                  </a:solidFill>
                  <a:latin typeface="Arial" charset="0"/>
                  <a:ea typeface="ＭＳ Ｐゴシック" pitchFamily="34" charset="-128"/>
                </a:defRPr>
              </a:lvl3pPr>
              <a:lvl4pPr marL="1600200" indent="-228600" defTabSz="903288">
                <a:defRPr>
                  <a:solidFill>
                    <a:schemeClr val="tx1"/>
                  </a:solidFill>
                  <a:latin typeface="Arial" charset="0"/>
                  <a:ea typeface="ＭＳ Ｐゴシック" pitchFamily="34" charset="-128"/>
                </a:defRPr>
              </a:lvl4pPr>
              <a:lvl5pPr marL="2057400" indent="-228600" defTabSz="903288">
                <a:defRPr>
                  <a:solidFill>
                    <a:schemeClr val="tx1"/>
                  </a:solidFill>
                  <a:latin typeface="Arial" charset="0"/>
                  <a:ea typeface="ＭＳ Ｐゴシック" pitchFamily="34" charset="-128"/>
                </a:defRPr>
              </a:lvl5pPr>
              <a:lvl6pPr marL="2514600" indent="-228600" defTabSz="903288" fontAlgn="base">
                <a:spcBef>
                  <a:spcPct val="0"/>
                </a:spcBef>
                <a:spcAft>
                  <a:spcPct val="0"/>
                </a:spcAft>
                <a:defRPr>
                  <a:solidFill>
                    <a:schemeClr val="tx1"/>
                  </a:solidFill>
                  <a:latin typeface="Arial" charset="0"/>
                  <a:ea typeface="ＭＳ Ｐゴシック" pitchFamily="34" charset="-128"/>
                </a:defRPr>
              </a:lvl6pPr>
              <a:lvl7pPr marL="2971800" indent="-228600" defTabSz="903288" fontAlgn="base">
                <a:spcBef>
                  <a:spcPct val="0"/>
                </a:spcBef>
                <a:spcAft>
                  <a:spcPct val="0"/>
                </a:spcAft>
                <a:defRPr>
                  <a:solidFill>
                    <a:schemeClr val="tx1"/>
                  </a:solidFill>
                  <a:latin typeface="Arial" charset="0"/>
                  <a:ea typeface="ＭＳ Ｐゴシック" pitchFamily="34" charset="-128"/>
                </a:defRPr>
              </a:lvl7pPr>
              <a:lvl8pPr marL="3429000" indent="-228600" defTabSz="903288" fontAlgn="base">
                <a:spcBef>
                  <a:spcPct val="0"/>
                </a:spcBef>
                <a:spcAft>
                  <a:spcPct val="0"/>
                </a:spcAft>
                <a:defRPr>
                  <a:solidFill>
                    <a:schemeClr val="tx1"/>
                  </a:solidFill>
                  <a:latin typeface="Arial" charset="0"/>
                  <a:ea typeface="ＭＳ Ｐゴシック" pitchFamily="34" charset="-128"/>
                </a:defRPr>
              </a:lvl8pPr>
              <a:lvl9pPr marL="3886200" indent="-228600" defTabSz="903288" fontAlgn="base">
                <a:spcBef>
                  <a:spcPct val="0"/>
                </a:spcBef>
                <a:spcAft>
                  <a:spcPct val="0"/>
                </a:spcAft>
                <a:defRPr>
                  <a:solidFill>
                    <a:schemeClr val="tx1"/>
                  </a:solidFill>
                  <a:latin typeface="Arial" charset="0"/>
                  <a:ea typeface="ＭＳ Ｐゴシック" pitchFamily="34" charset="-128"/>
                </a:defRPr>
              </a:lvl9pPr>
            </a:lstStyle>
            <a:p>
              <a:pPr fontAlgn="base">
                <a:spcBef>
                  <a:spcPct val="0"/>
                </a:spcBef>
                <a:spcAft>
                  <a:spcPct val="0"/>
                </a:spcAft>
                <a:buClr>
                  <a:srgbClr val="002960"/>
                </a:buClr>
                <a:defRPr/>
              </a:pPr>
              <a:r>
                <a:rPr lang="en-US" altLang="en-US" sz="1200" dirty="0">
                  <a:solidFill>
                    <a:srgbClr val="000000"/>
                  </a:solidFill>
                  <a:cs typeface="Arial" charset="0"/>
                </a:rPr>
                <a:t>Legend</a:t>
              </a:r>
            </a:p>
          </p:txBody>
        </p:sp>
        <p:sp>
          <p:nvSpPr>
            <p:cNvPr id="2071" name="Legend3"/>
            <p:cNvSpPr>
              <a:spLocks noChangeArrowheads="1"/>
            </p:cNvSpPr>
            <p:nvPr/>
          </p:nvSpPr>
          <p:spPr bwMode="auto">
            <a:xfrm>
              <a:off x="6975947" y="836000"/>
              <a:ext cx="510077" cy="183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03288">
                <a:defRPr>
                  <a:solidFill>
                    <a:schemeClr val="tx1"/>
                  </a:solidFill>
                  <a:latin typeface="Arial" charset="0"/>
                  <a:ea typeface="ＭＳ Ｐゴシック" pitchFamily="34" charset="-128"/>
                </a:defRPr>
              </a:lvl1pPr>
              <a:lvl2pPr marL="742950" indent="-285750" defTabSz="903288">
                <a:defRPr>
                  <a:solidFill>
                    <a:schemeClr val="tx1"/>
                  </a:solidFill>
                  <a:latin typeface="Arial" charset="0"/>
                  <a:ea typeface="ＭＳ Ｐゴシック" pitchFamily="34" charset="-128"/>
                </a:defRPr>
              </a:lvl2pPr>
              <a:lvl3pPr marL="1143000" indent="-228600" defTabSz="903288">
                <a:defRPr>
                  <a:solidFill>
                    <a:schemeClr val="tx1"/>
                  </a:solidFill>
                  <a:latin typeface="Arial" charset="0"/>
                  <a:ea typeface="ＭＳ Ｐゴシック" pitchFamily="34" charset="-128"/>
                </a:defRPr>
              </a:lvl3pPr>
              <a:lvl4pPr marL="1600200" indent="-228600" defTabSz="903288">
                <a:defRPr>
                  <a:solidFill>
                    <a:schemeClr val="tx1"/>
                  </a:solidFill>
                  <a:latin typeface="Arial" charset="0"/>
                  <a:ea typeface="ＭＳ Ｐゴシック" pitchFamily="34" charset="-128"/>
                </a:defRPr>
              </a:lvl4pPr>
              <a:lvl5pPr marL="2057400" indent="-228600" defTabSz="903288">
                <a:defRPr>
                  <a:solidFill>
                    <a:schemeClr val="tx1"/>
                  </a:solidFill>
                  <a:latin typeface="Arial" charset="0"/>
                  <a:ea typeface="ＭＳ Ｐゴシック" pitchFamily="34" charset="-128"/>
                </a:defRPr>
              </a:lvl5pPr>
              <a:lvl6pPr marL="2514600" indent="-228600" defTabSz="903288" fontAlgn="base">
                <a:spcBef>
                  <a:spcPct val="0"/>
                </a:spcBef>
                <a:spcAft>
                  <a:spcPct val="0"/>
                </a:spcAft>
                <a:defRPr>
                  <a:solidFill>
                    <a:schemeClr val="tx1"/>
                  </a:solidFill>
                  <a:latin typeface="Arial" charset="0"/>
                  <a:ea typeface="ＭＳ Ｐゴシック" pitchFamily="34" charset="-128"/>
                </a:defRPr>
              </a:lvl6pPr>
              <a:lvl7pPr marL="2971800" indent="-228600" defTabSz="903288" fontAlgn="base">
                <a:spcBef>
                  <a:spcPct val="0"/>
                </a:spcBef>
                <a:spcAft>
                  <a:spcPct val="0"/>
                </a:spcAft>
                <a:defRPr>
                  <a:solidFill>
                    <a:schemeClr val="tx1"/>
                  </a:solidFill>
                  <a:latin typeface="Arial" charset="0"/>
                  <a:ea typeface="ＭＳ Ｐゴシック" pitchFamily="34" charset="-128"/>
                </a:defRPr>
              </a:lvl7pPr>
              <a:lvl8pPr marL="3429000" indent="-228600" defTabSz="903288" fontAlgn="base">
                <a:spcBef>
                  <a:spcPct val="0"/>
                </a:spcBef>
                <a:spcAft>
                  <a:spcPct val="0"/>
                </a:spcAft>
                <a:defRPr>
                  <a:solidFill>
                    <a:schemeClr val="tx1"/>
                  </a:solidFill>
                  <a:latin typeface="Arial" charset="0"/>
                  <a:ea typeface="ＭＳ Ｐゴシック" pitchFamily="34" charset="-128"/>
                </a:defRPr>
              </a:lvl8pPr>
              <a:lvl9pPr marL="3886200" indent="-228600" defTabSz="903288" fontAlgn="base">
                <a:spcBef>
                  <a:spcPct val="0"/>
                </a:spcBef>
                <a:spcAft>
                  <a:spcPct val="0"/>
                </a:spcAft>
                <a:defRPr>
                  <a:solidFill>
                    <a:schemeClr val="tx1"/>
                  </a:solidFill>
                  <a:latin typeface="Arial" charset="0"/>
                  <a:ea typeface="ＭＳ Ｐゴシック" pitchFamily="34" charset="-128"/>
                </a:defRPr>
              </a:lvl9pPr>
            </a:lstStyle>
            <a:p>
              <a:pPr fontAlgn="base">
                <a:spcBef>
                  <a:spcPct val="0"/>
                </a:spcBef>
                <a:spcAft>
                  <a:spcPct val="0"/>
                </a:spcAft>
                <a:buClr>
                  <a:srgbClr val="002960"/>
                </a:buClr>
                <a:defRPr/>
              </a:pPr>
              <a:r>
                <a:rPr lang="en-US" altLang="en-US" sz="1200" dirty="0">
                  <a:solidFill>
                    <a:srgbClr val="000000"/>
                  </a:solidFill>
                  <a:cs typeface="Arial" charset="0"/>
                </a:rPr>
                <a:t>Legend</a:t>
              </a:r>
            </a:p>
          </p:txBody>
        </p:sp>
        <p:sp>
          <p:nvSpPr>
            <p:cNvPr id="2072" name="Legend4"/>
            <p:cNvSpPr>
              <a:spLocks noChangeArrowheads="1"/>
            </p:cNvSpPr>
            <p:nvPr/>
          </p:nvSpPr>
          <p:spPr bwMode="auto">
            <a:xfrm>
              <a:off x="6975947" y="1106958"/>
              <a:ext cx="510077" cy="185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03288">
                <a:defRPr>
                  <a:solidFill>
                    <a:schemeClr val="tx1"/>
                  </a:solidFill>
                  <a:latin typeface="Arial" charset="0"/>
                  <a:ea typeface="ＭＳ Ｐゴシック" pitchFamily="34" charset="-128"/>
                </a:defRPr>
              </a:lvl1pPr>
              <a:lvl2pPr marL="742950" indent="-285750" defTabSz="903288">
                <a:defRPr>
                  <a:solidFill>
                    <a:schemeClr val="tx1"/>
                  </a:solidFill>
                  <a:latin typeface="Arial" charset="0"/>
                  <a:ea typeface="ＭＳ Ｐゴシック" pitchFamily="34" charset="-128"/>
                </a:defRPr>
              </a:lvl2pPr>
              <a:lvl3pPr marL="1143000" indent="-228600" defTabSz="903288">
                <a:defRPr>
                  <a:solidFill>
                    <a:schemeClr val="tx1"/>
                  </a:solidFill>
                  <a:latin typeface="Arial" charset="0"/>
                  <a:ea typeface="ＭＳ Ｐゴシック" pitchFamily="34" charset="-128"/>
                </a:defRPr>
              </a:lvl3pPr>
              <a:lvl4pPr marL="1600200" indent="-228600" defTabSz="903288">
                <a:defRPr>
                  <a:solidFill>
                    <a:schemeClr val="tx1"/>
                  </a:solidFill>
                  <a:latin typeface="Arial" charset="0"/>
                  <a:ea typeface="ＭＳ Ｐゴシック" pitchFamily="34" charset="-128"/>
                </a:defRPr>
              </a:lvl4pPr>
              <a:lvl5pPr marL="2057400" indent="-228600" defTabSz="903288">
                <a:defRPr>
                  <a:solidFill>
                    <a:schemeClr val="tx1"/>
                  </a:solidFill>
                  <a:latin typeface="Arial" charset="0"/>
                  <a:ea typeface="ＭＳ Ｐゴシック" pitchFamily="34" charset="-128"/>
                </a:defRPr>
              </a:lvl5pPr>
              <a:lvl6pPr marL="2514600" indent="-228600" defTabSz="903288" fontAlgn="base">
                <a:spcBef>
                  <a:spcPct val="0"/>
                </a:spcBef>
                <a:spcAft>
                  <a:spcPct val="0"/>
                </a:spcAft>
                <a:defRPr>
                  <a:solidFill>
                    <a:schemeClr val="tx1"/>
                  </a:solidFill>
                  <a:latin typeface="Arial" charset="0"/>
                  <a:ea typeface="ＭＳ Ｐゴシック" pitchFamily="34" charset="-128"/>
                </a:defRPr>
              </a:lvl6pPr>
              <a:lvl7pPr marL="2971800" indent="-228600" defTabSz="903288" fontAlgn="base">
                <a:spcBef>
                  <a:spcPct val="0"/>
                </a:spcBef>
                <a:spcAft>
                  <a:spcPct val="0"/>
                </a:spcAft>
                <a:defRPr>
                  <a:solidFill>
                    <a:schemeClr val="tx1"/>
                  </a:solidFill>
                  <a:latin typeface="Arial" charset="0"/>
                  <a:ea typeface="ＭＳ Ｐゴシック" pitchFamily="34" charset="-128"/>
                </a:defRPr>
              </a:lvl7pPr>
              <a:lvl8pPr marL="3429000" indent="-228600" defTabSz="903288" fontAlgn="base">
                <a:spcBef>
                  <a:spcPct val="0"/>
                </a:spcBef>
                <a:spcAft>
                  <a:spcPct val="0"/>
                </a:spcAft>
                <a:defRPr>
                  <a:solidFill>
                    <a:schemeClr val="tx1"/>
                  </a:solidFill>
                  <a:latin typeface="Arial" charset="0"/>
                  <a:ea typeface="ＭＳ Ｐゴシック" pitchFamily="34" charset="-128"/>
                </a:defRPr>
              </a:lvl8pPr>
              <a:lvl9pPr marL="3886200" indent="-228600" defTabSz="903288" fontAlgn="base">
                <a:spcBef>
                  <a:spcPct val="0"/>
                </a:spcBef>
                <a:spcAft>
                  <a:spcPct val="0"/>
                </a:spcAft>
                <a:defRPr>
                  <a:solidFill>
                    <a:schemeClr val="tx1"/>
                  </a:solidFill>
                  <a:latin typeface="Arial" charset="0"/>
                  <a:ea typeface="ＭＳ Ｐゴシック" pitchFamily="34" charset="-128"/>
                </a:defRPr>
              </a:lvl9pPr>
            </a:lstStyle>
            <a:p>
              <a:pPr fontAlgn="base">
                <a:spcBef>
                  <a:spcPct val="0"/>
                </a:spcBef>
                <a:spcAft>
                  <a:spcPct val="0"/>
                </a:spcAft>
                <a:buClr>
                  <a:srgbClr val="002960"/>
                </a:buClr>
                <a:defRPr/>
              </a:pPr>
              <a:r>
                <a:rPr lang="en-US" altLang="en-US" sz="1200" dirty="0">
                  <a:solidFill>
                    <a:srgbClr val="000000"/>
                  </a:solidFill>
                  <a:cs typeface="Arial" charset="0"/>
                </a:rPr>
                <a:t>Legend</a:t>
              </a:r>
            </a:p>
          </p:txBody>
        </p:sp>
        <p:sp>
          <p:nvSpPr>
            <p:cNvPr id="2073" name="Legend5"/>
            <p:cNvSpPr>
              <a:spLocks noChangeArrowheads="1"/>
            </p:cNvSpPr>
            <p:nvPr/>
          </p:nvSpPr>
          <p:spPr bwMode="auto">
            <a:xfrm>
              <a:off x="6975947" y="1384145"/>
              <a:ext cx="510077" cy="183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03288">
                <a:defRPr>
                  <a:solidFill>
                    <a:schemeClr val="tx1"/>
                  </a:solidFill>
                  <a:latin typeface="Arial" charset="0"/>
                  <a:ea typeface="ＭＳ Ｐゴシック" pitchFamily="34" charset="-128"/>
                </a:defRPr>
              </a:lvl1pPr>
              <a:lvl2pPr marL="742950" indent="-285750" defTabSz="903288">
                <a:defRPr>
                  <a:solidFill>
                    <a:schemeClr val="tx1"/>
                  </a:solidFill>
                  <a:latin typeface="Arial" charset="0"/>
                  <a:ea typeface="ＭＳ Ｐゴシック" pitchFamily="34" charset="-128"/>
                </a:defRPr>
              </a:lvl2pPr>
              <a:lvl3pPr marL="1143000" indent="-228600" defTabSz="903288">
                <a:defRPr>
                  <a:solidFill>
                    <a:schemeClr val="tx1"/>
                  </a:solidFill>
                  <a:latin typeface="Arial" charset="0"/>
                  <a:ea typeface="ＭＳ Ｐゴシック" pitchFamily="34" charset="-128"/>
                </a:defRPr>
              </a:lvl3pPr>
              <a:lvl4pPr marL="1600200" indent="-228600" defTabSz="903288">
                <a:defRPr>
                  <a:solidFill>
                    <a:schemeClr val="tx1"/>
                  </a:solidFill>
                  <a:latin typeface="Arial" charset="0"/>
                  <a:ea typeface="ＭＳ Ｐゴシック" pitchFamily="34" charset="-128"/>
                </a:defRPr>
              </a:lvl4pPr>
              <a:lvl5pPr marL="2057400" indent="-228600" defTabSz="903288">
                <a:defRPr>
                  <a:solidFill>
                    <a:schemeClr val="tx1"/>
                  </a:solidFill>
                  <a:latin typeface="Arial" charset="0"/>
                  <a:ea typeface="ＭＳ Ｐゴシック" pitchFamily="34" charset="-128"/>
                </a:defRPr>
              </a:lvl5pPr>
              <a:lvl6pPr marL="2514600" indent="-228600" defTabSz="903288" fontAlgn="base">
                <a:spcBef>
                  <a:spcPct val="0"/>
                </a:spcBef>
                <a:spcAft>
                  <a:spcPct val="0"/>
                </a:spcAft>
                <a:defRPr>
                  <a:solidFill>
                    <a:schemeClr val="tx1"/>
                  </a:solidFill>
                  <a:latin typeface="Arial" charset="0"/>
                  <a:ea typeface="ＭＳ Ｐゴシック" pitchFamily="34" charset="-128"/>
                </a:defRPr>
              </a:lvl6pPr>
              <a:lvl7pPr marL="2971800" indent="-228600" defTabSz="903288" fontAlgn="base">
                <a:spcBef>
                  <a:spcPct val="0"/>
                </a:spcBef>
                <a:spcAft>
                  <a:spcPct val="0"/>
                </a:spcAft>
                <a:defRPr>
                  <a:solidFill>
                    <a:schemeClr val="tx1"/>
                  </a:solidFill>
                  <a:latin typeface="Arial" charset="0"/>
                  <a:ea typeface="ＭＳ Ｐゴシック" pitchFamily="34" charset="-128"/>
                </a:defRPr>
              </a:lvl7pPr>
              <a:lvl8pPr marL="3429000" indent="-228600" defTabSz="903288" fontAlgn="base">
                <a:spcBef>
                  <a:spcPct val="0"/>
                </a:spcBef>
                <a:spcAft>
                  <a:spcPct val="0"/>
                </a:spcAft>
                <a:defRPr>
                  <a:solidFill>
                    <a:schemeClr val="tx1"/>
                  </a:solidFill>
                  <a:latin typeface="Arial" charset="0"/>
                  <a:ea typeface="ＭＳ Ｐゴシック" pitchFamily="34" charset="-128"/>
                </a:defRPr>
              </a:lvl8pPr>
              <a:lvl9pPr marL="3886200" indent="-228600" defTabSz="903288" fontAlgn="base">
                <a:spcBef>
                  <a:spcPct val="0"/>
                </a:spcBef>
                <a:spcAft>
                  <a:spcPct val="0"/>
                </a:spcAft>
                <a:defRPr>
                  <a:solidFill>
                    <a:schemeClr val="tx1"/>
                  </a:solidFill>
                  <a:latin typeface="Arial" charset="0"/>
                  <a:ea typeface="ＭＳ Ｐゴシック" pitchFamily="34" charset="-128"/>
                </a:defRPr>
              </a:lvl9pPr>
            </a:lstStyle>
            <a:p>
              <a:pPr fontAlgn="base">
                <a:spcBef>
                  <a:spcPct val="0"/>
                </a:spcBef>
                <a:spcAft>
                  <a:spcPct val="0"/>
                </a:spcAft>
                <a:buClr>
                  <a:srgbClr val="002960"/>
                </a:buClr>
                <a:defRPr/>
              </a:pPr>
              <a:r>
                <a:rPr lang="en-US" altLang="en-US" sz="1200" dirty="0">
                  <a:solidFill>
                    <a:srgbClr val="000000"/>
                  </a:solidFill>
                  <a:cs typeface="Arial" charset="0"/>
                </a:rPr>
                <a:t>Legend</a:t>
              </a:r>
            </a:p>
          </p:txBody>
        </p:sp>
        <p:grpSp>
          <p:nvGrpSpPr>
            <p:cNvPr id="3" name="MoonLegend3"/>
            <p:cNvGrpSpPr>
              <a:grpSpLocks noChangeAspect="1"/>
            </p:cNvGrpSpPr>
            <p:nvPr>
              <p:custDataLst>
                <p:tags r:id="rId11"/>
              </p:custDataLst>
            </p:nvPr>
          </p:nvGrpSpPr>
          <p:grpSpPr bwMode="auto">
            <a:xfrm>
              <a:off x="6655594" y="822322"/>
              <a:ext cx="209550" cy="209551"/>
              <a:chOff x="4495" y="1198"/>
              <a:chExt cx="160" cy="160"/>
            </a:xfrm>
          </p:grpSpPr>
          <p:sp>
            <p:nvSpPr>
              <p:cNvPr id="2074" name="Oval 47"/>
              <p:cNvSpPr>
                <a:spLocks noChangeAspect="1" noChangeArrowheads="1"/>
              </p:cNvSpPr>
              <p:nvPr>
                <p:custDataLst>
                  <p:tags r:id="rId12"/>
                </p:custDataLst>
              </p:nvPr>
            </p:nvSpPr>
            <p:spPr bwMode="auto">
              <a:xfrm>
                <a:off x="4495" y="1198"/>
                <a:ext cx="160" cy="164"/>
              </a:xfrm>
              <a:prstGeom prst="ellipse">
                <a:avLst/>
              </a:prstGeom>
              <a:solidFill>
                <a:schemeClr val="accent1"/>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09638" eaLnBrk="0" hangingPunct="0">
                  <a:defRPr>
                    <a:solidFill>
                      <a:schemeClr val="tx1"/>
                    </a:solidFill>
                    <a:latin typeface="Arial" pitchFamily="34" charset="0"/>
                    <a:ea typeface="MS PGothic" pitchFamily="34" charset="-128"/>
                  </a:defRPr>
                </a:lvl1pPr>
                <a:lvl2pPr defTabSz="909638" eaLnBrk="0" hangingPunct="0">
                  <a:defRPr>
                    <a:solidFill>
                      <a:schemeClr val="tx1"/>
                    </a:solidFill>
                    <a:latin typeface="Arial" pitchFamily="34" charset="0"/>
                    <a:ea typeface="MS PGothic" pitchFamily="34" charset="-128"/>
                  </a:defRPr>
                </a:lvl2pPr>
                <a:lvl3pPr defTabSz="909638" eaLnBrk="0" hangingPunct="0">
                  <a:defRPr>
                    <a:solidFill>
                      <a:schemeClr val="tx1"/>
                    </a:solidFill>
                    <a:latin typeface="Arial" pitchFamily="34" charset="0"/>
                    <a:ea typeface="MS PGothic" pitchFamily="34" charset="-128"/>
                  </a:defRPr>
                </a:lvl3pPr>
                <a:lvl4pPr defTabSz="909638" eaLnBrk="0" hangingPunct="0">
                  <a:defRPr>
                    <a:solidFill>
                      <a:schemeClr val="tx1"/>
                    </a:solidFill>
                    <a:latin typeface="Arial" pitchFamily="34" charset="0"/>
                    <a:ea typeface="MS PGothic" pitchFamily="34" charset="-128"/>
                  </a:defRPr>
                </a:lvl4pPr>
                <a:lvl5pPr defTabSz="909638" eaLnBrk="0" hangingPunct="0">
                  <a:defRPr>
                    <a:solidFill>
                      <a:schemeClr val="tx1"/>
                    </a:solidFill>
                    <a:latin typeface="Arial" pitchFamily="34" charset="0"/>
                    <a:ea typeface="MS PGothic" pitchFamily="34" charset="-128"/>
                  </a:defRPr>
                </a:lvl5pPr>
                <a:lvl6pPr marL="2276475" indent="6350" defTabSz="909638" eaLnBrk="0" fontAlgn="base" hangingPunct="0">
                  <a:spcBef>
                    <a:spcPct val="0"/>
                  </a:spcBef>
                  <a:spcAft>
                    <a:spcPct val="0"/>
                  </a:spcAft>
                  <a:defRPr>
                    <a:solidFill>
                      <a:schemeClr val="tx1"/>
                    </a:solidFill>
                    <a:latin typeface="Arial" pitchFamily="34" charset="0"/>
                    <a:ea typeface="MS PGothic" pitchFamily="34" charset="-128"/>
                  </a:defRPr>
                </a:lvl6pPr>
                <a:lvl7pPr marL="2733675" indent="6350" defTabSz="909638" eaLnBrk="0" fontAlgn="base" hangingPunct="0">
                  <a:spcBef>
                    <a:spcPct val="0"/>
                  </a:spcBef>
                  <a:spcAft>
                    <a:spcPct val="0"/>
                  </a:spcAft>
                  <a:defRPr>
                    <a:solidFill>
                      <a:schemeClr val="tx1"/>
                    </a:solidFill>
                    <a:latin typeface="Arial" pitchFamily="34" charset="0"/>
                    <a:ea typeface="MS PGothic" pitchFamily="34" charset="-128"/>
                  </a:defRPr>
                </a:lvl7pPr>
                <a:lvl8pPr marL="3190875" indent="6350" defTabSz="909638" eaLnBrk="0" fontAlgn="base" hangingPunct="0">
                  <a:spcBef>
                    <a:spcPct val="0"/>
                  </a:spcBef>
                  <a:spcAft>
                    <a:spcPct val="0"/>
                  </a:spcAft>
                  <a:defRPr>
                    <a:solidFill>
                      <a:schemeClr val="tx1"/>
                    </a:solidFill>
                    <a:latin typeface="Arial" pitchFamily="34" charset="0"/>
                    <a:ea typeface="MS PGothic" pitchFamily="34" charset="-128"/>
                  </a:defRPr>
                </a:lvl8pPr>
                <a:lvl9pPr marL="3648075" indent="6350" defTabSz="909638" eaLnBrk="0" fontAlgn="base" hangingPunct="0">
                  <a:spcBef>
                    <a:spcPct val="0"/>
                  </a:spcBef>
                  <a:spcAft>
                    <a:spcPct val="0"/>
                  </a:spcAft>
                  <a:defRPr>
                    <a:solidFill>
                      <a:schemeClr val="tx1"/>
                    </a:solidFill>
                    <a:latin typeface="Arial" pitchFamily="34" charset="0"/>
                    <a:ea typeface="MS PGothic" pitchFamily="34" charset="-128"/>
                  </a:defRPr>
                </a:lvl9pPr>
              </a:lstStyle>
              <a:p>
                <a:pPr eaLnBrk="1" fontAlgn="base" hangingPunct="1">
                  <a:spcBef>
                    <a:spcPct val="0"/>
                  </a:spcBef>
                  <a:spcAft>
                    <a:spcPct val="0"/>
                  </a:spcAft>
                  <a:defRPr/>
                </a:pPr>
                <a:endParaRPr lang="en-US" altLang="en-US" sz="1200" dirty="0">
                  <a:solidFill>
                    <a:srgbClr val="000000"/>
                  </a:solidFill>
                </a:endParaRPr>
              </a:p>
            </p:txBody>
          </p:sp>
          <p:sp>
            <p:nvSpPr>
              <p:cNvPr id="2075" name="Arc 48"/>
              <p:cNvSpPr>
                <a:spLocks noChangeAspect="1"/>
              </p:cNvSpPr>
              <p:nvPr>
                <p:custDataLst>
                  <p:tags r:id="rId13"/>
                </p:custDataLst>
              </p:nvPr>
            </p:nvSpPr>
            <p:spPr bwMode="auto">
              <a:xfrm>
                <a:off x="4495" y="1198"/>
                <a:ext cx="160" cy="164"/>
              </a:xfrm>
              <a:custGeom>
                <a:avLst/>
                <a:gdLst>
                  <a:gd name="T0" fmla="*/ 0 w 10000"/>
                  <a:gd name="T1" fmla="*/ 0 h 10000"/>
                  <a:gd name="T2" fmla="*/ 0 w 10000"/>
                  <a:gd name="T3" fmla="*/ 0 h 10000"/>
                  <a:gd name="T4" fmla="*/ 0 w 10000"/>
                  <a:gd name="T5" fmla="*/ 0 h 10000"/>
                  <a:gd name="T6" fmla="*/ 0 60000 65536"/>
                  <a:gd name="T7" fmla="*/ 0 60000 65536"/>
                  <a:gd name="T8" fmla="*/ 0 60000 65536"/>
                </a:gdLst>
                <a:ahLst/>
                <a:cxnLst>
                  <a:cxn ang="T6">
                    <a:pos x="T0" y="T1"/>
                  </a:cxn>
                  <a:cxn ang="T7">
                    <a:pos x="T2" y="T3"/>
                  </a:cxn>
                  <a:cxn ang="T8">
                    <a:pos x="T4" y="T5"/>
                  </a:cxn>
                </a:cxnLst>
                <a:rect l="0" t="0" r="r" b="b"/>
                <a:pathLst>
                  <a:path w="10000" h="10000" stroke="0">
                    <a:moveTo>
                      <a:pt x="5000" y="0"/>
                    </a:moveTo>
                    <a:cubicBezTo>
                      <a:pt x="7761" y="0"/>
                      <a:pt x="10000" y="2239"/>
                      <a:pt x="10000" y="5000"/>
                    </a:cubicBezTo>
                    <a:cubicBezTo>
                      <a:pt x="10000" y="7761"/>
                      <a:pt x="7761" y="10000"/>
                      <a:pt x="5000" y="10000"/>
                    </a:cubicBezTo>
                    <a:lnTo>
                      <a:pt x="5000" y="5000"/>
                    </a:lnTo>
                    <a:lnTo>
                      <a:pt x="5000" y="0"/>
                    </a:lnTo>
                    <a:close/>
                  </a:path>
                  <a:path w="10000" h="10000" fill="none">
                    <a:moveTo>
                      <a:pt x="5000" y="0"/>
                    </a:moveTo>
                    <a:cubicBezTo>
                      <a:pt x="7761" y="0"/>
                      <a:pt x="10000" y="2239"/>
                      <a:pt x="10000" y="5000"/>
                    </a:cubicBezTo>
                    <a:cubicBezTo>
                      <a:pt x="10000" y="7761"/>
                      <a:pt x="7761" y="10000"/>
                      <a:pt x="5000" y="10000"/>
                    </a:cubicBezTo>
                  </a:path>
                </a:pathLst>
              </a:custGeom>
              <a:solidFill>
                <a:schemeClr val="folHlink"/>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1050" fontAlgn="base">
                  <a:spcBef>
                    <a:spcPct val="0"/>
                  </a:spcBef>
                  <a:spcAft>
                    <a:spcPct val="0"/>
                  </a:spcAft>
                </a:pPr>
                <a:endParaRPr lang="en-US" dirty="0">
                  <a:solidFill>
                    <a:srgbClr val="000000"/>
                  </a:solidFill>
                </a:endParaRPr>
              </a:p>
            </p:txBody>
          </p:sp>
        </p:grpSp>
      </p:grpSp>
      <p:sp>
        <p:nvSpPr>
          <p:cNvPr id="66" name="Slide Number"/>
          <p:cNvSpPr txBox="1">
            <a:spLocks/>
          </p:cNvSpPr>
          <p:nvPr userDrawn="1"/>
        </p:nvSpPr>
        <p:spPr bwMode="auto">
          <a:xfrm>
            <a:off x="8755070" y="6646863"/>
            <a:ext cx="160337" cy="157162"/>
          </a:xfrm>
          <a:prstGeom prst="rect">
            <a:avLst/>
          </a:prstGeom>
        </p:spPr>
        <p:txBody>
          <a:bodyPr wrap="none" lIns="0" tIns="0" rIns="0" bIns="0" anchor="ctr">
            <a:spAutoFit/>
          </a:bodyPr>
          <a:lstStyle>
            <a:lvl1pPr defTabSz="909638" eaLnBrk="0" hangingPunct="0">
              <a:defRPr>
                <a:solidFill>
                  <a:schemeClr val="tx1"/>
                </a:solidFill>
                <a:latin typeface="Arial" charset="0"/>
                <a:ea typeface="MS PGothic" charset="0"/>
                <a:cs typeface="MS PGothic" charset="0"/>
              </a:defRPr>
            </a:lvl1pPr>
            <a:lvl2pPr marL="742950" indent="-285750" defTabSz="909638" eaLnBrk="0" hangingPunct="0">
              <a:defRPr>
                <a:solidFill>
                  <a:schemeClr val="tx1"/>
                </a:solidFill>
                <a:latin typeface="Arial" charset="0"/>
                <a:ea typeface="MS PGothic" charset="0"/>
                <a:cs typeface="MS PGothic" charset="0"/>
              </a:defRPr>
            </a:lvl2pPr>
            <a:lvl3pPr marL="1143000" indent="-228600" defTabSz="909638" eaLnBrk="0" hangingPunct="0">
              <a:defRPr>
                <a:solidFill>
                  <a:schemeClr val="tx1"/>
                </a:solidFill>
                <a:latin typeface="Arial" charset="0"/>
                <a:ea typeface="MS PGothic" charset="0"/>
                <a:cs typeface="MS PGothic" charset="0"/>
              </a:defRPr>
            </a:lvl3pPr>
            <a:lvl4pPr marL="1600200" indent="-228600" defTabSz="909638" eaLnBrk="0" hangingPunct="0">
              <a:defRPr>
                <a:solidFill>
                  <a:schemeClr val="tx1"/>
                </a:solidFill>
                <a:latin typeface="Arial" charset="0"/>
                <a:ea typeface="MS PGothic" charset="0"/>
                <a:cs typeface="MS PGothic" charset="0"/>
              </a:defRPr>
            </a:lvl4pPr>
            <a:lvl5pPr marL="2057400" indent="-228600" defTabSz="909638" eaLnBrk="0" hangingPunct="0">
              <a:defRPr>
                <a:solidFill>
                  <a:schemeClr val="tx1"/>
                </a:solidFill>
                <a:latin typeface="Arial" charset="0"/>
                <a:ea typeface="MS PGothic" charset="0"/>
                <a:cs typeface="MS PGothic" charset="0"/>
              </a:defRPr>
            </a:lvl5pPr>
            <a:lvl6pPr marL="2514600" indent="-228600" defTabSz="90963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0963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0963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09638"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fontAlgn="base" hangingPunct="1">
              <a:spcBef>
                <a:spcPct val="0"/>
              </a:spcBef>
              <a:spcAft>
                <a:spcPct val="0"/>
              </a:spcAft>
            </a:pPr>
            <a:fld id="{E801B4FA-8C99-F349-820D-023AA832D392}" type="slidenum">
              <a:rPr lang="en-US" sz="1000">
                <a:solidFill>
                  <a:srgbClr val="000000"/>
                </a:solidFill>
              </a:rPr>
              <a:pPr eaLnBrk="1" fontAlgn="base" hangingPunct="1">
                <a:spcBef>
                  <a:spcPct val="0"/>
                </a:spcBef>
                <a:spcAft>
                  <a:spcPct val="0"/>
                </a:spcAft>
              </a:pPr>
              <a:t>‹#›</a:t>
            </a:fld>
            <a:endParaRPr lang="en-US" sz="1000" dirty="0">
              <a:solidFill>
                <a:srgbClr val="000000"/>
              </a:solidFill>
            </a:endParaRPr>
          </a:p>
        </p:txBody>
      </p:sp>
      <p:grpSp>
        <p:nvGrpSpPr>
          <p:cNvPr id="57" name="McK Slide Elements" hidden="1"/>
          <p:cNvGrpSpPr>
            <a:grpSpLocks/>
          </p:cNvGrpSpPr>
          <p:nvPr userDrawn="1"/>
        </p:nvGrpSpPr>
        <p:grpSpPr bwMode="auto">
          <a:xfrm>
            <a:off x="122267" y="6281738"/>
            <a:ext cx="7521575" cy="527050"/>
            <a:chOff x="1365594" y="6036921"/>
            <a:chExt cx="7372005" cy="517023"/>
          </a:xfrm>
        </p:grpSpPr>
        <p:sp>
          <p:nvSpPr>
            <p:cNvPr id="58" name="McK 4. Footnote"/>
            <p:cNvSpPr txBox="1">
              <a:spLocks noChangeArrowheads="1"/>
            </p:cNvSpPr>
            <p:nvPr/>
          </p:nvSpPr>
          <p:spPr bwMode="auto">
            <a:xfrm>
              <a:off x="1365594" y="6036921"/>
              <a:ext cx="7372005" cy="154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59" name="McK 5. Source"/>
            <p:cNvSpPr>
              <a:spLocks noChangeArrowheads="1"/>
            </p:cNvSpPr>
            <p:nvPr/>
          </p:nvSpPr>
          <p:spPr bwMode="auto">
            <a:xfrm>
              <a:off x="1365594" y="6399772"/>
              <a:ext cx="3934952" cy="154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marL="473075" indent="-473075" defTabSz="903288">
                <a:tabLst>
                  <a:tab pos="484188" algn="l"/>
                  <a:tab pos="671513" algn="l"/>
                </a:tabLst>
                <a:defRPr>
                  <a:solidFill>
                    <a:schemeClr val="tx1"/>
                  </a:solidFill>
                  <a:latin typeface="Arial" charset="0"/>
                  <a:ea typeface="ＭＳ Ｐゴシック" pitchFamily="34" charset="-128"/>
                </a:defRPr>
              </a:lvl1pPr>
              <a:lvl2pPr marL="742950" indent="-285750" defTabSz="903288">
                <a:tabLst>
                  <a:tab pos="484188" algn="l"/>
                  <a:tab pos="671513" algn="l"/>
                </a:tabLst>
                <a:defRPr>
                  <a:solidFill>
                    <a:schemeClr val="tx1"/>
                  </a:solidFill>
                  <a:latin typeface="Arial" charset="0"/>
                  <a:ea typeface="ＭＳ Ｐゴシック" pitchFamily="34" charset="-128"/>
                </a:defRPr>
              </a:lvl2pPr>
              <a:lvl3pPr marL="1143000" indent="-228600" defTabSz="903288">
                <a:tabLst>
                  <a:tab pos="484188" algn="l"/>
                  <a:tab pos="671513" algn="l"/>
                </a:tabLst>
                <a:defRPr>
                  <a:solidFill>
                    <a:schemeClr val="tx1"/>
                  </a:solidFill>
                  <a:latin typeface="Arial" charset="0"/>
                  <a:ea typeface="ＭＳ Ｐゴシック" pitchFamily="34" charset="-128"/>
                </a:defRPr>
              </a:lvl3pPr>
              <a:lvl4pPr marL="1600200" indent="-228600" defTabSz="903288">
                <a:tabLst>
                  <a:tab pos="484188" algn="l"/>
                  <a:tab pos="671513" algn="l"/>
                </a:tabLst>
                <a:defRPr>
                  <a:solidFill>
                    <a:schemeClr val="tx1"/>
                  </a:solidFill>
                  <a:latin typeface="Arial" charset="0"/>
                  <a:ea typeface="ＭＳ Ｐゴシック" pitchFamily="34" charset="-128"/>
                </a:defRPr>
              </a:lvl4pPr>
              <a:lvl5pPr marL="2057400" indent="-228600" defTabSz="903288">
                <a:tabLst>
                  <a:tab pos="484188" algn="l"/>
                  <a:tab pos="671513" algn="l"/>
                </a:tabLst>
                <a:defRPr>
                  <a:solidFill>
                    <a:schemeClr val="tx1"/>
                  </a:solidFill>
                  <a:latin typeface="Arial" charset="0"/>
                  <a:ea typeface="ＭＳ Ｐゴシック" pitchFamily="34" charset="-128"/>
                </a:defRPr>
              </a:lvl5pPr>
              <a:lvl6pPr marL="2514600" indent="-228600" defTabSz="903288" fontAlgn="base">
                <a:spcBef>
                  <a:spcPct val="0"/>
                </a:spcBef>
                <a:spcAft>
                  <a:spcPct val="0"/>
                </a:spcAft>
                <a:tabLst>
                  <a:tab pos="484188" algn="l"/>
                  <a:tab pos="671513" algn="l"/>
                </a:tabLst>
                <a:defRPr>
                  <a:solidFill>
                    <a:schemeClr val="tx1"/>
                  </a:solidFill>
                  <a:latin typeface="Arial" charset="0"/>
                  <a:ea typeface="ＭＳ Ｐゴシック" pitchFamily="34" charset="-128"/>
                </a:defRPr>
              </a:lvl6pPr>
              <a:lvl7pPr marL="2971800" indent="-228600" defTabSz="903288" fontAlgn="base">
                <a:spcBef>
                  <a:spcPct val="0"/>
                </a:spcBef>
                <a:spcAft>
                  <a:spcPct val="0"/>
                </a:spcAft>
                <a:tabLst>
                  <a:tab pos="484188" algn="l"/>
                  <a:tab pos="671513" algn="l"/>
                </a:tabLst>
                <a:defRPr>
                  <a:solidFill>
                    <a:schemeClr val="tx1"/>
                  </a:solidFill>
                  <a:latin typeface="Arial" charset="0"/>
                  <a:ea typeface="ＭＳ Ｐゴシック" pitchFamily="34" charset="-128"/>
                </a:defRPr>
              </a:lvl7pPr>
              <a:lvl8pPr marL="3429000" indent="-228600" defTabSz="903288" fontAlgn="base">
                <a:spcBef>
                  <a:spcPct val="0"/>
                </a:spcBef>
                <a:spcAft>
                  <a:spcPct val="0"/>
                </a:spcAft>
                <a:tabLst>
                  <a:tab pos="484188" algn="l"/>
                  <a:tab pos="671513" algn="l"/>
                </a:tabLst>
                <a:defRPr>
                  <a:solidFill>
                    <a:schemeClr val="tx1"/>
                  </a:solidFill>
                  <a:latin typeface="Arial" charset="0"/>
                  <a:ea typeface="ＭＳ Ｐゴシック" pitchFamily="34" charset="-128"/>
                </a:defRPr>
              </a:lvl8pPr>
              <a:lvl9pPr marL="3886200" indent="-228600" defTabSz="903288" fontAlgn="base">
                <a:spcBef>
                  <a:spcPct val="0"/>
                </a:spcBef>
                <a:spcAft>
                  <a:spcPct val="0"/>
                </a:spcAft>
                <a:tabLst>
                  <a:tab pos="484188" algn="l"/>
                  <a:tab pos="671513" algn="l"/>
                </a:tabLst>
                <a:defRPr>
                  <a:solidFill>
                    <a:schemeClr val="tx1"/>
                  </a:solidFill>
                  <a:latin typeface="Arial" charset="0"/>
                  <a:ea typeface="ＭＳ Ｐゴシック" pitchFamily="34" charset="-128"/>
                </a:defRPr>
              </a:lvl9pPr>
            </a:lstStyle>
            <a:p>
              <a:pPr fontAlgn="base">
                <a:spcBef>
                  <a:spcPct val="0"/>
                </a:spcBef>
                <a:spcAft>
                  <a:spcPct val="0"/>
                </a:spcAft>
                <a:defRPr/>
              </a:pPr>
              <a:r>
                <a:rPr lang="en-US" altLang="en-US" sz="1000" dirty="0">
                  <a:solidFill>
                    <a:srgbClr val="000000"/>
                  </a:solidFill>
                  <a:cs typeface="Arial" charset="0"/>
                </a:rPr>
                <a:t>Source: Source</a:t>
              </a:r>
            </a:p>
          </p:txBody>
        </p:sp>
      </p:grpSp>
    </p:spTree>
    <p:extLst>
      <p:ext uri="{BB962C8B-B14F-4D97-AF65-F5344CB8AC3E}">
        <p14:creationId xmlns:p14="http://schemas.microsoft.com/office/powerpoint/2010/main" val="1251626522"/>
      </p:ext>
    </p:extLst>
  </p:cSld>
  <p:clrMap bg1="lt1" tx1="dk1" bg2="lt2" tx2="dk2" accent1="accent1" accent2="accent2" accent3="accent3" accent4="accent4" accent5="accent5" accent6="accent6" hlink="hlink" folHlink="folHlink"/>
  <p:sldLayoutIdLst>
    <p:sldLayoutId id="2147483999" r:id="rId1"/>
    <p:sldLayoutId id="2147484000" r:id="rId2"/>
  </p:sldLayoutIdLst>
  <p:hf hdr="0" ftr="0" dt="0"/>
  <p:txStyles>
    <p:titleStyle>
      <a:lvl1pPr algn="l" defTabSz="894752" rtl="0" eaLnBrk="0" fontAlgn="base" hangingPunct="0">
        <a:spcBef>
          <a:spcPct val="0"/>
        </a:spcBef>
        <a:spcAft>
          <a:spcPct val="0"/>
        </a:spcAft>
        <a:tabLst>
          <a:tab pos="267793" algn="l"/>
        </a:tabLst>
        <a:defRPr sz="1900" b="1">
          <a:solidFill>
            <a:schemeClr val="tx2"/>
          </a:solidFill>
          <a:latin typeface="+mj-lt"/>
          <a:ea typeface="MS PGothic" pitchFamily="34" charset="-128"/>
          <a:cs typeface="MS PGothic" charset="0"/>
        </a:defRPr>
      </a:lvl1pPr>
      <a:lvl2pPr algn="l" defTabSz="894752" rtl="0" eaLnBrk="0" fontAlgn="base" hangingPunct="0">
        <a:spcBef>
          <a:spcPct val="0"/>
        </a:spcBef>
        <a:spcAft>
          <a:spcPct val="0"/>
        </a:spcAft>
        <a:tabLst>
          <a:tab pos="267793" algn="l"/>
        </a:tabLst>
        <a:defRPr sz="1900" b="1">
          <a:solidFill>
            <a:schemeClr val="tx2"/>
          </a:solidFill>
          <a:latin typeface="Arial" charset="0"/>
          <a:ea typeface="MS PGothic" pitchFamily="34" charset="-128"/>
          <a:cs typeface="MS PGothic" charset="0"/>
        </a:defRPr>
      </a:lvl2pPr>
      <a:lvl3pPr algn="l" defTabSz="894752" rtl="0" eaLnBrk="0" fontAlgn="base" hangingPunct="0">
        <a:spcBef>
          <a:spcPct val="0"/>
        </a:spcBef>
        <a:spcAft>
          <a:spcPct val="0"/>
        </a:spcAft>
        <a:tabLst>
          <a:tab pos="267793" algn="l"/>
        </a:tabLst>
        <a:defRPr sz="1900" b="1">
          <a:solidFill>
            <a:schemeClr val="tx2"/>
          </a:solidFill>
          <a:latin typeface="Arial" charset="0"/>
          <a:ea typeface="MS PGothic" pitchFamily="34" charset="-128"/>
          <a:cs typeface="MS PGothic" charset="0"/>
        </a:defRPr>
      </a:lvl3pPr>
      <a:lvl4pPr algn="l" defTabSz="894752" rtl="0" eaLnBrk="0" fontAlgn="base" hangingPunct="0">
        <a:spcBef>
          <a:spcPct val="0"/>
        </a:spcBef>
        <a:spcAft>
          <a:spcPct val="0"/>
        </a:spcAft>
        <a:tabLst>
          <a:tab pos="267793" algn="l"/>
        </a:tabLst>
        <a:defRPr sz="1900" b="1">
          <a:solidFill>
            <a:schemeClr val="tx2"/>
          </a:solidFill>
          <a:latin typeface="Arial" charset="0"/>
          <a:ea typeface="MS PGothic" pitchFamily="34" charset="-128"/>
          <a:cs typeface="MS PGothic" charset="0"/>
        </a:defRPr>
      </a:lvl4pPr>
      <a:lvl5pPr algn="l" defTabSz="894752" rtl="0" eaLnBrk="0" fontAlgn="base" hangingPunct="0">
        <a:spcBef>
          <a:spcPct val="0"/>
        </a:spcBef>
        <a:spcAft>
          <a:spcPct val="0"/>
        </a:spcAft>
        <a:tabLst>
          <a:tab pos="267793" algn="l"/>
        </a:tabLst>
        <a:defRPr sz="1900" b="1">
          <a:solidFill>
            <a:schemeClr val="tx2"/>
          </a:solidFill>
          <a:latin typeface="Arial" charset="0"/>
          <a:ea typeface="MS PGothic" pitchFamily="34" charset="-128"/>
          <a:cs typeface="MS PGothic" charset="0"/>
        </a:defRPr>
      </a:lvl5pPr>
      <a:lvl6pPr marL="457710" algn="l" defTabSz="896445" rtl="0" eaLnBrk="1" fontAlgn="base" hangingPunct="1">
        <a:spcBef>
          <a:spcPct val="0"/>
        </a:spcBef>
        <a:spcAft>
          <a:spcPct val="0"/>
        </a:spcAft>
        <a:defRPr sz="1900" b="1">
          <a:solidFill>
            <a:schemeClr val="tx2"/>
          </a:solidFill>
          <a:latin typeface="Arial" charset="0"/>
        </a:defRPr>
      </a:lvl6pPr>
      <a:lvl7pPr marL="915513" algn="l" defTabSz="896445" rtl="0" eaLnBrk="1" fontAlgn="base" hangingPunct="1">
        <a:spcBef>
          <a:spcPct val="0"/>
        </a:spcBef>
        <a:spcAft>
          <a:spcPct val="0"/>
        </a:spcAft>
        <a:defRPr sz="1900" b="1">
          <a:solidFill>
            <a:schemeClr val="tx2"/>
          </a:solidFill>
          <a:latin typeface="Arial" charset="0"/>
        </a:defRPr>
      </a:lvl7pPr>
      <a:lvl8pPr marL="1373282" algn="l" defTabSz="896445" rtl="0" eaLnBrk="1" fontAlgn="base" hangingPunct="1">
        <a:spcBef>
          <a:spcPct val="0"/>
        </a:spcBef>
        <a:spcAft>
          <a:spcPct val="0"/>
        </a:spcAft>
        <a:defRPr sz="1900" b="1">
          <a:solidFill>
            <a:schemeClr val="tx2"/>
          </a:solidFill>
          <a:latin typeface="Arial" charset="0"/>
        </a:defRPr>
      </a:lvl8pPr>
      <a:lvl9pPr marL="1831044" algn="l" defTabSz="896445" rtl="0" eaLnBrk="1" fontAlgn="base" hangingPunct="1">
        <a:spcBef>
          <a:spcPct val="0"/>
        </a:spcBef>
        <a:spcAft>
          <a:spcPct val="0"/>
        </a:spcAft>
        <a:defRPr sz="1900" b="1">
          <a:solidFill>
            <a:schemeClr val="tx2"/>
          </a:solidFill>
          <a:latin typeface="Arial" charset="0"/>
        </a:defRPr>
      </a:lvl9pPr>
    </p:titleStyle>
    <p:bodyStyle>
      <a:lvl1pPr marL="340258" indent="-340258" algn="l" defTabSz="894752" rtl="0" eaLnBrk="0" fontAlgn="base" hangingPunct="0">
        <a:spcBef>
          <a:spcPct val="0"/>
        </a:spcBef>
        <a:spcAft>
          <a:spcPct val="0"/>
        </a:spcAft>
        <a:buClr>
          <a:schemeClr val="tx2"/>
        </a:buClr>
        <a:defRPr sz="1600">
          <a:solidFill>
            <a:schemeClr val="tx1"/>
          </a:solidFill>
          <a:latin typeface="+mn-lt"/>
          <a:ea typeface="MS PGothic" pitchFamily="34" charset="-128"/>
          <a:cs typeface="MS PGothic" charset="0"/>
        </a:defRPr>
      </a:lvl1pPr>
      <a:lvl2pPr marL="192185" indent="-190609" algn="l" defTabSz="894752"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MS PGothic" pitchFamily="34" charset="-128"/>
          <a:cs typeface="MS PGothic" charset="0"/>
        </a:defRPr>
      </a:lvl2pPr>
      <a:lvl3pPr marL="455238" indent="-259917" algn="l" defTabSz="894752"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MS PGothic" pitchFamily="34" charset="-128"/>
          <a:cs typeface="MS PGothic" charset="0"/>
        </a:defRPr>
      </a:lvl3pPr>
      <a:lvl4pPr marL="612777" indent="-152799" algn="l" defTabSz="894752"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MS PGothic" pitchFamily="34" charset="-128"/>
          <a:cs typeface="MS PGothic" charset="0"/>
        </a:defRPr>
      </a:lvl4pPr>
      <a:lvl5pPr marL="748250" indent="-127599" algn="l" defTabSz="894752"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MS PGothic" pitchFamily="34" charset="-128"/>
          <a:cs typeface="MS PGothic" charset="0"/>
        </a:defRPr>
      </a:lvl5pPr>
      <a:lvl6pPr marL="750732" indent="-130336" algn="l" defTabSz="89644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50732" indent="-130336" algn="l" defTabSz="89644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50732" indent="-130336" algn="l" defTabSz="89644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50732" indent="-130336" algn="l" defTabSz="89644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5513" rtl="0" eaLnBrk="1" latinLnBrk="0" hangingPunct="1">
        <a:defRPr sz="1800" kern="1200">
          <a:solidFill>
            <a:schemeClr val="tx1"/>
          </a:solidFill>
          <a:latin typeface="+mn-lt"/>
          <a:ea typeface="+mn-ea"/>
          <a:cs typeface="+mn-cs"/>
        </a:defRPr>
      </a:lvl1pPr>
      <a:lvl2pPr marL="457710" algn="l" defTabSz="915513" rtl="0" eaLnBrk="1" latinLnBrk="0" hangingPunct="1">
        <a:defRPr sz="1800" kern="1200">
          <a:solidFill>
            <a:schemeClr val="tx1"/>
          </a:solidFill>
          <a:latin typeface="+mn-lt"/>
          <a:ea typeface="+mn-ea"/>
          <a:cs typeface="+mn-cs"/>
        </a:defRPr>
      </a:lvl2pPr>
      <a:lvl3pPr marL="915513" algn="l" defTabSz="915513" rtl="0" eaLnBrk="1" latinLnBrk="0" hangingPunct="1">
        <a:defRPr sz="1800" kern="1200">
          <a:solidFill>
            <a:schemeClr val="tx1"/>
          </a:solidFill>
          <a:latin typeface="+mn-lt"/>
          <a:ea typeface="+mn-ea"/>
          <a:cs typeface="+mn-cs"/>
        </a:defRPr>
      </a:lvl3pPr>
      <a:lvl4pPr marL="1373282" algn="l" defTabSz="915513" rtl="0" eaLnBrk="1" latinLnBrk="0" hangingPunct="1">
        <a:defRPr sz="1800" kern="1200">
          <a:solidFill>
            <a:schemeClr val="tx1"/>
          </a:solidFill>
          <a:latin typeface="+mn-lt"/>
          <a:ea typeface="+mn-ea"/>
          <a:cs typeface="+mn-cs"/>
        </a:defRPr>
      </a:lvl4pPr>
      <a:lvl5pPr marL="1831044" algn="l" defTabSz="915513" rtl="0" eaLnBrk="1" latinLnBrk="0" hangingPunct="1">
        <a:defRPr sz="1800" kern="1200">
          <a:solidFill>
            <a:schemeClr val="tx1"/>
          </a:solidFill>
          <a:latin typeface="+mn-lt"/>
          <a:ea typeface="+mn-ea"/>
          <a:cs typeface="+mn-cs"/>
        </a:defRPr>
      </a:lvl5pPr>
      <a:lvl6pPr marL="2288805" algn="l" defTabSz="915513" rtl="0" eaLnBrk="1" latinLnBrk="0" hangingPunct="1">
        <a:defRPr sz="1800" kern="1200">
          <a:solidFill>
            <a:schemeClr val="tx1"/>
          </a:solidFill>
          <a:latin typeface="+mn-lt"/>
          <a:ea typeface="+mn-ea"/>
          <a:cs typeface="+mn-cs"/>
        </a:defRPr>
      </a:lvl6pPr>
      <a:lvl7pPr marL="2746569" algn="l" defTabSz="915513" rtl="0" eaLnBrk="1" latinLnBrk="0" hangingPunct="1">
        <a:defRPr sz="1800" kern="1200">
          <a:solidFill>
            <a:schemeClr val="tx1"/>
          </a:solidFill>
          <a:latin typeface="+mn-lt"/>
          <a:ea typeface="+mn-ea"/>
          <a:cs typeface="+mn-cs"/>
        </a:defRPr>
      </a:lvl7pPr>
      <a:lvl8pPr marL="3204332" algn="l" defTabSz="915513" rtl="0" eaLnBrk="1" latinLnBrk="0" hangingPunct="1">
        <a:defRPr sz="1800" kern="1200">
          <a:solidFill>
            <a:schemeClr val="tx1"/>
          </a:solidFill>
          <a:latin typeface="+mn-lt"/>
          <a:ea typeface="+mn-ea"/>
          <a:cs typeface="+mn-cs"/>
        </a:defRPr>
      </a:lvl8pPr>
      <a:lvl9pPr marL="3662092" algn="l" defTabSz="91551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tags" Target="../tags/tag938.xml"/><Relationship Id="rId1" Type="http://schemas.openxmlformats.org/officeDocument/2006/relationships/vmlDrawing" Target="../drawings/vmlDrawing84.vml"/><Relationship Id="rId6" Type="http://schemas.openxmlformats.org/officeDocument/2006/relationships/image" Target="../media/image7.emf"/><Relationship Id="rId5" Type="http://schemas.openxmlformats.org/officeDocument/2006/relationships/oleObject" Target="../embeddings/oleObject84.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943.xml"/><Relationship Id="rId7" Type="http://schemas.openxmlformats.org/officeDocument/2006/relationships/slideLayout" Target="../slideLayouts/slideLayout268.xml"/><Relationship Id="rId2" Type="http://schemas.openxmlformats.org/officeDocument/2006/relationships/tags" Target="../tags/tag942.xml"/><Relationship Id="rId1" Type="http://schemas.openxmlformats.org/officeDocument/2006/relationships/tags" Target="../tags/tag941.xml"/><Relationship Id="rId6" Type="http://schemas.openxmlformats.org/officeDocument/2006/relationships/tags" Target="../tags/tag946.xml"/><Relationship Id="rId5" Type="http://schemas.openxmlformats.org/officeDocument/2006/relationships/tags" Target="../tags/tag945.xml"/><Relationship Id="rId4" Type="http://schemas.openxmlformats.org/officeDocument/2006/relationships/tags" Target="../tags/tag94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8.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335.xml"/><Relationship Id="rId3" Type="http://schemas.openxmlformats.org/officeDocument/2006/relationships/tags" Target="../tags/tag948.xml"/><Relationship Id="rId7" Type="http://schemas.openxmlformats.org/officeDocument/2006/relationships/tags" Target="../tags/tag952.xml"/><Relationship Id="rId2" Type="http://schemas.openxmlformats.org/officeDocument/2006/relationships/tags" Target="../tags/tag947.xml"/><Relationship Id="rId1" Type="http://schemas.openxmlformats.org/officeDocument/2006/relationships/vmlDrawing" Target="../drawings/vmlDrawing87.vml"/><Relationship Id="rId6" Type="http://schemas.openxmlformats.org/officeDocument/2006/relationships/tags" Target="../tags/tag951.xml"/><Relationship Id="rId11" Type="http://schemas.openxmlformats.org/officeDocument/2006/relationships/image" Target="../media/image8.emf"/><Relationship Id="rId5" Type="http://schemas.openxmlformats.org/officeDocument/2006/relationships/tags" Target="../tags/tag950.xml"/><Relationship Id="rId10" Type="http://schemas.openxmlformats.org/officeDocument/2006/relationships/oleObject" Target="../embeddings/oleObject87.bin"/><Relationship Id="rId4" Type="http://schemas.openxmlformats.org/officeDocument/2006/relationships/tags" Target="../tags/tag949.xml"/><Relationship Id="rId9"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7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1.xml"/></Relationships>
</file>

<file path=ppt/slides/_rels/slide30.xml.rels><?xml version="1.0" encoding="UTF-8" standalone="yes"?>
<Relationships xmlns="http://schemas.openxmlformats.org/package/2006/relationships"><Relationship Id="rId3" Type="http://schemas.openxmlformats.org/officeDocument/2006/relationships/hyperlink" Target="http://www.mass.gov/hhs/masshealth-innovations" TargetMode="External"/><Relationship Id="rId2" Type="http://schemas.openxmlformats.org/officeDocument/2006/relationships/notesSlide" Target="../notesSlides/notesSlide19.xml"/><Relationship Id="rId1" Type="http://schemas.openxmlformats.org/officeDocument/2006/relationships/slideLayout" Target="../slideLayouts/slideLayout274.xml"/><Relationship Id="rId4" Type="http://schemas.openxmlformats.org/officeDocument/2006/relationships/hyperlink" Target="mailto:MassHealth.Innovations@State.ma.u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71.xml"/><Relationship Id="rId2" Type="http://schemas.openxmlformats.org/officeDocument/2006/relationships/tags" Target="../tags/tag939.xml"/><Relationship Id="rId1" Type="http://schemas.openxmlformats.org/officeDocument/2006/relationships/vmlDrawing" Target="../drawings/vmlDrawing85.vml"/><Relationship Id="rId6" Type="http://schemas.openxmlformats.org/officeDocument/2006/relationships/image" Target="../media/image8.emf"/><Relationship Id="rId5" Type="http://schemas.openxmlformats.org/officeDocument/2006/relationships/oleObject" Target="../embeddings/oleObject85.bin"/><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71.xml"/><Relationship Id="rId2" Type="http://schemas.openxmlformats.org/officeDocument/2006/relationships/tags" Target="../tags/tag940.xml"/><Relationship Id="rId1" Type="http://schemas.openxmlformats.org/officeDocument/2006/relationships/vmlDrawing" Target="../drawings/vmlDrawing86.vml"/><Relationship Id="rId6" Type="http://schemas.openxmlformats.org/officeDocument/2006/relationships/image" Target="../media/image8.emf"/><Relationship Id="rId5" Type="http://schemas.openxmlformats.org/officeDocument/2006/relationships/oleObject" Target="../embeddings/oleObject86.bin"/><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3655185301"/>
              </p:ext>
            </p:extLst>
          </p:nvPr>
        </p:nvGraphicFramePr>
        <p:xfrm>
          <a:off x="1768" y="1768"/>
          <a:ext cx="1619" cy="1619"/>
        </p:xfrm>
        <a:graphic>
          <a:graphicData uri="http://schemas.openxmlformats.org/presentationml/2006/ole">
            <mc:AlternateContent xmlns:mc="http://schemas.openxmlformats.org/markup-compatibility/2006">
              <mc:Choice xmlns:v="urn:schemas-microsoft-com:vml" Requires="v">
                <p:oleObj spid="_x0000_s487459" name="think-cell Slide" r:id="rId5" imgW="6350000" imgH="6350000" progId="TCLayout.ActiveDocument.1">
                  <p:embed/>
                </p:oleObj>
              </mc:Choice>
              <mc:Fallback>
                <p:oleObj name="think-cell Slide" r:id="rId5" imgW="6350000" imgH="635000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8" y="1768"/>
                        <a:ext cx="161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4" name="Rectangle 54"/>
          <p:cNvSpPr>
            <a:spLocks noGrp="1" noChangeArrowheads="1"/>
          </p:cNvSpPr>
          <p:nvPr>
            <p:ph type="ctrTitle"/>
          </p:nvPr>
        </p:nvSpPr>
        <p:spPr>
          <a:xfrm>
            <a:off x="2720381" y="940475"/>
            <a:ext cx="6425503" cy="2031325"/>
          </a:xfrm>
        </p:spPr>
        <p:txBody>
          <a:bodyPr/>
          <a:lstStyle/>
          <a:p>
            <a:r>
              <a:rPr lang="en-US" b="1" dirty="0"/>
              <a:t>MassHealth Delivery System </a:t>
            </a:r>
            <a:r>
              <a:rPr lang="en-US" b="1" dirty="0" smtClean="0"/>
              <a:t>Restructuring</a:t>
            </a:r>
            <a:br>
              <a:rPr lang="en-US" b="1" dirty="0" smtClean="0"/>
            </a:br>
            <a:r>
              <a:rPr lang="en-US" b="1" strike="sngStrike" dirty="0" smtClean="0"/>
              <a:t/>
            </a:r>
            <a:br>
              <a:rPr lang="en-US" b="1" strike="sngStrike" dirty="0" smtClean="0"/>
            </a:br>
            <a:r>
              <a:rPr lang="en-US" dirty="0" smtClean="0"/>
              <a:t>ACOs and Community Partners</a:t>
            </a:r>
            <a:endParaRPr lang="en-US" b="1" strike="sngStrike" dirty="0"/>
          </a:p>
        </p:txBody>
      </p:sp>
      <p:sp>
        <p:nvSpPr>
          <p:cNvPr id="14" name="Date"/>
          <p:cNvSpPr txBox="1">
            <a:spLocks noChangeArrowheads="1"/>
          </p:cNvSpPr>
          <p:nvPr/>
        </p:nvSpPr>
        <p:spPr bwMode="auto">
          <a:xfrm>
            <a:off x="2693795" y="5304665"/>
            <a:ext cx="503608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30195" eaLnBrk="1" fontAlgn="base" hangingPunct="1">
              <a:spcBef>
                <a:spcPct val="0"/>
              </a:spcBef>
              <a:spcAft>
                <a:spcPct val="0"/>
              </a:spcAft>
            </a:pPr>
            <a:endParaRPr lang="en-US" sz="2000" dirty="0" smtClean="0">
              <a:solidFill>
                <a:srgbClr val="002960"/>
              </a:solidFill>
              <a:latin typeface="Arial"/>
            </a:endParaRPr>
          </a:p>
          <a:p>
            <a:pPr defTabSz="930195" eaLnBrk="1" fontAlgn="base" hangingPunct="1">
              <a:spcBef>
                <a:spcPct val="0"/>
              </a:spcBef>
              <a:spcAft>
                <a:spcPct val="0"/>
              </a:spcAft>
            </a:pPr>
            <a:r>
              <a:rPr lang="en-US" sz="2000" dirty="0" smtClean="0">
                <a:solidFill>
                  <a:srgbClr val="002960"/>
                </a:solidFill>
                <a:latin typeface="Arial"/>
              </a:rPr>
              <a:t>September 18, </a:t>
            </a:r>
            <a:r>
              <a:rPr lang="en-US" sz="2000" dirty="0">
                <a:solidFill>
                  <a:srgbClr val="002960"/>
                </a:solidFill>
                <a:latin typeface="Arial"/>
              </a:rPr>
              <a:t>2017</a:t>
            </a:r>
          </a:p>
          <a:p>
            <a:pPr defTabSz="930195" eaLnBrk="1" fontAlgn="base" hangingPunct="1">
              <a:spcBef>
                <a:spcPct val="0"/>
              </a:spcBef>
              <a:spcAft>
                <a:spcPct val="0"/>
              </a:spcAft>
            </a:pPr>
            <a:endParaRPr lang="en-US" sz="1400" dirty="0">
              <a:solidFill>
                <a:srgbClr val="002960"/>
              </a:solidFill>
              <a:latin typeface="Arial"/>
            </a:endParaRPr>
          </a:p>
        </p:txBody>
      </p:sp>
      <p:sp>
        <p:nvSpPr>
          <p:cNvPr id="17" name="TitleTopPlaceholder"/>
          <p:cNvSpPr>
            <a:spLocks noChangeArrowheads="1"/>
          </p:cNvSpPr>
          <p:nvPr/>
        </p:nvSpPr>
        <p:spPr bwMode="auto">
          <a:xfrm>
            <a:off x="2125654" y="3245986"/>
            <a:ext cx="2125653" cy="436455"/>
          </a:xfrm>
          <a:prstGeom prst="rect">
            <a:avLst/>
          </a:prstGeom>
          <a:solidFill>
            <a:schemeClr val="accent2">
              <a:lumMod val="75000"/>
              <a:alpha val="77000"/>
            </a:schemeClr>
          </a:solidFill>
          <a:ln w="9525">
            <a:noFill/>
            <a:miter lim="800000"/>
            <a:headEnd/>
            <a:tailEnd/>
          </a:ln>
          <a:effectLst/>
          <a:extLst/>
        </p:spPr>
        <p:txBody>
          <a:bodyPr wrap="none" lIns="91876" tIns="45945" rIns="91876" bIns="45945" anchor="ctr"/>
          <a:lstStyle/>
          <a:p>
            <a:pPr defTabSz="930195" fontAlgn="base">
              <a:spcBef>
                <a:spcPct val="0"/>
              </a:spcBef>
              <a:spcAft>
                <a:spcPct val="0"/>
              </a:spcAft>
            </a:pPr>
            <a:endParaRPr lang="en-US" sz="1600" dirty="0">
              <a:solidFill>
                <a:srgbClr val="000000"/>
              </a:solidFill>
            </a:endParaRPr>
          </a:p>
        </p:txBody>
      </p:sp>
      <p:sp>
        <p:nvSpPr>
          <p:cNvPr id="18" name="TitleTopPlaceholder"/>
          <p:cNvSpPr>
            <a:spLocks noChangeArrowheads="1"/>
          </p:cNvSpPr>
          <p:nvPr/>
        </p:nvSpPr>
        <p:spPr bwMode="auto">
          <a:xfrm>
            <a:off x="1" y="3245986"/>
            <a:ext cx="2125653" cy="436455"/>
          </a:xfrm>
          <a:prstGeom prst="rect">
            <a:avLst/>
          </a:prstGeom>
          <a:solidFill>
            <a:srgbClr val="FFC000">
              <a:alpha val="80000"/>
            </a:srgbClr>
          </a:solidFill>
          <a:ln w="9525">
            <a:noFill/>
            <a:miter lim="800000"/>
            <a:headEnd/>
            <a:tailEnd/>
          </a:ln>
          <a:effectLst/>
          <a:extLst/>
        </p:spPr>
        <p:txBody>
          <a:bodyPr wrap="none" lIns="91876" tIns="45945" rIns="91876" bIns="45945" anchor="ctr"/>
          <a:lstStyle/>
          <a:p>
            <a:pPr defTabSz="930195" fontAlgn="base">
              <a:spcBef>
                <a:spcPct val="0"/>
              </a:spcBef>
              <a:spcAft>
                <a:spcPct val="0"/>
              </a:spcAft>
            </a:pPr>
            <a:endParaRPr lang="en-US" sz="1600" dirty="0">
              <a:solidFill>
                <a:srgbClr val="000000"/>
              </a:solidFill>
            </a:endParaRPr>
          </a:p>
        </p:txBody>
      </p:sp>
      <p:sp>
        <p:nvSpPr>
          <p:cNvPr id="19" name="TitleTopPlaceholder"/>
          <p:cNvSpPr>
            <a:spLocks noChangeArrowheads="1"/>
          </p:cNvSpPr>
          <p:nvPr/>
        </p:nvSpPr>
        <p:spPr bwMode="auto">
          <a:xfrm>
            <a:off x="3886006" y="3246845"/>
            <a:ext cx="5257994" cy="436455"/>
          </a:xfrm>
          <a:prstGeom prst="rect">
            <a:avLst/>
          </a:prstGeom>
          <a:solidFill>
            <a:srgbClr val="009900">
              <a:alpha val="69000"/>
            </a:srgbClr>
          </a:solidFill>
          <a:ln w="9525">
            <a:noFill/>
            <a:miter lim="800000"/>
            <a:headEnd/>
            <a:tailEnd/>
          </a:ln>
          <a:effectLst/>
          <a:extLst/>
        </p:spPr>
        <p:txBody>
          <a:bodyPr wrap="none" lIns="91876" tIns="45945" rIns="91876" bIns="45945" anchor="ctr"/>
          <a:lstStyle/>
          <a:p>
            <a:pPr defTabSz="930195" fontAlgn="base">
              <a:spcBef>
                <a:spcPct val="0"/>
              </a:spcBef>
              <a:spcAft>
                <a:spcPct val="0"/>
              </a:spcAft>
            </a:pPr>
            <a:endParaRPr lang="en-US" sz="1600" dirty="0">
              <a:solidFill>
                <a:srgbClr val="000000"/>
              </a:solidFill>
            </a:endParaRPr>
          </a:p>
        </p:txBody>
      </p:sp>
      <p:pic>
        <p:nvPicPr>
          <p:cNvPr id="13316" name="Picture 4" descr="http://upload.wikimedia.org/wikipedia/commons/thumb/8/82/Seal_of_Massachusetts.svg/2000px-Seal_of_Massachusetts.svg.png"/>
          <p:cNvPicPr>
            <a:picLocks noChangeAspect="1" noChangeArrowheads="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1892" y="2029751"/>
            <a:ext cx="2075338"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 name="Rectangle 54"/>
          <p:cNvSpPr txBox="1">
            <a:spLocks noChangeArrowheads="1"/>
          </p:cNvSpPr>
          <p:nvPr/>
        </p:nvSpPr>
        <p:spPr bwMode="auto">
          <a:xfrm>
            <a:off x="2693794" y="4063556"/>
            <a:ext cx="622160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l" defTabSz="895350" rtl="0" eaLnBrk="1" fontAlgn="base" hangingPunct="1">
              <a:spcBef>
                <a:spcPct val="0"/>
              </a:spcBef>
              <a:spcAft>
                <a:spcPct val="0"/>
              </a:spcAft>
              <a:tabLst>
                <a:tab pos="269875" algn="l"/>
              </a:tabLst>
              <a:defRPr sz="3200" b="0" baseline="0">
                <a:solidFill>
                  <a:schemeClr val="tx2"/>
                </a:solidFill>
                <a:latin typeface="+mj-lt"/>
                <a:ea typeface="+mj-ea"/>
                <a:cs typeface="+mj-cs"/>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r>
              <a:rPr lang="en-US" sz="2400" kern="0" dirty="0">
                <a:solidFill>
                  <a:srgbClr val="002960"/>
                </a:solidFill>
              </a:rPr>
              <a:t>Executive Office of Health &amp; Human Services</a:t>
            </a:r>
          </a:p>
          <a:p>
            <a:endParaRPr lang="en-US" sz="2400" kern="0" dirty="0">
              <a:solidFill>
                <a:srgbClr val="FF0000"/>
              </a:solidFill>
            </a:endParaRPr>
          </a:p>
        </p:txBody>
      </p:sp>
    </p:spTree>
    <p:extLst>
      <p:ext uri="{BB962C8B-B14F-4D97-AF65-F5344CB8AC3E}">
        <p14:creationId xmlns:p14="http://schemas.microsoft.com/office/powerpoint/2010/main" val="688023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121505" y="234863"/>
            <a:ext cx="8794113"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3979" rtl="0" eaLnBrk="1" fontAlgn="base" hangingPunct="1">
              <a:spcBef>
                <a:spcPct val="0"/>
              </a:spcBef>
              <a:spcAft>
                <a:spcPct val="0"/>
              </a:spcAft>
              <a:tabLst>
                <a:tab pos="269468" algn="l"/>
              </a:tabLst>
              <a:defRPr sz="1900" b="1" baseline="0">
                <a:solidFill>
                  <a:schemeClr val="tx2"/>
                </a:solidFill>
                <a:latin typeface="+mj-lt"/>
                <a:ea typeface="+mj-ea"/>
                <a:cs typeface="+mj-cs"/>
              </a:defRPr>
            </a:lvl1pPr>
            <a:lvl2pPr algn="l" defTabSz="893979" rtl="0" eaLnBrk="1" fontAlgn="base" hangingPunct="1">
              <a:spcBef>
                <a:spcPct val="0"/>
              </a:spcBef>
              <a:spcAft>
                <a:spcPct val="0"/>
              </a:spcAft>
              <a:defRPr sz="1900" b="1">
                <a:solidFill>
                  <a:schemeClr val="tx2"/>
                </a:solidFill>
                <a:latin typeface="Arial" charset="0"/>
              </a:defRPr>
            </a:lvl2pPr>
            <a:lvl3pPr algn="l" defTabSz="893979" rtl="0" eaLnBrk="1" fontAlgn="base" hangingPunct="1">
              <a:spcBef>
                <a:spcPct val="0"/>
              </a:spcBef>
              <a:spcAft>
                <a:spcPct val="0"/>
              </a:spcAft>
              <a:defRPr sz="1900" b="1">
                <a:solidFill>
                  <a:schemeClr val="tx2"/>
                </a:solidFill>
                <a:latin typeface="Arial" charset="0"/>
              </a:defRPr>
            </a:lvl3pPr>
            <a:lvl4pPr algn="l" defTabSz="893979" rtl="0" eaLnBrk="1" fontAlgn="base" hangingPunct="1">
              <a:spcBef>
                <a:spcPct val="0"/>
              </a:spcBef>
              <a:spcAft>
                <a:spcPct val="0"/>
              </a:spcAft>
              <a:defRPr sz="1900" b="1">
                <a:solidFill>
                  <a:schemeClr val="tx2"/>
                </a:solidFill>
                <a:latin typeface="Arial" charset="0"/>
              </a:defRPr>
            </a:lvl4pPr>
            <a:lvl5pPr algn="l" defTabSz="893979" rtl="0" eaLnBrk="1" fontAlgn="base" hangingPunct="1">
              <a:spcBef>
                <a:spcPct val="0"/>
              </a:spcBef>
              <a:spcAft>
                <a:spcPct val="0"/>
              </a:spcAft>
              <a:defRPr sz="1900" b="1">
                <a:solidFill>
                  <a:schemeClr val="tx2"/>
                </a:solidFill>
                <a:latin typeface="Arial" charset="0"/>
              </a:defRPr>
            </a:lvl5pPr>
            <a:lvl6pPr marL="456444" algn="l" defTabSz="893979" rtl="0" eaLnBrk="1" fontAlgn="base" hangingPunct="1">
              <a:spcBef>
                <a:spcPct val="0"/>
              </a:spcBef>
              <a:spcAft>
                <a:spcPct val="0"/>
              </a:spcAft>
              <a:defRPr sz="1900" b="1">
                <a:solidFill>
                  <a:schemeClr val="tx2"/>
                </a:solidFill>
                <a:latin typeface="Arial" charset="0"/>
              </a:defRPr>
            </a:lvl6pPr>
            <a:lvl7pPr marL="912994" algn="l" defTabSz="893979" rtl="0" eaLnBrk="1" fontAlgn="base" hangingPunct="1">
              <a:spcBef>
                <a:spcPct val="0"/>
              </a:spcBef>
              <a:spcAft>
                <a:spcPct val="0"/>
              </a:spcAft>
              <a:defRPr sz="1900" b="1">
                <a:solidFill>
                  <a:schemeClr val="tx2"/>
                </a:solidFill>
                <a:latin typeface="Arial" charset="0"/>
              </a:defRPr>
            </a:lvl7pPr>
            <a:lvl8pPr marL="1369501" algn="l" defTabSz="893979" rtl="0" eaLnBrk="1" fontAlgn="base" hangingPunct="1">
              <a:spcBef>
                <a:spcPct val="0"/>
              </a:spcBef>
              <a:spcAft>
                <a:spcPct val="0"/>
              </a:spcAft>
              <a:defRPr sz="1900" b="1">
                <a:solidFill>
                  <a:schemeClr val="tx2"/>
                </a:solidFill>
                <a:latin typeface="Arial" charset="0"/>
              </a:defRPr>
            </a:lvl8pPr>
            <a:lvl9pPr marL="1826006" algn="l" defTabSz="893979" rtl="0" eaLnBrk="1" fontAlgn="base" hangingPunct="1">
              <a:spcBef>
                <a:spcPct val="0"/>
              </a:spcBef>
              <a:spcAft>
                <a:spcPct val="0"/>
              </a:spcAft>
              <a:defRPr sz="1900" b="1">
                <a:solidFill>
                  <a:schemeClr val="tx2"/>
                </a:solidFill>
                <a:latin typeface="Arial" charset="0"/>
              </a:defRPr>
            </a:lvl9pPr>
          </a:lstStyle>
          <a:p>
            <a:r>
              <a:rPr lang="en-US" sz="2400" kern="0" dirty="0">
                <a:solidFill>
                  <a:srgbClr val="000000"/>
                </a:solidFill>
              </a:rPr>
              <a:t> Delivery System Reform Incentive Payment </a:t>
            </a:r>
          </a:p>
          <a:p>
            <a:endParaRPr lang="en-US" sz="2800" kern="0" dirty="0">
              <a:solidFill>
                <a:srgbClr val="000000"/>
              </a:solidFill>
            </a:endParaRPr>
          </a:p>
        </p:txBody>
      </p:sp>
      <p:sp>
        <p:nvSpPr>
          <p:cNvPr id="11" name="Rectangle 8"/>
          <p:cNvSpPr txBox="1"/>
          <p:nvPr/>
        </p:nvSpPr>
        <p:spPr>
          <a:xfrm>
            <a:off x="4868779" y="2187438"/>
            <a:ext cx="4046839" cy="65915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spcAft>
                <a:spcPts val="100"/>
              </a:spcAft>
              <a:buClr>
                <a:srgbClr val="002960"/>
              </a:buClr>
            </a:pPr>
            <a:r>
              <a:rPr lang="en-US" sz="1400" dirty="0">
                <a:solidFill>
                  <a:srgbClr val="000000"/>
                </a:solidFill>
              </a:rPr>
              <a:t>ACOs include range of providers (e.g., CHCs)</a:t>
            </a:r>
          </a:p>
          <a:p>
            <a:pPr lvl="1">
              <a:spcAft>
                <a:spcPts val="100"/>
              </a:spcAft>
              <a:buClr>
                <a:srgbClr val="002960"/>
              </a:buClr>
            </a:pPr>
            <a:r>
              <a:rPr lang="en-US" sz="1400" dirty="0">
                <a:solidFill>
                  <a:srgbClr val="000000"/>
                </a:solidFill>
              </a:rPr>
              <a:t>Supports ACO investment in primary care providers, infrastructure and capacity building</a:t>
            </a:r>
          </a:p>
        </p:txBody>
      </p:sp>
      <p:sp>
        <p:nvSpPr>
          <p:cNvPr id="12" name="Rectangle 8"/>
          <p:cNvSpPr txBox="1"/>
          <p:nvPr/>
        </p:nvSpPr>
        <p:spPr>
          <a:xfrm>
            <a:off x="4876800" y="3048000"/>
            <a:ext cx="3873677" cy="101309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spcAft>
                <a:spcPts val="100"/>
              </a:spcAft>
              <a:buClr>
                <a:srgbClr val="002960"/>
              </a:buClr>
            </a:pPr>
            <a:r>
              <a:rPr lang="en-US" sz="1300" dirty="0">
                <a:solidFill>
                  <a:srgbClr val="000000"/>
                </a:solidFill>
              </a:rPr>
              <a:t>Behavioral Health (BH) and Long Term Services and Supports (LTSS) Community Partners (CPs) and Community Service Agencies (CSAs)</a:t>
            </a:r>
          </a:p>
          <a:p>
            <a:pPr lvl="1">
              <a:spcAft>
                <a:spcPts val="100"/>
              </a:spcAft>
              <a:buClr>
                <a:srgbClr val="002960"/>
              </a:buClr>
            </a:pPr>
            <a:r>
              <a:rPr lang="en-US" sz="1300" dirty="0">
                <a:solidFill>
                  <a:srgbClr val="000000"/>
                </a:solidFill>
              </a:rPr>
              <a:t>Supports BH and LTSS care coordination and CP and CSA infrastructure and capacity building</a:t>
            </a:r>
          </a:p>
        </p:txBody>
      </p:sp>
      <p:sp>
        <p:nvSpPr>
          <p:cNvPr id="13" name="Rectangle 8"/>
          <p:cNvSpPr txBox="1"/>
          <p:nvPr/>
        </p:nvSpPr>
        <p:spPr>
          <a:xfrm>
            <a:off x="4876800" y="4293845"/>
            <a:ext cx="3873677" cy="65915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spcAft>
                <a:spcPts val="100"/>
              </a:spcAft>
              <a:buClr>
                <a:srgbClr val="002960"/>
              </a:buClr>
            </a:pPr>
            <a:r>
              <a:rPr lang="en-US" sz="1400" dirty="0">
                <a:solidFill>
                  <a:srgbClr val="000000"/>
                </a:solidFill>
              </a:rPr>
              <a:t>Examples include </a:t>
            </a:r>
            <a:r>
              <a:rPr lang="en-US" sz="1400" b="1" dirty="0">
                <a:solidFill>
                  <a:srgbClr val="000000"/>
                </a:solidFill>
              </a:rPr>
              <a:t>primary care, workforce, development and training</a:t>
            </a:r>
            <a:r>
              <a:rPr lang="en-US" sz="1400" dirty="0">
                <a:solidFill>
                  <a:srgbClr val="000000"/>
                </a:solidFill>
              </a:rPr>
              <a:t>, and </a:t>
            </a:r>
            <a:r>
              <a:rPr lang="en-US" sz="1400" b="1" dirty="0">
                <a:solidFill>
                  <a:srgbClr val="000000"/>
                </a:solidFill>
              </a:rPr>
              <a:t>technical assistance to ACOs and CPs</a:t>
            </a:r>
          </a:p>
        </p:txBody>
      </p:sp>
      <p:sp>
        <p:nvSpPr>
          <p:cNvPr id="14" name="Rectangle 13"/>
          <p:cNvSpPr>
            <a:spLocks noChangeArrowheads="1"/>
          </p:cNvSpPr>
          <p:nvPr>
            <p:custDataLst>
              <p:tags r:id="rId1"/>
            </p:custDataLst>
          </p:nvPr>
        </p:nvSpPr>
        <p:spPr bwMode="gray">
          <a:xfrm>
            <a:off x="533400" y="761999"/>
            <a:ext cx="8001000" cy="882293"/>
          </a:xfrm>
          <a:prstGeom prst="rect">
            <a:avLst/>
          </a:prstGeom>
          <a:noFill/>
          <a:ln w="9525">
            <a:noFill/>
            <a:miter lim="800000"/>
            <a:headEnd/>
            <a:tailEnd/>
          </a:ln>
          <a:effectLst/>
          <a:extLst/>
        </p:spPr>
        <p:txBody>
          <a:bodyPr wrap="square" lIns="0" tIns="0" rIns="0" bIns="0">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marL="173583" indent="-173583" fontAlgn="base">
              <a:spcBef>
                <a:spcPct val="0"/>
              </a:spcBef>
              <a:spcAft>
                <a:spcPts val="408"/>
              </a:spcAft>
              <a:buClr>
                <a:srgbClr val="002960"/>
              </a:buClr>
              <a:buFont typeface="Arial" panose="020B0604020202020204" pitchFamily="34" charset="0"/>
              <a:buChar char="•"/>
            </a:pPr>
            <a:r>
              <a:rPr lang="en-US" sz="1800" dirty="0">
                <a:solidFill>
                  <a:srgbClr val="000000"/>
                </a:solidFill>
              </a:rPr>
              <a:t>DSRIP totals $1.8B over five years and supports four main funding streams </a:t>
            </a:r>
          </a:p>
          <a:p>
            <a:pPr marL="173583" indent="-173583" fontAlgn="base">
              <a:spcBef>
                <a:spcPct val="0"/>
              </a:spcBef>
              <a:spcAft>
                <a:spcPts val="408"/>
              </a:spcAft>
              <a:buClr>
                <a:srgbClr val="002960"/>
              </a:buClr>
              <a:buFont typeface="Arial" panose="020B0604020202020204" pitchFamily="34" charset="0"/>
              <a:buChar char="•"/>
            </a:pPr>
            <a:r>
              <a:rPr lang="en-US" altLang="ko-KR" sz="1800" b="1" dirty="0">
                <a:solidFill>
                  <a:srgbClr val="000000"/>
                </a:solidFill>
                <a:ea typeface="Gulim" pitchFamily="34" charset="-127"/>
              </a:rPr>
              <a:t>Eligibility for receiving DSRIP funding</a:t>
            </a:r>
            <a:r>
              <a:rPr lang="en-US" altLang="ko-KR" sz="1800" dirty="0">
                <a:solidFill>
                  <a:srgbClr val="000000"/>
                </a:solidFill>
                <a:ea typeface="Gulim" pitchFamily="34" charset="-127"/>
              </a:rPr>
              <a:t> will be linked explicitly to </a:t>
            </a:r>
            <a:r>
              <a:rPr lang="en-US" altLang="ko-KR" sz="1800" b="1" dirty="0">
                <a:solidFill>
                  <a:srgbClr val="000000"/>
                </a:solidFill>
                <a:ea typeface="Gulim" pitchFamily="34" charset="-127"/>
              </a:rPr>
              <a:t>participation in MassHealth payment reform efforts</a:t>
            </a:r>
          </a:p>
        </p:txBody>
      </p:sp>
      <p:sp>
        <p:nvSpPr>
          <p:cNvPr id="15" name="Rectangle 8"/>
          <p:cNvSpPr txBox="1"/>
          <p:nvPr/>
        </p:nvSpPr>
        <p:spPr>
          <a:xfrm>
            <a:off x="4876800" y="5334000"/>
            <a:ext cx="3873677" cy="64633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spcAft>
                <a:spcPts val="100"/>
              </a:spcAft>
              <a:buClr>
                <a:srgbClr val="002960"/>
              </a:buClr>
            </a:pPr>
            <a:r>
              <a:rPr lang="en-US" sz="1400" dirty="0">
                <a:solidFill>
                  <a:srgbClr val="000000"/>
                </a:solidFill>
              </a:rPr>
              <a:t>Small amount of funding will be used for </a:t>
            </a:r>
            <a:r>
              <a:rPr lang="en-US" sz="1400" b="1" dirty="0">
                <a:solidFill>
                  <a:srgbClr val="000000"/>
                </a:solidFill>
              </a:rPr>
              <a:t>DSRIP operations and implementation</a:t>
            </a:r>
            <a:r>
              <a:rPr lang="en-US" sz="1400" dirty="0">
                <a:solidFill>
                  <a:srgbClr val="000000"/>
                </a:solidFill>
              </a:rPr>
              <a:t>, including </a:t>
            </a:r>
            <a:r>
              <a:rPr lang="en-US" sz="1400" b="1" dirty="0">
                <a:solidFill>
                  <a:srgbClr val="000000"/>
                </a:solidFill>
              </a:rPr>
              <a:t>robust oversight</a:t>
            </a:r>
          </a:p>
        </p:txBody>
      </p:sp>
      <p:grpSp>
        <p:nvGrpSpPr>
          <p:cNvPr id="32" name="Group 31"/>
          <p:cNvGrpSpPr/>
          <p:nvPr/>
        </p:nvGrpSpPr>
        <p:grpSpPr>
          <a:xfrm>
            <a:off x="304800" y="1955426"/>
            <a:ext cx="4080677" cy="4079614"/>
            <a:chOff x="1647825" y="1498226"/>
            <a:chExt cx="4080677" cy="4079614"/>
          </a:xfrm>
        </p:grpSpPr>
        <p:sp>
          <p:nvSpPr>
            <p:cNvPr id="33" name="TextBox 9"/>
            <p:cNvSpPr txBox="1"/>
            <p:nvPr>
              <p:custDataLst>
                <p:tags r:id="rId2"/>
              </p:custDataLst>
            </p:nvPr>
          </p:nvSpPr>
          <p:spPr>
            <a:xfrm>
              <a:off x="1647825" y="3157033"/>
              <a:ext cx="1756586" cy="762000"/>
            </a:xfrm>
            <a:prstGeom prst="rect">
              <a:avLst/>
            </a:prstGeom>
            <a:solidFill>
              <a:srgbClr val="C7E0FB"/>
            </a:solidFill>
            <a:ln w="3175">
              <a:noFill/>
              <a:miter lim="800000"/>
              <a:headEnd/>
              <a:tailEnd/>
            </a:ln>
            <a:effectLst>
              <a:outerShdw blurRad="50800" dist="38100" dir="2700000" algn="tl" rotWithShape="0">
                <a:prstClr val="black">
                  <a:alpha val="40000"/>
                </a:prstClr>
              </a:outerShdw>
            </a:effectLst>
            <a:extLst/>
          </p:spPr>
          <p:txBody>
            <a:bodyPr vert="horz" wrap="square" lIns="74409" tIns="74409" rIns="74409" bIns="74409"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0000"/>
                </a:buClr>
                <a:defRPr/>
              </a:pPr>
              <a:r>
                <a:rPr lang="en-US" sz="1400" b="1" kern="0" dirty="0">
                  <a:solidFill>
                    <a:srgbClr val="000000"/>
                  </a:solidFill>
                  <a:ea typeface="ＭＳ Ｐゴシック"/>
                </a:rPr>
                <a:t>DSRIP Investment</a:t>
              </a:r>
            </a:p>
          </p:txBody>
        </p:sp>
        <p:cxnSp>
          <p:nvCxnSpPr>
            <p:cNvPr id="34" name="Elbow Connector 33"/>
            <p:cNvCxnSpPr>
              <a:stCxn id="33" idx="3"/>
              <a:endCxn id="40" idx="1"/>
            </p:cNvCxnSpPr>
            <p:nvPr/>
          </p:nvCxnSpPr>
          <p:spPr>
            <a:xfrm flipV="1">
              <a:off x="3404411" y="1886846"/>
              <a:ext cx="543237" cy="1651187"/>
            </a:xfrm>
            <a:prstGeom prst="bentConnector3">
              <a:avLst>
                <a:gd name="adj1" fmla="val 50000"/>
              </a:avLst>
            </a:prstGeom>
            <a:noFill/>
            <a:ln w="9525" cap="flat" cmpd="sng" algn="ctr">
              <a:solidFill>
                <a:srgbClr val="808080"/>
              </a:solidFill>
              <a:prstDash val="solid"/>
            </a:ln>
            <a:effectLst/>
          </p:spPr>
        </p:cxnSp>
        <p:cxnSp>
          <p:nvCxnSpPr>
            <p:cNvPr id="35" name="Elbow Connector 34"/>
            <p:cNvCxnSpPr>
              <a:stCxn id="33" idx="3"/>
              <a:endCxn id="41" idx="1"/>
            </p:cNvCxnSpPr>
            <p:nvPr/>
          </p:nvCxnSpPr>
          <p:spPr>
            <a:xfrm flipV="1">
              <a:off x="3404411" y="2987637"/>
              <a:ext cx="543237" cy="550396"/>
            </a:xfrm>
            <a:prstGeom prst="bentConnector3">
              <a:avLst>
                <a:gd name="adj1" fmla="val 50000"/>
              </a:avLst>
            </a:prstGeom>
            <a:noFill/>
            <a:ln w="9525" cap="flat" cmpd="sng" algn="ctr">
              <a:solidFill>
                <a:srgbClr val="808080"/>
              </a:solidFill>
              <a:prstDash val="solid"/>
            </a:ln>
            <a:effectLst/>
          </p:spPr>
        </p:cxnSp>
        <p:cxnSp>
          <p:nvCxnSpPr>
            <p:cNvPr id="36" name="Elbow Connector 35"/>
            <p:cNvCxnSpPr>
              <a:stCxn id="33" idx="3"/>
              <a:endCxn id="42" idx="1"/>
            </p:cNvCxnSpPr>
            <p:nvPr/>
          </p:nvCxnSpPr>
          <p:spPr>
            <a:xfrm>
              <a:off x="3404411" y="3538033"/>
              <a:ext cx="543237" cy="550395"/>
            </a:xfrm>
            <a:prstGeom prst="bentConnector3">
              <a:avLst>
                <a:gd name="adj1" fmla="val 50000"/>
              </a:avLst>
            </a:prstGeom>
            <a:noFill/>
            <a:ln w="9525" cap="flat" cmpd="sng" algn="ctr">
              <a:solidFill>
                <a:srgbClr val="808080"/>
              </a:solidFill>
              <a:prstDash val="solid"/>
            </a:ln>
            <a:effectLst/>
          </p:spPr>
        </p:cxnSp>
        <p:grpSp>
          <p:nvGrpSpPr>
            <p:cNvPr id="38" name="Group 37"/>
            <p:cNvGrpSpPr/>
            <p:nvPr/>
          </p:nvGrpSpPr>
          <p:grpSpPr>
            <a:xfrm>
              <a:off x="3947648" y="1498226"/>
              <a:ext cx="1780854" cy="4079614"/>
              <a:chOff x="3947648" y="1498226"/>
              <a:chExt cx="1780854" cy="4079614"/>
            </a:xfrm>
          </p:grpSpPr>
          <p:sp>
            <p:nvSpPr>
              <p:cNvPr id="40" name="TextBox 39"/>
              <p:cNvSpPr txBox="1"/>
              <p:nvPr>
                <p:custDataLst>
                  <p:tags r:id="rId3"/>
                </p:custDataLst>
              </p:nvPr>
            </p:nvSpPr>
            <p:spPr>
              <a:xfrm>
                <a:off x="3947648" y="1498226"/>
                <a:ext cx="1780854" cy="777240"/>
              </a:xfrm>
              <a:prstGeom prst="rect">
                <a:avLst/>
              </a:prstGeom>
              <a:solidFill>
                <a:srgbClr val="C7E0FB"/>
              </a:solidFill>
              <a:ln w="3175">
                <a:noFill/>
                <a:miter lim="800000"/>
                <a:headEnd/>
                <a:tailEnd/>
              </a:ln>
              <a:effectLst>
                <a:outerShdw blurRad="50800" dist="38100" dir="2700000" algn="tl" rotWithShape="0">
                  <a:prstClr val="black">
                    <a:alpha val="40000"/>
                  </a:prstClr>
                </a:outerShdw>
              </a:effectLst>
              <a:extLst/>
            </p:spPr>
            <p:txBody>
              <a:bodyPr vert="horz" wrap="square" lIns="74409" tIns="74409" rIns="74409" bIns="74409"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000000"/>
                  </a:buClr>
                  <a:defRPr/>
                </a:pPr>
                <a:r>
                  <a:rPr lang="en-US" sz="1400" b="1" kern="0" dirty="0">
                    <a:solidFill>
                      <a:srgbClr val="000000"/>
                    </a:solidFill>
                    <a:ea typeface="ＭＳ Ｐゴシック"/>
                  </a:rPr>
                  <a:t>ACO (60%)</a:t>
                </a:r>
              </a:p>
            </p:txBody>
          </p:sp>
          <p:sp>
            <p:nvSpPr>
              <p:cNvPr id="41" name="TextBox 40"/>
              <p:cNvSpPr txBox="1"/>
              <p:nvPr>
                <p:custDataLst>
                  <p:tags r:id="rId4"/>
                </p:custDataLst>
              </p:nvPr>
            </p:nvSpPr>
            <p:spPr>
              <a:xfrm>
                <a:off x="3947648" y="2599017"/>
                <a:ext cx="1780854" cy="777240"/>
              </a:xfrm>
              <a:prstGeom prst="rect">
                <a:avLst/>
              </a:prstGeom>
              <a:solidFill>
                <a:srgbClr val="C7E0FB"/>
              </a:solidFill>
              <a:ln w="3175">
                <a:noFill/>
                <a:miter lim="800000"/>
                <a:headEnd/>
                <a:tailEnd/>
              </a:ln>
              <a:effectLst>
                <a:outerShdw blurRad="50800" dist="38100" dir="2700000" algn="tl" rotWithShape="0">
                  <a:prstClr val="black">
                    <a:alpha val="40000"/>
                  </a:prstClr>
                </a:outerShdw>
              </a:effectLst>
              <a:extLst/>
            </p:spPr>
            <p:txBody>
              <a:bodyPr vert="horz" wrap="square" lIns="74409" tIns="74409" rIns="74409" bIns="74409"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000000"/>
                  </a:buClr>
                  <a:defRPr/>
                </a:pPr>
                <a:r>
                  <a:rPr lang="en-US" sz="1400" b="1" kern="0" dirty="0">
                    <a:solidFill>
                      <a:srgbClr val="000000"/>
                    </a:solidFill>
                    <a:ea typeface="ＭＳ Ｐゴシック"/>
                  </a:rPr>
                  <a:t>Community Partners (30%) </a:t>
                </a:r>
              </a:p>
            </p:txBody>
          </p:sp>
          <p:sp>
            <p:nvSpPr>
              <p:cNvPr id="42" name="TextBox 41"/>
              <p:cNvSpPr txBox="1"/>
              <p:nvPr>
                <p:custDataLst>
                  <p:tags r:id="rId5"/>
                </p:custDataLst>
              </p:nvPr>
            </p:nvSpPr>
            <p:spPr>
              <a:xfrm>
                <a:off x="3947648" y="3699808"/>
                <a:ext cx="1780854" cy="777240"/>
              </a:xfrm>
              <a:prstGeom prst="rect">
                <a:avLst/>
              </a:prstGeom>
              <a:solidFill>
                <a:srgbClr val="C7E0FB"/>
              </a:solidFill>
              <a:ln w="3175">
                <a:noFill/>
                <a:miter lim="800000"/>
                <a:headEnd/>
                <a:tailEnd/>
              </a:ln>
              <a:effectLst>
                <a:outerShdw blurRad="50800" dist="38100" dir="2700000" algn="tl" rotWithShape="0">
                  <a:prstClr val="black">
                    <a:alpha val="40000"/>
                  </a:prstClr>
                </a:outerShdw>
              </a:effectLst>
              <a:extLst/>
            </p:spPr>
            <p:txBody>
              <a:bodyPr vert="horz" wrap="square" lIns="74409" tIns="74409" rIns="74409" bIns="74409"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000000"/>
                  </a:buClr>
                  <a:defRPr/>
                </a:pPr>
                <a:r>
                  <a:rPr lang="en-US" sz="1400" b="1" kern="0" dirty="0">
                    <a:solidFill>
                      <a:srgbClr val="000000"/>
                    </a:solidFill>
                    <a:ea typeface="ＭＳ Ｐゴシック"/>
                  </a:rPr>
                  <a:t>Statewide Investments (6%)</a:t>
                </a:r>
              </a:p>
            </p:txBody>
          </p:sp>
          <p:sp>
            <p:nvSpPr>
              <p:cNvPr id="43" name="TextBox 42"/>
              <p:cNvSpPr txBox="1"/>
              <p:nvPr>
                <p:custDataLst>
                  <p:tags r:id="rId6"/>
                </p:custDataLst>
              </p:nvPr>
            </p:nvSpPr>
            <p:spPr>
              <a:xfrm>
                <a:off x="3947648" y="4800600"/>
                <a:ext cx="1780854" cy="777240"/>
              </a:xfrm>
              <a:prstGeom prst="rect">
                <a:avLst/>
              </a:prstGeom>
              <a:solidFill>
                <a:srgbClr val="C7E0FB"/>
              </a:solidFill>
              <a:ln w="3175">
                <a:noFill/>
                <a:miter lim="800000"/>
                <a:headEnd/>
                <a:tailEnd/>
              </a:ln>
              <a:effectLst>
                <a:outerShdw blurRad="50800" dist="38100" dir="2700000" algn="tl" rotWithShape="0">
                  <a:prstClr val="black">
                    <a:alpha val="40000"/>
                  </a:prstClr>
                </a:outerShdw>
              </a:effectLst>
              <a:extLst/>
            </p:spPr>
            <p:txBody>
              <a:bodyPr vert="horz" wrap="square" lIns="74409" tIns="74409" rIns="74409" bIns="74409"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000000"/>
                  </a:buClr>
                  <a:defRPr/>
                </a:pPr>
                <a:r>
                  <a:rPr lang="en-US" sz="1400" b="1" kern="0" dirty="0">
                    <a:solidFill>
                      <a:srgbClr val="000000"/>
                    </a:solidFill>
                    <a:ea typeface="ＭＳ Ｐゴシック"/>
                  </a:rPr>
                  <a:t>Implementation/ Oversight (4%)</a:t>
                </a:r>
              </a:p>
            </p:txBody>
          </p:sp>
        </p:grpSp>
        <p:cxnSp>
          <p:nvCxnSpPr>
            <p:cNvPr id="39" name="Elbow Connector 38"/>
            <p:cNvCxnSpPr>
              <a:stCxn id="33" idx="3"/>
              <a:endCxn id="43" idx="1"/>
            </p:cNvCxnSpPr>
            <p:nvPr/>
          </p:nvCxnSpPr>
          <p:spPr>
            <a:xfrm>
              <a:off x="3404411" y="3538033"/>
              <a:ext cx="543237" cy="1651187"/>
            </a:xfrm>
            <a:prstGeom prst="bentConnector3">
              <a:avLst>
                <a:gd name="adj1" fmla="val 50000"/>
              </a:avLst>
            </a:prstGeom>
            <a:noFill/>
            <a:ln w="9525" cap="flat" cmpd="sng" algn="ctr">
              <a:solidFill>
                <a:srgbClr val="808080"/>
              </a:solidFill>
              <a:prstDash val="solid"/>
            </a:ln>
            <a:effectLst/>
          </p:spPr>
        </p:cxnSp>
      </p:grpSp>
    </p:spTree>
    <p:extLst>
      <p:ext uri="{BB962C8B-B14F-4D97-AF65-F5344CB8AC3E}">
        <p14:creationId xmlns:p14="http://schemas.microsoft.com/office/powerpoint/2010/main" val="75799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8546" y="2729414"/>
            <a:ext cx="7686913" cy="707886"/>
          </a:xfrm>
          <a:prstGeom prst="rect">
            <a:avLst/>
          </a:prstGeom>
        </p:spPr>
        <p:txBody>
          <a:bodyPr wrap="none">
            <a:spAutoFit/>
          </a:bodyPr>
          <a:lstStyle/>
          <a:p>
            <a:pPr algn="ctr"/>
            <a:r>
              <a:rPr lang="en-US" sz="4000" b="1" dirty="0" smtClean="0">
                <a:solidFill>
                  <a:srgbClr val="002060"/>
                </a:solidFill>
              </a:rPr>
              <a:t>II</a:t>
            </a:r>
            <a:r>
              <a:rPr lang="en-US" sz="4000" b="1" dirty="0">
                <a:solidFill>
                  <a:srgbClr val="002060"/>
                </a:solidFill>
              </a:rPr>
              <a:t>. Introduction to ACO Models</a:t>
            </a:r>
            <a:endParaRPr lang="en-US" sz="4000" b="1" dirty="0"/>
          </a:p>
        </p:txBody>
      </p:sp>
    </p:spTree>
    <p:extLst>
      <p:ext uri="{BB962C8B-B14F-4D97-AF65-F5344CB8AC3E}">
        <p14:creationId xmlns:p14="http://schemas.microsoft.com/office/powerpoint/2010/main" val="1214003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45" y="234863"/>
            <a:ext cx="8053675" cy="369332"/>
          </a:xfrm>
        </p:spPr>
        <p:txBody>
          <a:bodyPr/>
          <a:lstStyle/>
          <a:p>
            <a:r>
              <a:rPr lang="en-US" sz="2400" dirty="0">
                <a:solidFill>
                  <a:srgbClr val="002060"/>
                </a:solidFill>
              </a:rPr>
              <a:t>MassHealth ACO Goals and Principles </a:t>
            </a:r>
          </a:p>
        </p:txBody>
      </p:sp>
      <p:sp>
        <p:nvSpPr>
          <p:cNvPr id="3" name="Rectangle 2"/>
          <p:cNvSpPr/>
          <p:nvPr/>
        </p:nvSpPr>
        <p:spPr>
          <a:xfrm>
            <a:off x="381000" y="1239083"/>
            <a:ext cx="8077200" cy="5062924"/>
          </a:xfrm>
          <a:prstGeom prst="rect">
            <a:avLst/>
          </a:prstGeom>
        </p:spPr>
        <p:txBody>
          <a:bodyPr wrap="square">
            <a:spAutoFit/>
          </a:bodyPr>
          <a:lstStyle/>
          <a:p>
            <a:pPr marL="285750" indent="-285750">
              <a:buFont typeface="Arial" panose="020B0604020202020204" pitchFamily="34" charset="0"/>
              <a:buChar char="•"/>
            </a:pPr>
            <a:r>
              <a:rPr lang="en-US" sz="1900" b="1" dirty="0"/>
              <a:t>Materially improve member experience</a:t>
            </a:r>
            <a:r>
              <a:rPr lang="en-US" sz="1900" dirty="0"/>
              <a:t>–ACOs are expected to innovate and engage members differently (e.g., better transitions of care, improved coordination between a member’s various providers) </a:t>
            </a:r>
          </a:p>
          <a:p>
            <a:pPr marL="285750" indent="-285750">
              <a:buFont typeface="Arial" panose="020B0604020202020204" pitchFamily="34" charset="0"/>
              <a:buChar char="•"/>
            </a:pPr>
            <a:endParaRPr lang="en-US" sz="1900" dirty="0"/>
          </a:p>
          <a:p>
            <a:pPr marL="285750" indent="-285750">
              <a:buFont typeface="Arial" panose="020B0604020202020204" pitchFamily="34" charset="0"/>
              <a:buChar char="•"/>
            </a:pPr>
            <a:r>
              <a:rPr lang="en-US" sz="1900" b="1" dirty="0"/>
              <a:t>Strengthen the relationship between members and Primary Care Providers </a:t>
            </a:r>
            <a:r>
              <a:rPr lang="en-US" sz="1900" dirty="0"/>
              <a:t>by attributing members to an ACO through their selection of a primary care provider </a:t>
            </a:r>
          </a:p>
          <a:p>
            <a:pPr marL="285750" indent="-285750">
              <a:buFont typeface="Arial" panose="020B0604020202020204" pitchFamily="34" charset="0"/>
              <a:buChar char="•"/>
            </a:pPr>
            <a:endParaRPr lang="en-US" sz="1900" dirty="0"/>
          </a:p>
          <a:p>
            <a:pPr marL="285750" indent="-285750">
              <a:buFont typeface="Arial" panose="020B0604020202020204" pitchFamily="34" charset="0"/>
              <a:buChar char="•"/>
            </a:pPr>
            <a:r>
              <a:rPr lang="en-US" sz="1900" b="1" dirty="0"/>
              <a:t>Encourage ACOs to develop high value, clinically integrated provider partnerships </a:t>
            </a:r>
            <a:r>
              <a:rPr lang="en-US" sz="1900" dirty="0"/>
              <a:t>by expecting and allowing ACOs to define coordinated care teams and, for some ACOs, to establish preferred networks  </a:t>
            </a:r>
          </a:p>
          <a:p>
            <a:pPr marL="285750" indent="-285750">
              <a:buFont typeface="Arial" panose="020B0604020202020204" pitchFamily="34" charset="0"/>
              <a:buChar char="•"/>
            </a:pPr>
            <a:endParaRPr lang="en-US" sz="1900" dirty="0"/>
          </a:p>
          <a:p>
            <a:pPr marL="285750" indent="-285750">
              <a:buFont typeface="Arial" panose="020B0604020202020204" pitchFamily="34" charset="0"/>
              <a:buChar char="•"/>
            </a:pPr>
            <a:r>
              <a:rPr lang="en-US" sz="1900" b="1" dirty="0"/>
              <a:t>Increase Behavioral Health / Long Term Service and Support integration and linkages to social services </a:t>
            </a:r>
            <a:r>
              <a:rPr lang="en-US" sz="1900" dirty="0"/>
              <a:t>in ACO models through explicit requirements for partnering with BH and LTSS Community Partners </a:t>
            </a:r>
          </a:p>
        </p:txBody>
      </p:sp>
    </p:spTree>
    <p:extLst>
      <p:ext uri="{BB962C8B-B14F-4D97-AF65-F5344CB8AC3E}">
        <p14:creationId xmlns:p14="http://schemas.microsoft.com/office/powerpoint/2010/main" val="1847540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2"/>
            </p:custDataLst>
            <p:extLst>
              <p:ext uri="{D42A27DB-BD31-4B8C-83A1-F6EECF244321}">
                <p14:modId xmlns:p14="http://schemas.microsoft.com/office/powerpoint/2010/main" val="15071398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9502"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1588" y="1588"/>
                        <a:ext cx="1587" cy="1587"/>
                      </a:xfrm>
                      <a:prstGeom prst="rect">
                        <a:avLst/>
                      </a:prstGeom>
                    </p:spPr>
                  </p:pic>
                </p:oleObj>
              </mc:Fallback>
            </mc:AlternateContent>
          </a:graphicData>
        </a:graphic>
      </p:graphicFrame>
      <p:grpSp>
        <p:nvGrpSpPr>
          <p:cNvPr id="121" name="Group 120"/>
          <p:cNvGrpSpPr/>
          <p:nvPr/>
        </p:nvGrpSpPr>
        <p:grpSpPr>
          <a:xfrm>
            <a:off x="7729414" y="2821189"/>
            <a:ext cx="925326" cy="539046"/>
            <a:chOff x="7013662" y="2866620"/>
            <a:chExt cx="925326" cy="539046"/>
          </a:xfrm>
        </p:grpSpPr>
        <p:sp>
          <p:nvSpPr>
            <p:cNvPr id="122" name="Rectangle 121"/>
            <p:cNvSpPr>
              <a:spLocks/>
            </p:cNvSpPr>
            <p:nvPr/>
          </p:nvSpPr>
          <p:spPr>
            <a:xfrm>
              <a:off x="7013662" y="2866620"/>
              <a:ext cx="925326" cy="539046"/>
            </a:xfrm>
            <a:prstGeom prst="rect">
              <a:avLst/>
            </a:prstGeom>
            <a:solidFill>
              <a:schemeClr val="accent6">
                <a:lumMod val="40000"/>
                <a:lumOff val="6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3216" tIns="46609" rIns="93216" bIns="46609" rtlCol="0" anchor="ctr"/>
            <a:lstStyle/>
            <a:p>
              <a:pPr algn="ctr" defTabSz="914303"/>
              <a:endParaRPr lang="en-US" sz="1300" dirty="0">
                <a:solidFill>
                  <a:srgbClr val="000000"/>
                </a:solidFill>
              </a:endParaRPr>
            </a:p>
          </p:txBody>
        </p:sp>
        <p:sp>
          <p:nvSpPr>
            <p:cNvPr id="123" name="Rectangle 9"/>
            <p:cNvSpPr txBox="1">
              <a:spLocks/>
            </p:cNvSpPr>
            <p:nvPr/>
          </p:nvSpPr>
          <p:spPr>
            <a:xfrm>
              <a:off x="7160215" y="3026799"/>
              <a:ext cx="632220" cy="256552"/>
            </a:xfrm>
            <a:prstGeom prst="roundRect">
              <a:avLst/>
            </a:prstGeom>
            <a:solidFill>
              <a:schemeClr val="accent6">
                <a:lumMod val="60000"/>
                <a:lumOff val="40000"/>
              </a:schemeClr>
            </a:solidFill>
            <a:ln>
              <a:noFill/>
            </a:ln>
            <a:effectLst>
              <a:outerShdw blurRad="63500" sx="102000" sy="102000" algn="ctr" rotWithShape="0">
                <a:prstClr val="black">
                  <a:alpha val="40000"/>
                </a:prstClr>
              </a:outerShdw>
            </a:effectLst>
          </p:spPr>
          <p:txBody>
            <a:bodyPr vert="horz" wrap="none" lIns="0" tIns="0" rIns="0" bIns="0" rtlCol="0" anchor="ctr" anchorCtr="1">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000000"/>
                </a:buClr>
              </a:pPr>
              <a:r>
                <a:rPr lang="en-US" sz="1300" b="1" dirty="0">
                  <a:solidFill>
                    <a:srgbClr val="FFFFFF"/>
                  </a:solidFill>
                </a:rPr>
                <a:t>Provider</a:t>
              </a:r>
            </a:p>
          </p:txBody>
        </p:sp>
      </p:grpSp>
      <p:grpSp>
        <p:nvGrpSpPr>
          <p:cNvPr id="118" name="Group 117"/>
          <p:cNvGrpSpPr/>
          <p:nvPr/>
        </p:nvGrpSpPr>
        <p:grpSpPr>
          <a:xfrm>
            <a:off x="7768744" y="2437667"/>
            <a:ext cx="925326" cy="539046"/>
            <a:chOff x="7013662" y="2866620"/>
            <a:chExt cx="925326" cy="539046"/>
          </a:xfrm>
        </p:grpSpPr>
        <p:sp>
          <p:nvSpPr>
            <p:cNvPr id="119" name="Rectangle 118"/>
            <p:cNvSpPr>
              <a:spLocks/>
            </p:cNvSpPr>
            <p:nvPr/>
          </p:nvSpPr>
          <p:spPr>
            <a:xfrm>
              <a:off x="7013662" y="2866620"/>
              <a:ext cx="925326" cy="539046"/>
            </a:xfrm>
            <a:prstGeom prst="rect">
              <a:avLst/>
            </a:prstGeom>
            <a:solidFill>
              <a:schemeClr val="accent6">
                <a:lumMod val="40000"/>
                <a:lumOff val="6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3216" tIns="46609" rIns="93216" bIns="46609" rtlCol="0" anchor="ctr"/>
            <a:lstStyle/>
            <a:p>
              <a:pPr algn="ctr" defTabSz="914303"/>
              <a:endParaRPr lang="en-US" sz="1300" dirty="0">
                <a:solidFill>
                  <a:srgbClr val="000000"/>
                </a:solidFill>
              </a:endParaRPr>
            </a:p>
          </p:txBody>
        </p:sp>
        <p:sp>
          <p:nvSpPr>
            <p:cNvPr id="120" name="Rectangle 9"/>
            <p:cNvSpPr txBox="1">
              <a:spLocks/>
            </p:cNvSpPr>
            <p:nvPr/>
          </p:nvSpPr>
          <p:spPr>
            <a:xfrm>
              <a:off x="7160215" y="3026799"/>
              <a:ext cx="632220" cy="256552"/>
            </a:xfrm>
            <a:prstGeom prst="roundRect">
              <a:avLst/>
            </a:prstGeom>
            <a:solidFill>
              <a:schemeClr val="accent6">
                <a:lumMod val="60000"/>
                <a:lumOff val="40000"/>
              </a:schemeClr>
            </a:solidFill>
            <a:ln>
              <a:noFill/>
            </a:ln>
            <a:effectLst>
              <a:outerShdw blurRad="63500" sx="102000" sy="102000" algn="ctr" rotWithShape="0">
                <a:prstClr val="black">
                  <a:alpha val="40000"/>
                </a:prstClr>
              </a:outerShdw>
            </a:effectLst>
          </p:spPr>
          <p:txBody>
            <a:bodyPr vert="horz" wrap="none" lIns="0" tIns="0" rIns="0" bIns="0" rtlCol="0" anchor="ctr" anchorCtr="1">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000000"/>
                </a:buClr>
              </a:pPr>
              <a:r>
                <a:rPr lang="en-US" sz="1300" b="1" dirty="0">
                  <a:solidFill>
                    <a:srgbClr val="FFFFFF"/>
                  </a:solidFill>
                </a:rPr>
                <a:t>Provider</a:t>
              </a:r>
            </a:p>
          </p:txBody>
        </p:sp>
      </p:grpSp>
      <p:sp>
        <p:nvSpPr>
          <p:cNvPr id="111" name="Rectangle 110"/>
          <p:cNvSpPr/>
          <p:nvPr/>
        </p:nvSpPr>
        <p:spPr>
          <a:xfrm>
            <a:off x="373041" y="1281811"/>
            <a:ext cx="8534399" cy="905091"/>
          </a:xfrm>
          <a:prstGeom prst="rect">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241"/>
            <a:endParaRPr lang="en-US" dirty="0">
              <a:solidFill>
                <a:srgbClr val="000000"/>
              </a:solidFill>
            </a:endParaRPr>
          </a:p>
        </p:txBody>
      </p:sp>
      <p:grpSp>
        <p:nvGrpSpPr>
          <p:cNvPr id="92" name="Group 91"/>
          <p:cNvGrpSpPr/>
          <p:nvPr/>
        </p:nvGrpSpPr>
        <p:grpSpPr>
          <a:xfrm>
            <a:off x="7415730" y="3004784"/>
            <a:ext cx="925326" cy="539046"/>
            <a:chOff x="7013662" y="2866620"/>
            <a:chExt cx="925326" cy="539046"/>
          </a:xfrm>
        </p:grpSpPr>
        <p:sp>
          <p:nvSpPr>
            <p:cNvPr id="93" name="Rectangle 92"/>
            <p:cNvSpPr>
              <a:spLocks/>
            </p:cNvSpPr>
            <p:nvPr/>
          </p:nvSpPr>
          <p:spPr>
            <a:xfrm>
              <a:off x="7013662" y="2866620"/>
              <a:ext cx="925326" cy="539046"/>
            </a:xfrm>
            <a:prstGeom prst="rect">
              <a:avLst/>
            </a:prstGeom>
            <a:solidFill>
              <a:schemeClr val="accent6">
                <a:lumMod val="40000"/>
                <a:lumOff val="6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3216" tIns="46609" rIns="93216" bIns="46609" rtlCol="0" anchor="ctr"/>
            <a:lstStyle/>
            <a:p>
              <a:pPr algn="ctr" defTabSz="914303"/>
              <a:endParaRPr lang="en-US" sz="1300" dirty="0">
                <a:solidFill>
                  <a:srgbClr val="000000"/>
                </a:solidFill>
              </a:endParaRPr>
            </a:p>
          </p:txBody>
        </p:sp>
        <p:sp>
          <p:nvSpPr>
            <p:cNvPr id="94" name="Rectangle 9"/>
            <p:cNvSpPr txBox="1">
              <a:spLocks/>
            </p:cNvSpPr>
            <p:nvPr/>
          </p:nvSpPr>
          <p:spPr>
            <a:xfrm>
              <a:off x="7160215" y="3026799"/>
              <a:ext cx="632220" cy="256552"/>
            </a:xfrm>
            <a:prstGeom prst="roundRect">
              <a:avLst/>
            </a:prstGeom>
            <a:solidFill>
              <a:schemeClr val="accent6">
                <a:lumMod val="60000"/>
                <a:lumOff val="40000"/>
              </a:schemeClr>
            </a:solidFill>
            <a:ln>
              <a:noFill/>
            </a:ln>
            <a:effectLst>
              <a:outerShdw blurRad="63500" sx="102000" sy="102000" algn="ctr" rotWithShape="0">
                <a:prstClr val="black">
                  <a:alpha val="40000"/>
                </a:prstClr>
              </a:outerShdw>
            </a:effectLst>
          </p:spPr>
          <p:txBody>
            <a:bodyPr vert="horz" wrap="none" lIns="0" tIns="0" rIns="0" bIns="0" rtlCol="0" anchor="ctr" anchorCtr="1">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000000"/>
                </a:buClr>
              </a:pPr>
              <a:r>
                <a:rPr lang="en-US" sz="1300" b="1" dirty="0">
                  <a:solidFill>
                    <a:srgbClr val="FFFFFF"/>
                  </a:solidFill>
                </a:rPr>
                <a:t>Provider</a:t>
              </a:r>
            </a:p>
          </p:txBody>
        </p:sp>
      </p:grpSp>
      <p:grpSp>
        <p:nvGrpSpPr>
          <p:cNvPr id="89" name="Group 88"/>
          <p:cNvGrpSpPr/>
          <p:nvPr/>
        </p:nvGrpSpPr>
        <p:grpSpPr>
          <a:xfrm>
            <a:off x="7595915" y="2547011"/>
            <a:ext cx="925326" cy="539046"/>
            <a:chOff x="7013662" y="2866620"/>
            <a:chExt cx="925326" cy="539046"/>
          </a:xfrm>
        </p:grpSpPr>
        <p:sp>
          <p:nvSpPr>
            <p:cNvPr id="90" name="Rectangle 89"/>
            <p:cNvSpPr>
              <a:spLocks/>
            </p:cNvSpPr>
            <p:nvPr/>
          </p:nvSpPr>
          <p:spPr>
            <a:xfrm>
              <a:off x="7013662" y="2866620"/>
              <a:ext cx="925326" cy="539046"/>
            </a:xfrm>
            <a:prstGeom prst="rect">
              <a:avLst/>
            </a:prstGeom>
            <a:solidFill>
              <a:schemeClr val="accent6">
                <a:lumMod val="40000"/>
                <a:lumOff val="6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3216" tIns="46609" rIns="93216" bIns="46609" rtlCol="0" anchor="ctr"/>
            <a:lstStyle/>
            <a:p>
              <a:pPr algn="ctr" defTabSz="914303"/>
              <a:endParaRPr lang="en-US" sz="1300" dirty="0">
                <a:solidFill>
                  <a:srgbClr val="000000"/>
                </a:solidFill>
              </a:endParaRPr>
            </a:p>
          </p:txBody>
        </p:sp>
        <p:sp>
          <p:nvSpPr>
            <p:cNvPr id="91" name="Rectangle 9"/>
            <p:cNvSpPr txBox="1">
              <a:spLocks/>
            </p:cNvSpPr>
            <p:nvPr/>
          </p:nvSpPr>
          <p:spPr>
            <a:xfrm>
              <a:off x="7160215" y="3026799"/>
              <a:ext cx="632220" cy="256552"/>
            </a:xfrm>
            <a:prstGeom prst="roundRect">
              <a:avLst/>
            </a:prstGeom>
            <a:solidFill>
              <a:schemeClr val="accent6">
                <a:lumMod val="60000"/>
                <a:lumOff val="40000"/>
              </a:schemeClr>
            </a:solidFill>
            <a:ln>
              <a:noFill/>
            </a:ln>
            <a:effectLst>
              <a:outerShdw blurRad="63500" sx="102000" sy="102000" algn="ctr" rotWithShape="0">
                <a:prstClr val="black">
                  <a:alpha val="40000"/>
                </a:prstClr>
              </a:outerShdw>
            </a:effectLst>
          </p:spPr>
          <p:txBody>
            <a:bodyPr vert="horz" wrap="none" lIns="0" tIns="0" rIns="0" bIns="0" rtlCol="0" anchor="ctr" anchorCtr="1">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000000"/>
                </a:buClr>
              </a:pPr>
              <a:r>
                <a:rPr lang="en-US" sz="1300" b="1" dirty="0">
                  <a:solidFill>
                    <a:srgbClr val="FFFFFF"/>
                  </a:solidFill>
                </a:rPr>
                <a:t>Provider</a:t>
              </a:r>
            </a:p>
          </p:txBody>
        </p:sp>
      </p:grpSp>
      <p:grpSp>
        <p:nvGrpSpPr>
          <p:cNvPr id="86" name="Group 85"/>
          <p:cNvGrpSpPr/>
          <p:nvPr/>
        </p:nvGrpSpPr>
        <p:grpSpPr>
          <a:xfrm>
            <a:off x="7116189" y="2406661"/>
            <a:ext cx="925326" cy="539046"/>
            <a:chOff x="7013662" y="2866620"/>
            <a:chExt cx="925326" cy="539046"/>
          </a:xfrm>
        </p:grpSpPr>
        <p:sp>
          <p:nvSpPr>
            <p:cNvPr id="87" name="Rectangle 86"/>
            <p:cNvSpPr>
              <a:spLocks/>
            </p:cNvSpPr>
            <p:nvPr/>
          </p:nvSpPr>
          <p:spPr>
            <a:xfrm>
              <a:off x="7013662" y="2866620"/>
              <a:ext cx="925326" cy="539046"/>
            </a:xfrm>
            <a:prstGeom prst="rect">
              <a:avLst/>
            </a:prstGeom>
            <a:solidFill>
              <a:schemeClr val="accent6">
                <a:lumMod val="40000"/>
                <a:lumOff val="6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3216" tIns="46609" rIns="93216" bIns="46609" rtlCol="0" anchor="ctr"/>
            <a:lstStyle/>
            <a:p>
              <a:pPr algn="ctr" defTabSz="914303"/>
              <a:endParaRPr lang="en-US" sz="1300" dirty="0">
                <a:solidFill>
                  <a:srgbClr val="000000"/>
                </a:solidFill>
              </a:endParaRPr>
            </a:p>
          </p:txBody>
        </p:sp>
        <p:sp>
          <p:nvSpPr>
            <p:cNvPr id="88" name="Rectangle 9"/>
            <p:cNvSpPr txBox="1">
              <a:spLocks/>
            </p:cNvSpPr>
            <p:nvPr/>
          </p:nvSpPr>
          <p:spPr>
            <a:xfrm>
              <a:off x="7160215" y="3026799"/>
              <a:ext cx="632220" cy="256552"/>
            </a:xfrm>
            <a:prstGeom prst="roundRect">
              <a:avLst/>
            </a:prstGeom>
            <a:solidFill>
              <a:schemeClr val="accent6">
                <a:lumMod val="60000"/>
                <a:lumOff val="40000"/>
              </a:schemeClr>
            </a:solidFill>
            <a:ln>
              <a:noFill/>
            </a:ln>
            <a:effectLst>
              <a:outerShdw blurRad="63500" sx="102000" sy="102000" algn="ctr" rotWithShape="0">
                <a:prstClr val="black">
                  <a:alpha val="40000"/>
                </a:prstClr>
              </a:outerShdw>
            </a:effectLst>
          </p:spPr>
          <p:txBody>
            <a:bodyPr vert="horz" wrap="none" lIns="0" tIns="0" rIns="0" bIns="0" rtlCol="0" anchor="ctr" anchorCtr="1">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000000"/>
                </a:buClr>
              </a:pPr>
              <a:r>
                <a:rPr lang="en-US" sz="1300" b="1" dirty="0">
                  <a:solidFill>
                    <a:srgbClr val="FFFFFF"/>
                  </a:solidFill>
                </a:rPr>
                <a:t>Provider</a:t>
              </a:r>
            </a:p>
          </p:txBody>
        </p:sp>
      </p:grpSp>
      <p:grpSp>
        <p:nvGrpSpPr>
          <p:cNvPr id="83" name="Group 82"/>
          <p:cNvGrpSpPr/>
          <p:nvPr/>
        </p:nvGrpSpPr>
        <p:grpSpPr>
          <a:xfrm>
            <a:off x="7266751" y="2802257"/>
            <a:ext cx="925326" cy="539046"/>
            <a:chOff x="7013662" y="2866620"/>
            <a:chExt cx="925326" cy="539046"/>
          </a:xfrm>
        </p:grpSpPr>
        <p:sp>
          <p:nvSpPr>
            <p:cNvPr id="84" name="Rectangle 83"/>
            <p:cNvSpPr>
              <a:spLocks/>
            </p:cNvSpPr>
            <p:nvPr/>
          </p:nvSpPr>
          <p:spPr>
            <a:xfrm>
              <a:off x="7013662" y="2866620"/>
              <a:ext cx="925326" cy="539046"/>
            </a:xfrm>
            <a:prstGeom prst="rect">
              <a:avLst/>
            </a:prstGeom>
            <a:solidFill>
              <a:schemeClr val="accent6">
                <a:lumMod val="40000"/>
                <a:lumOff val="6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3216" tIns="46609" rIns="93216" bIns="46609" rtlCol="0" anchor="ctr"/>
            <a:lstStyle/>
            <a:p>
              <a:pPr algn="ctr" defTabSz="914303"/>
              <a:endParaRPr lang="en-US" sz="1300" dirty="0">
                <a:solidFill>
                  <a:srgbClr val="000000"/>
                </a:solidFill>
              </a:endParaRPr>
            </a:p>
          </p:txBody>
        </p:sp>
        <p:sp>
          <p:nvSpPr>
            <p:cNvPr id="85" name="Rectangle 9"/>
            <p:cNvSpPr txBox="1">
              <a:spLocks/>
            </p:cNvSpPr>
            <p:nvPr/>
          </p:nvSpPr>
          <p:spPr>
            <a:xfrm>
              <a:off x="7160215" y="3026799"/>
              <a:ext cx="632220" cy="256552"/>
            </a:xfrm>
            <a:prstGeom prst="roundRect">
              <a:avLst/>
            </a:prstGeom>
            <a:solidFill>
              <a:schemeClr val="accent6">
                <a:lumMod val="60000"/>
                <a:lumOff val="40000"/>
              </a:schemeClr>
            </a:solidFill>
            <a:ln>
              <a:noFill/>
            </a:ln>
            <a:effectLst>
              <a:outerShdw blurRad="63500" sx="102000" sy="102000" algn="ctr" rotWithShape="0">
                <a:prstClr val="black">
                  <a:alpha val="40000"/>
                </a:prstClr>
              </a:outerShdw>
            </a:effectLst>
          </p:spPr>
          <p:txBody>
            <a:bodyPr vert="horz" wrap="none" lIns="0" tIns="0" rIns="0" bIns="0" rtlCol="0" anchor="ctr" anchorCtr="1">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000000"/>
                </a:buClr>
              </a:pPr>
              <a:r>
                <a:rPr lang="en-US" sz="1300" b="1" dirty="0">
                  <a:solidFill>
                    <a:srgbClr val="FFFFFF"/>
                  </a:solidFill>
                </a:rPr>
                <a:t>Provider</a:t>
              </a:r>
            </a:p>
          </p:txBody>
        </p:sp>
      </p:grpSp>
      <p:sp>
        <p:nvSpPr>
          <p:cNvPr id="59" name="Rectangle 2"/>
          <p:cNvSpPr txBox="1">
            <a:spLocks/>
          </p:cNvSpPr>
          <p:nvPr>
            <p:custDataLst>
              <p:tags r:id="rId3"/>
            </p:custDataLst>
          </p:nvPr>
        </p:nvSpPr>
        <p:spPr>
          <a:xfrm>
            <a:off x="4904010" y="1336403"/>
            <a:ext cx="2088198" cy="579677"/>
          </a:xfrm>
          <a:prstGeom prst="rect">
            <a:avLst/>
          </a:prstGeom>
          <a:solidFill>
            <a:schemeClr val="accent6">
              <a:lumMod val="60000"/>
              <a:lumOff val="40000"/>
            </a:schemeClr>
          </a:solidFill>
          <a:ln w="19050">
            <a:solidFill>
              <a:schemeClr val="bg1"/>
            </a:solidFill>
            <a:miter lim="800000"/>
            <a:headEnd/>
            <a:tailEnd/>
          </a:ln>
          <a:effectLst/>
        </p:spPr>
        <p:txBody>
          <a:bodyPr vert="horz" wrap="square" lIns="77682" tIns="77682" rIns="77682" bIns="77682"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000000"/>
              </a:buClr>
            </a:pPr>
            <a:r>
              <a:rPr lang="en-US" sz="1300" dirty="0">
                <a:solidFill>
                  <a:srgbClr val="000000"/>
                </a:solidFill>
              </a:rPr>
              <a:t>MCO  Options</a:t>
            </a:r>
          </a:p>
        </p:txBody>
      </p:sp>
      <p:sp>
        <p:nvSpPr>
          <p:cNvPr id="55" name="Rectangle 2"/>
          <p:cNvSpPr txBox="1">
            <a:spLocks/>
          </p:cNvSpPr>
          <p:nvPr>
            <p:custDataLst>
              <p:tags r:id="rId4"/>
            </p:custDataLst>
          </p:nvPr>
        </p:nvSpPr>
        <p:spPr>
          <a:xfrm>
            <a:off x="4755878" y="1413738"/>
            <a:ext cx="2088198" cy="579677"/>
          </a:xfrm>
          <a:prstGeom prst="rect">
            <a:avLst/>
          </a:prstGeom>
          <a:solidFill>
            <a:schemeClr val="accent6">
              <a:lumMod val="60000"/>
              <a:lumOff val="40000"/>
            </a:schemeClr>
          </a:solidFill>
          <a:ln w="19050">
            <a:solidFill>
              <a:schemeClr val="bg1"/>
            </a:solidFill>
            <a:miter lim="800000"/>
            <a:headEnd/>
            <a:tailEnd/>
          </a:ln>
          <a:effectLst/>
        </p:spPr>
        <p:txBody>
          <a:bodyPr vert="horz" wrap="square" lIns="77682" tIns="77682" rIns="77682" bIns="77682"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000000"/>
              </a:buClr>
            </a:pPr>
            <a:r>
              <a:rPr lang="en-US" sz="1300" dirty="0">
                <a:solidFill>
                  <a:srgbClr val="000000"/>
                </a:solidFill>
              </a:rPr>
              <a:t>MCO  Options</a:t>
            </a:r>
          </a:p>
        </p:txBody>
      </p:sp>
      <p:sp>
        <p:nvSpPr>
          <p:cNvPr id="2" name="Title 1"/>
          <p:cNvSpPr>
            <a:spLocks noGrp="1"/>
          </p:cNvSpPr>
          <p:nvPr>
            <p:ph type="title"/>
          </p:nvPr>
        </p:nvSpPr>
        <p:spPr>
          <a:xfrm>
            <a:off x="152400" y="234954"/>
            <a:ext cx="8326426" cy="369332"/>
          </a:xfrm>
        </p:spPr>
        <p:txBody>
          <a:bodyPr/>
          <a:lstStyle/>
          <a:p>
            <a:pPr marL="395288"/>
            <a:r>
              <a:rPr lang="en-US" sz="2400" dirty="0">
                <a:solidFill>
                  <a:schemeClr val="tx1"/>
                </a:solidFill>
              </a:rPr>
              <a:t>MassHealth Restructuring</a:t>
            </a:r>
          </a:p>
        </p:txBody>
      </p:sp>
      <p:sp>
        <p:nvSpPr>
          <p:cNvPr id="6" name="Freeform 5"/>
          <p:cNvSpPr/>
          <p:nvPr/>
        </p:nvSpPr>
        <p:spPr>
          <a:xfrm>
            <a:off x="1100344" y="969923"/>
            <a:ext cx="133533" cy="1846611"/>
          </a:xfrm>
          <a:custGeom>
            <a:avLst/>
            <a:gdLst>
              <a:gd name="connsiteX0" fmla="*/ 0 w 0"/>
              <a:gd name="connsiteY0" fmla="*/ 0 h 152400"/>
              <a:gd name="connsiteX1" fmla="*/ 0 w 0"/>
              <a:gd name="connsiteY1" fmla="*/ 152400 h 152400"/>
            </a:gdLst>
            <a:ahLst/>
            <a:cxnLst>
              <a:cxn ang="0">
                <a:pos x="connsiteX0" y="connsiteY0"/>
              </a:cxn>
              <a:cxn ang="0">
                <a:pos x="connsiteX1" y="connsiteY1"/>
              </a:cxn>
            </a:cxnLst>
            <a:rect l="l" t="t" r="r" b="b"/>
            <a:pathLst>
              <a:path h="152400">
                <a:moveTo>
                  <a:pt x="0" y="0"/>
                </a:moveTo>
                <a:lnTo>
                  <a:pt x="0" y="152400"/>
                </a:lnTo>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3216" tIns="46609" rIns="93216" bIns="46609" rtlCol="0" anchor="ctr"/>
          <a:lstStyle/>
          <a:p>
            <a:pPr algn="ctr" defTabSz="914303"/>
            <a:endParaRPr lang="en-US" sz="1300" dirty="0">
              <a:solidFill>
                <a:srgbClr val="FFFFFF"/>
              </a:solidFill>
            </a:endParaRPr>
          </a:p>
        </p:txBody>
      </p:sp>
      <p:sp>
        <p:nvSpPr>
          <p:cNvPr id="7" name="Rectangle 6"/>
          <p:cNvSpPr>
            <a:spLocks/>
          </p:cNvSpPr>
          <p:nvPr/>
        </p:nvSpPr>
        <p:spPr>
          <a:xfrm>
            <a:off x="577492" y="1413738"/>
            <a:ext cx="1124934" cy="2124766"/>
          </a:xfrm>
          <a:prstGeom prst="rect">
            <a:avLst/>
          </a:prstGeom>
          <a:solidFill>
            <a:schemeClr val="accent6">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216" tIns="46609" rIns="93216" bIns="46609" rtlCol="0" anchor="ctr"/>
          <a:lstStyle/>
          <a:p>
            <a:pPr algn="ctr" defTabSz="914303"/>
            <a:endParaRPr lang="en-US" sz="1300" dirty="0">
              <a:solidFill>
                <a:srgbClr val="000000"/>
              </a:solidFill>
            </a:endParaRPr>
          </a:p>
        </p:txBody>
      </p:sp>
      <p:sp>
        <p:nvSpPr>
          <p:cNvPr id="9" name="AutoShape 250"/>
          <p:cNvSpPr>
            <a:spLocks noChangeArrowheads="1"/>
          </p:cNvSpPr>
          <p:nvPr/>
        </p:nvSpPr>
        <p:spPr bwMode="auto">
          <a:xfrm>
            <a:off x="400336" y="3614384"/>
            <a:ext cx="1600200" cy="41893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643" anchor="b">
            <a:spAutoFit/>
          </a:bodyPr>
          <a:lstStyle/>
          <a:p>
            <a:pPr algn="ctr" defTabSz="914303"/>
            <a:r>
              <a:rPr lang="en-US" altLang="ko-KR" sz="1300" b="1" dirty="0">
                <a:solidFill>
                  <a:srgbClr val="000000"/>
                </a:solidFill>
                <a:ea typeface="Gulim" pitchFamily="34" charset="-127"/>
                <a:cs typeface="Arial" charset="0"/>
              </a:rPr>
              <a:t>Accountable Care Partnership Plan</a:t>
            </a:r>
            <a:endParaRPr lang="en-US" sz="1300" b="1" dirty="0">
              <a:solidFill>
                <a:srgbClr val="000000"/>
              </a:solidFill>
            </a:endParaRPr>
          </a:p>
        </p:txBody>
      </p:sp>
      <p:sp>
        <p:nvSpPr>
          <p:cNvPr id="12" name="Rectangle 21"/>
          <p:cNvSpPr txBox="1">
            <a:spLocks/>
          </p:cNvSpPr>
          <p:nvPr/>
        </p:nvSpPr>
        <p:spPr>
          <a:xfrm>
            <a:off x="1654121" y="1144194"/>
            <a:ext cx="1074890" cy="303735"/>
          </a:xfrm>
          <a:prstGeom prst="rect">
            <a:avLst/>
          </a:prstGeom>
          <a:noFill/>
          <a:ln w="3175">
            <a:no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1619" lvl="1" indent="0">
              <a:spcBef>
                <a:spcPct val="50000"/>
              </a:spcBef>
              <a:buClr>
                <a:srgbClr val="000000"/>
              </a:buClr>
              <a:buFont typeface="Arial" charset="0"/>
              <a:buNone/>
            </a:pPr>
            <a:endParaRPr lang="en-US" sz="1300" i="1" dirty="0">
              <a:solidFill>
                <a:srgbClr val="000000"/>
              </a:solidFill>
            </a:endParaRPr>
          </a:p>
        </p:txBody>
      </p:sp>
      <p:sp>
        <p:nvSpPr>
          <p:cNvPr id="13" name="AutoShape 250"/>
          <p:cNvSpPr>
            <a:spLocks noChangeArrowheads="1"/>
          </p:cNvSpPr>
          <p:nvPr/>
        </p:nvSpPr>
        <p:spPr bwMode="auto">
          <a:xfrm>
            <a:off x="2202535" y="3819882"/>
            <a:ext cx="1982486" cy="21888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643" anchor="b">
            <a:spAutoFit/>
          </a:bodyPr>
          <a:lstStyle/>
          <a:p>
            <a:pPr algn="ctr" defTabSz="914303"/>
            <a:r>
              <a:rPr lang="en-US" altLang="ko-KR" sz="1300" b="1" dirty="0">
                <a:solidFill>
                  <a:srgbClr val="000000"/>
                </a:solidFill>
                <a:ea typeface="Gulim" pitchFamily="34" charset="-127"/>
                <a:cs typeface="Arial" charset="0"/>
              </a:rPr>
              <a:t>Primary Care ACO</a:t>
            </a:r>
            <a:endParaRPr lang="en-US" sz="1300" b="1" dirty="0">
              <a:solidFill>
                <a:srgbClr val="000000"/>
              </a:solidFill>
            </a:endParaRPr>
          </a:p>
        </p:txBody>
      </p:sp>
      <p:sp>
        <p:nvSpPr>
          <p:cNvPr id="17" name="Rectangle 2"/>
          <p:cNvSpPr txBox="1">
            <a:spLocks/>
          </p:cNvSpPr>
          <p:nvPr>
            <p:custDataLst>
              <p:tags r:id="rId5"/>
            </p:custDataLst>
          </p:nvPr>
        </p:nvSpPr>
        <p:spPr>
          <a:xfrm>
            <a:off x="373041" y="718784"/>
            <a:ext cx="8534399" cy="395467"/>
          </a:xfrm>
          <a:prstGeom prst="rect">
            <a:avLst/>
          </a:prstGeom>
          <a:solidFill>
            <a:schemeClr val="accent4"/>
          </a:solidFill>
          <a:ln w="19050">
            <a:noFill/>
            <a:miter lim="800000"/>
            <a:headEnd/>
            <a:tailEnd/>
          </a:ln>
          <a:effectLst/>
        </p:spPr>
        <p:txBody>
          <a:bodyPr vert="horz" wrap="square" lIns="77682" tIns="77682" rIns="77682" bIns="77682"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000000"/>
              </a:buClr>
            </a:pPr>
            <a:r>
              <a:rPr lang="en-US" sz="1300" b="1" dirty="0">
                <a:solidFill>
                  <a:srgbClr val="FFFFFF"/>
                </a:solidFill>
              </a:rPr>
              <a:t>MassHealth</a:t>
            </a:r>
          </a:p>
        </p:txBody>
      </p:sp>
      <p:sp>
        <p:nvSpPr>
          <p:cNvPr id="25" name="Rectangle 9"/>
          <p:cNvSpPr txBox="1">
            <a:spLocks/>
          </p:cNvSpPr>
          <p:nvPr/>
        </p:nvSpPr>
        <p:spPr>
          <a:xfrm>
            <a:off x="4572561" y="2463493"/>
            <a:ext cx="559919" cy="200055"/>
          </a:xfrm>
          <a:prstGeom prst="rect">
            <a:avLst/>
          </a:prstGeom>
          <a:noFill/>
          <a:ln>
            <a:noFill/>
          </a:ln>
        </p:spPr>
        <p:txBody>
          <a:bodyPr vert="horz" wrap="square" lIns="0" tIns="0" rIns="0" bIns="0" rtlCol="0" anchor="t" anchorCtr="1">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000000"/>
              </a:buClr>
            </a:pPr>
            <a:r>
              <a:rPr lang="en-US" sz="1300" dirty="0">
                <a:solidFill>
                  <a:srgbClr val="FFFFFF"/>
                </a:solidFill>
              </a:rPr>
              <a:t>ACO</a:t>
            </a:r>
          </a:p>
        </p:txBody>
      </p:sp>
      <p:sp>
        <p:nvSpPr>
          <p:cNvPr id="26" name="AutoShape 250"/>
          <p:cNvSpPr>
            <a:spLocks noChangeArrowheads="1"/>
          </p:cNvSpPr>
          <p:nvPr/>
        </p:nvSpPr>
        <p:spPr bwMode="auto">
          <a:xfrm>
            <a:off x="4443501" y="3799963"/>
            <a:ext cx="2529327" cy="21888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643" anchor="t">
            <a:spAutoFit/>
          </a:bodyPr>
          <a:lstStyle/>
          <a:p>
            <a:pPr algn="ctr" defTabSz="914303"/>
            <a:r>
              <a:rPr lang="en-US" sz="1300" b="1" dirty="0">
                <a:solidFill>
                  <a:srgbClr val="000000"/>
                </a:solidFill>
              </a:rPr>
              <a:t>MCO &amp; MCO-Administered ACO</a:t>
            </a:r>
          </a:p>
        </p:txBody>
      </p:sp>
      <p:sp>
        <p:nvSpPr>
          <p:cNvPr id="29" name="Freeform 28"/>
          <p:cNvSpPr/>
          <p:nvPr/>
        </p:nvSpPr>
        <p:spPr>
          <a:xfrm>
            <a:off x="5582359" y="1114252"/>
            <a:ext cx="45719" cy="369652"/>
          </a:xfrm>
          <a:custGeom>
            <a:avLst/>
            <a:gdLst>
              <a:gd name="connsiteX0" fmla="*/ 0 w 0"/>
              <a:gd name="connsiteY0" fmla="*/ 0 h 152400"/>
              <a:gd name="connsiteX1" fmla="*/ 0 w 0"/>
              <a:gd name="connsiteY1" fmla="*/ 152400 h 152400"/>
            </a:gdLst>
            <a:ahLst/>
            <a:cxnLst>
              <a:cxn ang="0">
                <a:pos x="connsiteX0" y="connsiteY0"/>
              </a:cxn>
              <a:cxn ang="0">
                <a:pos x="connsiteX1" y="connsiteY1"/>
              </a:cxn>
            </a:cxnLst>
            <a:rect l="l" t="t" r="r" b="b"/>
            <a:pathLst>
              <a:path h="152400">
                <a:moveTo>
                  <a:pt x="0" y="0"/>
                </a:moveTo>
                <a:lnTo>
                  <a:pt x="0" y="152400"/>
                </a:lnTo>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3216" tIns="46609" rIns="93216" bIns="46609" rtlCol="0" anchor="ctr"/>
          <a:lstStyle/>
          <a:p>
            <a:pPr algn="ctr" defTabSz="914303"/>
            <a:endParaRPr lang="en-US" sz="1300" dirty="0">
              <a:solidFill>
                <a:srgbClr val="FFFFFF"/>
              </a:solidFill>
            </a:endParaRPr>
          </a:p>
        </p:txBody>
      </p:sp>
      <p:sp>
        <p:nvSpPr>
          <p:cNvPr id="30" name="Freeform 29"/>
          <p:cNvSpPr/>
          <p:nvPr/>
        </p:nvSpPr>
        <p:spPr>
          <a:xfrm>
            <a:off x="5708165" y="1088742"/>
            <a:ext cx="45719" cy="324996"/>
          </a:xfrm>
          <a:custGeom>
            <a:avLst/>
            <a:gdLst>
              <a:gd name="connsiteX0" fmla="*/ 0 w 0"/>
              <a:gd name="connsiteY0" fmla="*/ 0 h 152400"/>
              <a:gd name="connsiteX1" fmla="*/ 0 w 0"/>
              <a:gd name="connsiteY1" fmla="*/ 152400 h 152400"/>
            </a:gdLst>
            <a:ahLst/>
            <a:cxnLst>
              <a:cxn ang="0">
                <a:pos x="connsiteX0" y="connsiteY0"/>
              </a:cxn>
              <a:cxn ang="0">
                <a:pos x="connsiteX1" y="connsiteY1"/>
              </a:cxn>
            </a:cxnLst>
            <a:rect l="l" t="t" r="r" b="b"/>
            <a:pathLst>
              <a:path h="152400">
                <a:moveTo>
                  <a:pt x="0" y="0"/>
                </a:moveTo>
                <a:lnTo>
                  <a:pt x="0" y="152400"/>
                </a:lnTo>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3216" tIns="46609" rIns="93216" bIns="46609" rtlCol="0" anchor="ctr"/>
          <a:lstStyle/>
          <a:p>
            <a:pPr algn="ctr" defTabSz="914303"/>
            <a:endParaRPr lang="en-US" sz="1300" dirty="0">
              <a:solidFill>
                <a:srgbClr val="FFFFFF"/>
              </a:solidFill>
            </a:endParaRPr>
          </a:p>
        </p:txBody>
      </p:sp>
      <p:sp>
        <p:nvSpPr>
          <p:cNvPr id="31" name="Rectangle 2"/>
          <p:cNvSpPr txBox="1">
            <a:spLocks/>
          </p:cNvSpPr>
          <p:nvPr>
            <p:custDataLst>
              <p:tags r:id="rId6"/>
            </p:custDataLst>
          </p:nvPr>
        </p:nvSpPr>
        <p:spPr>
          <a:xfrm>
            <a:off x="4599211" y="1483903"/>
            <a:ext cx="2088198" cy="579677"/>
          </a:xfrm>
          <a:prstGeom prst="rect">
            <a:avLst/>
          </a:prstGeom>
          <a:solidFill>
            <a:schemeClr val="accent6">
              <a:lumMod val="60000"/>
              <a:lumOff val="40000"/>
            </a:schemeClr>
          </a:solidFill>
          <a:ln w="19050">
            <a:solidFill>
              <a:schemeClr val="bg1"/>
            </a:solidFill>
            <a:miter lim="800000"/>
            <a:headEnd/>
            <a:tailEnd/>
          </a:ln>
          <a:effectLst/>
        </p:spPr>
        <p:txBody>
          <a:bodyPr vert="horz" wrap="square" lIns="77682" tIns="77682" rIns="77682" bIns="77682"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000000"/>
              </a:buClr>
            </a:pPr>
            <a:r>
              <a:rPr lang="en-US" sz="1300" dirty="0">
                <a:solidFill>
                  <a:srgbClr val="000000"/>
                </a:solidFill>
              </a:rPr>
              <a:t>MCO  Options</a:t>
            </a:r>
          </a:p>
        </p:txBody>
      </p:sp>
      <p:sp>
        <p:nvSpPr>
          <p:cNvPr id="36" name="Rectangle 35"/>
          <p:cNvSpPr>
            <a:spLocks/>
          </p:cNvSpPr>
          <p:nvPr/>
        </p:nvSpPr>
        <p:spPr>
          <a:xfrm>
            <a:off x="2684396" y="1413738"/>
            <a:ext cx="1124712" cy="2124774"/>
          </a:xfrm>
          <a:prstGeom prst="rect">
            <a:avLst/>
          </a:prstGeom>
          <a:solidFill>
            <a:schemeClr val="accent6">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216" tIns="46609" rIns="93216" bIns="46609" rtlCol="0" anchor="ctr"/>
          <a:lstStyle/>
          <a:p>
            <a:pPr algn="ctr" defTabSz="914303"/>
            <a:endParaRPr lang="en-US" sz="1300" dirty="0">
              <a:solidFill>
                <a:srgbClr val="000000"/>
              </a:solidFill>
            </a:endParaRPr>
          </a:p>
        </p:txBody>
      </p:sp>
      <p:sp>
        <p:nvSpPr>
          <p:cNvPr id="37" name="Rectangle 9"/>
          <p:cNvSpPr txBox="1">
            <a:spLocks/>
          </p:cNvSpPr>
          <p:nvPr/>
        </p:nvSpPr>
        <p:spPr>
          <a:xfrm>
            <a:off x="2856304" y="1729358"/>
            <a:ext cx="761995" cy="600164"/>
          </a:xfrm>
          <a:prstGeom prst="rect">
            <a:avLst/>
          </a:prstGeom>
          <a:noFill/>
          <a:ln>
            <a:noFill/>
          </a:ln>
        </p:spPr>
        <p:txBody>
          <a:bodyPr vert="horz" wrap="square" lIns="0" tIns="0" rIns="0" bIns="0" rtlCol="0" anchor="t" anchorCtr="1">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000000"/>
              </a:buClr>
            </a:pPr>
            <a:r>
              <a:rPr lang="en-US" sz="1300" b="1" u="sng" dirty="0">
                <a:solidFill>
                  <a:srgbClr val="FFFFFF"/>
                </a:solidFill>
              </a:rPr>
              <a:t>Primary  Care ACO</a:t>
            </a:r>
            <a:endParaRPr lang="en-US" sz="1300" dirty="0">
              <a:solidFill>
                <a:srgbClr val="FFFFFF"/>
              </a:solidFill>
            </a:endParaRPr>
          </a:p>
        </p:txBody>
      </p:sp>
      <p:sp>
        <p:nvSpPr>
          <p:cNvPr id="40" name="Rectangle 39"/>
          <p:cNvSpPr>
            <a:spLocks/>
          </p:cNvSpPr>
          <p:nvPr/>
        </p:nvSpPr>
        <p:spPr>
          <a:xfrm>
            <a:off x="5093346" y="2448388"/>
            <a:ext cx="1124934" cy="1112791"/>
          </a:xfrm>
          <a:prstGeom prst="rect">
            <a:avLst/>
          </a:prstGeom>
          <a:solidFill>
            <a:schemeClr val="accent6">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216" tIns="46609" rIns="93216" bIns="46609" rtlCol="0" anchor="ctr"/>
          <a:lstStyle/>
          <a:p>
            <a:pPr algn="ctr" defTabSz="914303"/>
            <a:endParaRPr lang="en-US" sz="1300" dirty="0">
              <a:solidFill>
                <a:srgbClr val="000000"/>
              </a:solidFill>
            </a:endParaRPr>
          </a:p>
        </p:txBody>
      </p:sp>
      <p:sp>
        <p:nvSpPr>
          <p:cNvPr id="41" name="Rectangle 9"/>
          <p:cNvSpPr txBox="1">
            <a:spLocks/>
          </p:cNvSpPr>
          <p:nvPr/>
        </p:nvSpPr>
        <p:spPr>
          <a:xfrm>
            <a:off x="5157018" y="2514220"/>
            <a:ext cx="942119" cy="507831"/>
          </a:xfrm>
          <a:prstGeom prst="rect">
            <a:avLst/>
          </a:prstGeom>
          <a:noFill/>
          <a:ln>
            <a:noFill/>
          </a:ln>
        </p:spPr>
        <p:txBody>
          <a:bodyPr vert="horz" wrap="square" lIns="0" tIns="0" rIns="0" bIns="0" rtlCol="0" anchor="t" anchorCtr="1">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000000"/>
              </a:buClr>
            </a:pPr>
            <a:r>
              <a:rPr lang="en-US" sz="1100" b="1" u="sng" dirty="0">
                <a:solidFill>
                  <a:srgbClr val="FFFFFF"/>
                </a:solidFill>
              </a:rPr>
              <a:t>MCO-Administered ACO</a:t>
            </a:r>
            <a:endParaRPr lang="en-US" sz="1100" dirty="0">
              <a:solidFill>
                <a:srgbClr val="FFFFFF"/>
              </a:solidFill>
            </a:endParaRPr>
          </a:p>
        </p:txBody>
      </p:sp>
      <p:sp>
        <p:nvSpPr>
          <p:cNvPr id="45" name="Rectangle 9"/>
          <p:cNvSpPr txBox="1">
            <a:spLocks/>
          </p:cNvSpPr>
          <p:nvPr/>
        </p:nvSpPr>
        <p:spPr>
          <a:xfrm>
            <a:off x="658948" y="3157184"/>
            <a:ext cx="896112" cy="256552"/>
          </a:xfrm>
          <a:prstGeom prst="roundRect">
            <a:avLst/>
          </a:prstGeom>
          <a:solidFill>
            <a:schemeClr val="accent3"/>
          </a:solidFill>
          <a:ln>
            <a:noFill/>
          </a:ln>
          <a:effectLst>
            <a:outerShdw blurRad="63500" sx="102000" sy="102000" algn="ctr" rotWithShape="0">
              <a:prstClr val="black">
                <a:alpha val="40000"/>
              </a:prstClr>
            </a:outerShdw>
          </a:effectLst>
        </p:spPr>
        <p:txBody>
          <a:bodyPr vert="horz" wrap="none" lIns="0" tIns="0" rIns="0" bIns="0" rtlCol="0" anchor="ctr" anchorCtr="1">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000000"/>
              </a:buClr>
            </a:pPr>
            <a:r>
              <a:rPr lang="en-US" sz="1300" b="1" dirty="0">
                <a:solidFill>
                  <a:srgbClr val="FFFFFF"/>
                </a:solidFill>
              </a:rPr>
              <a:t>Provider</a:t>
            </a:r>
          </a:p>
        </p:txBody>
      </p:sp>
      <p:grpSp>
        <p:nvGrpSpPr>
          <p:cNvPr id="21" name="Group 20"/>
          <p:cNvGrpSpPr/>
          <p:nvPr/>
        </p:nvGrpSpPr>
        <p:grpSpPr>
          <a:xfrm>
            <a:off x="7150142" y="2975804"/>
            <a:ext cx="925326" cy="539046"/>
            <a:chOff x="7013662" y="2866620"/>
            <a:chExt cx="925326" cy="539046"/>
          </a:xfrm>
        </p:grpSpPr>
        <p:sp>
          <p:nvSpPr>
            <p:cNvPr id="23" name="Rectangle 22"/>
            <p:cNvSpPr>
              <a:spLocks/>
            </p:cNvSpPr>
            <p:nvPr/>
          </p:nvSpPr>
          <p:spPr>
            <a:xfrm>
              <a:off x="7013662" y="2866620"/>
              <a:ext cx="925326" cy="539046"/>
            </a:xfrm>
            <a:prstGeom prst="rect">
              <a:avLst/>
            </a:prstGeom>
            <a:solidFill>
              <a:schemeClr val="accent6">
                <a:lumMod val="40000"/>
                <a:lumOff val="6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3216" tIns="46609" rIns="93216" bIns="46609" rtlCol="0" anchor="ctr"/>
            <a:lstStyle/>
            <a:p>
              <a:pPr algn="ctr" defTabSz="914303"/>
              <a:endParaRPr lang="en-US" sz="1300" dirty="0">
                <a:solidFill>
                  <a:srgbClr val="000000"/>
                </a:solidFill>
              </a:endParaRPr>
            </a:p>
          </p:txBody>
        </p:sp>
        <p:sp>
          <p:nvSpPr>
            <p:cNvPr id="46" name="Rectangle 9"/>
            <p:cNvSpPr txBox="1">
              <a:spLocks/>
            </p:cNvSpPr>
            <p:nvPr/>
          </p:nvSpPr>
          <p:spPr>
            <a:xfrm>
              <a:off x="7160215" y="3026799"/>
              <a:ext cx="632220" cy="256552"/>
            </a:xfrm>
            <a:prstGeom prst="roundRect">
              <a:avLst/>
            </a:prstGeom>
            <a:solidFill>
              <a:schemeClr val="accent6">
                <a:lumMod val="60000"/>
                <a:lumOff val="40000"/>
              </a:schemeClr>
            </a:solidFill>
            <a:ln>
              <a:noFill/>
            </a:ln>
            <a:effectLst>
              <a:outerShdw blurRad="63500" sx="102000" sy="102000" algn="ctr" rotWithShape="0">
                <a:prstClr val="black">
                  <a:alpha val="40000"/>
                </a:prstClr>
              </a:outerShdw>
            </a:effectLst>
          </p:spPr>
          <p:txBody>
            <a:bodyPr vert="horz" wrap="none" lIns="0" tIns="0" rIns="0" bIns="0" rtlCol="0" anchor="ctr" anchorCtr="1">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000000"/>
                </a:buClr>
              </a:pPr>
              <a:r>
                <a:rPr lang="en-US" sz="1300" b="1" dirty="0">
                  <a:solidFill>
                    <a:srgbClr val="FFFFFF"/>
                  </a:solidFill>
                </a:rPr>
                <a:t>Provider</a:t>
              </a:r>
            </a:p>
          </p:txBody>
        </p:sp>
      </p:grpSp>
      <p:sp>
        <p:nvSpPr>
          <p:cNvPr id="48" name="Rectangle 9"/>
          <p:cNvSpPr txBox="1">
            <a:spLocks/>
          </p:cNvSpPr>
          <p:nvPr/>
        </p:nvSpPr>
        <p:spPr>
          <a:xfrm>
            <a:off x="2789500" y="3135983"/>
            <a:ext cx="895604" cy="256552"/>
          </a:xfrm>
          <a:prstGeom prst="roundRect">
            <a:avLst/>
          </a:prstGeom>
          <a:solidFill>
            <a:schemeClr val="accent3"/>
          </a:solidFill>
          <a:ln>
            <a:noFill/>
          </a:ln>
          <a:effectLst>
            <a:outerShdw blurRad="63500" sx="102000" sy="102000" algn="ctr" rotWithShape="0">
              <a:prstClr val="black">
                <a:alpha val="40000"/>
              </a:prstClr>
            </a:outerShdw>
          </a:effectLst>
        </p:spPr>
        <p:txBody>
          <a:bodyPr vert="horz" wrap="none" lIns="0" tIns="0" rIns="0" bIns="0" rtlCol="0" anchor="ctr" anchorCtr="1">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000000"/>
              </a:buClr>
            </a:pPr>
            <a:r>
              <a:rPr lang="en-US" sz="1300" b="1" dirty="0">
                <a:solidFill>
                  <a:srgbClr val="FFFFFF"/>
                </a:solidFill>
              </a:rPr>
              <a:t>Provider</a:t>
            </a:r>
          </a:p>
        </p:txBody>
      </p:sp>
      <p:sp>
        <p:nvSpPr>
          <p:cNvPr id="49" name="Rectangle 9"/>
          <p:cNvSpPr txBox="1">
            <a:spLocks/>
          </p:cNvSpPr>
          <p:nvPr/>
        </p:nvSpPr>
        <p:spPr>
          <a:xfrm>
            <a:off x="5208021" y="3164962"/>
            <a:ext cx="895604" cy="256552"/>
          </a:xfrm>
          <a:prstGeom prst="roundRect">
            <a:avLst/>
          </a:prstGeom>
          <a:solidFill>
            <a:schemeClr val="accent3"/>
          </a:solidFill>
          <a:ln>
            <a:noFill/>
          </a:ln>
          <a:effectLst>
            <a:outerShdw blurRad="63500" sx="102000" sy="102000" algn="ctr" rotWithShape="0">
              <a:prstClr val="black">
                <a:alpha val="40000"/>
              </a:prstClr>
            </a:outerShdw>
          </a:effectLst>
        </p:spPr>
        <p:txBody>
          <a:bodyPr vert="horz" wrap="none" lIns="0" tIns="0" rIns="0" bIns="0" rtlCol="0" anchor="ctr" anchorCtr="1">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000000"/>
              </a:buClr>
            </a:pPr>
            <a:r>
              <a:rPr lang="en-US" sz="1300" b="1" dirty="0">
                <a:solidFill>
                  <a:srgbClr val="FFFFFF"/>
                </a:solidFill>
              </a:rPr>
              <a:t>Provider</a:t>
            </a:r>
          </a:p>
        </p:txBody>
      </p:sp>
      <p:cxnSp>
        <p:nvCxnSpPr>
          <p:cNvPr id="56" name="AutoShape 249"/>
          <p:cNvCxnSpPr>
            <a:cxnSpLocks noChangeShapeType="1"/>
          </p:cNvCxnSpPr>
          <p:nvPr/>
        </p:nvCxnSpPr>
        <p:spPr bwMode="auto">
          <a:xfrm>
            <a:off x="400337" y="4024110"/>
            <a:ext cx="1600200" cy="0"/>
          </a:xfrm>
          <a:prstGeom prst="straightConnector1">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Rectangle 21"/>
          <p:cNvSpPr txBox="1">
            <a:spLocks/>
          </p:cNvSpPr>
          <p:nvPr/>
        </p:nvSpPr>
        <p:spPr>
          <a:xfrm>
            <a:off x="433777" y="4183463"/>
            <a:ext cx="1600200" cy="225702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spcBef>
                <a:spcPct val="30000"/>
              </a:spcBef>
              <a:spcAft>
                <a:spcPts val="51"/>
              </a:spcAft>
              <a:buClr>
                <a:srgbClr val="000000"/>
              </a:buClr>
            </a:pPr>
            <a:r>
              <a:rPr lang="en-US" sz="1250" dirty="0">
                <a:solidFill>
                  <a:srgbClr val="000000"/>
                </a:solidFill>
              </a:rPr>
              <a:t>MCO and ACO have significant integration and provide covered services through a provider network</a:t>
            </a:r>
          </a:p>
          <a:p>
            <a:pPr lvl="1">
              <a:spcBef>
                <a:spcPct val="30000"/>
              </a:spcBef>
              <a:spcAft>
                <a:spcPts val="51"/>
              </a:spcAft>
              <a:buClr>
                <a:srgbClr val="000000"/>
              </a:buClr>
            </a:pPr>
            <a:r>
              <a:rPr lang="en-US" sz="1250" dirty="0">
                <a:solidFill>
                  <a:srgbClr val="000000"/>
                </a:solidFill>
              </a:rPr>
              <a:t>Risk-adjusted, prospective capitation rate</a:t>
            </a:r>
          </a:p>
          <a:p>
            <a:pPr lvl="1">
              <a:spcBef>
                <a:spcPct val="30000"/>
              </a:spcBef>
              <a:spcAft>
                <a:spcPts val="51"/>
              </a:spcAft>
              <a:buClr>
                <a:srgbClr val="000000"/>
              </a:buClr>
            </a:pPr>
            <a:r>
              <a:rPr lang="en-US" sz="1250" dirty="0">
                <a:solidFill>
                  <a:srgbClr val="000000"/>
                </a:solidFill>
              </a:rPr>
              <a:t>Takes on full insurance risk</a:t>
            </a:r>
          </a:p>
        </p:txBody>
      </p:sp>
      <p:cxnSp>
        <p:nvCxnSpPr>
          <p:cNvPr id="62" name="AutoShape 249"/>
          <p:cNvCxnSpPr>
            <a:cxnSpLocks noChangeShapeType="1"/>
          </p:cNvCxnSpPr>
          <p:nvPr/>
        </p:nvCxnSpPr>
        <p:spPr bwMode="auto">
          <a:xfrm>
            <a:off x="4462882" y="4029553"/>
            <a:ext cx="2529327" cy="0"/>
          </a:xfrm>
          <a:prstGeom prst="straightConnector1">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 name="Rectangle 21"/>
          <p:cNvSpPr txBox="1">
            <a:spLocks/>
          </p:cNvSpPr>
          <p:nvPr/>
        </p:nvSpPr>
        <p:spPr>
          <a:xfrm>
            <a:off x="2182624" y="4133037"/>
            <a:ext cx="2001112" cy="241912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spcBef>
                <a:spcPct val="30000"/>
              </a:spcBef>
              <a:spcAft>
                <a:spcPts val="51"/>
              </a:spcAft>
              <a:buClr>
                <a:srgbClr val="000000"/>
              </a:buClr>
            </a:pPr>
            <a:r>
              <a:rPr lang="en-US" sz="1300" dirty="0">
                <a:solidFill>
                  <a:srgbClr val="000000"/>
                </a:solidFill>
              </a:rPr>
              <a:t>ACO contracts directly with MassHealth for overall cost/ quality</a:t>
            </a:r>
          </a:p>
          <a:p>
            <a:pPr lvl="1">
              <a:spcBef>
                <a:spcPct val="30000"/>
              </a:spcBef>
              <a:spcAft>
                <a:spcPts val="51"/>
              </a:spcAft>
              <a:buClr>
                <a:srgbClr val="000000"/>
              </a:buClr>
            </a:pPr>
            <a:r>
              <a:rPr lang="en-US" sz="1300" dirty="0">
                <a:solidFill>
                  <a:srgbClr val="000000"/>
                </a:solidFill>
              </a:rPr>
              <a:t>Based on MassHealth provider network/MBHP </a:t>
            </a:r>
          </a:p>
          <a:p>
            <a:pPr lvl="1">
              <a:spcBef>
                <a:spcPct val="30000"/>
              </a:spcBef>
              <a:spcAft>
                <a:spcPts val="51"/>
              </a:spcAft>
              <a:buClr>
                <a:srgbClr val="000000"/>
              </a:buClr>
            </a:pPr>
            <a:r>
              <a:rPr lang="en-US" sz="1300" dirty="0">
                <a:solidFill>
                  <a:srgbClr val="000000"/>
                </a:solidFill>
              </a:rPr>
              <a:t>ACO may have referral circles</a:t>
            </a:r>
          </a:p>
          <a:p>
            <a:pPr lvl="1">
              <a:spcBef>
                <a:spcPct val="30000"/>
              </a:spcBef>
              <a:spcAft>
                <a:spcPts val="51"/>
              </a:spcAft>
              <a:buClr>
                <a:srgbClr val="000000"/>
              </a:buClr>
            </a:pPr>
            <a:r>
              <a:rPr lang="en-US" sz="1300" dirty="0">
                <a:solidFill>
                  <a:srgbClr val="000000"/>
                </a:solidFill>
              </a:rPr>
              <a:t>Choice of level of risk; both include two-sided performance (not insurance) risk</a:t>
            </a:r>
          </a:p>
        </p:txBody>
      </p:sp>
      <p:sp>
        <p:nvSpPr>
          <p:cNvPr id="54" name="Rectangle 21"/>
          <p:cNvSpPr txBox="1">
            <a:spLocks/>
          </p:cNvSpPr>
          <p:nvPr/>
        </p:nvSpPr>
        <p:spPr>
          <a:xfrm>
            <a:off x="4463345" y="4133037"/>
            <a:ext cx="2528879" cy="221906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spcBef>
                <a:spcPct val="30000"/>
              </a:spcBef>
              <a:spcAft>
                <a:spcPts val="51"/>
              </a:spcAft>
              <a:buClr>
                <a:srgbClr val="000000"/>
              </a:buClr>
              <a:buFont typeface="Wingdings" panose="05000000000000000000" pitchFamily="2" charset="2"/>
              <a:buChar char="§"/>
            </a:pPr>
            <a:r>
              <a:rPr lang="en-US" sz="1300" dirty="0">
                <a:solidFill>
                  <a:srgbClr val="000000"/>
                </a:solidFill>
              </a:rPr>
              <a:t>MCO contracts with “MCO-Administered” ACO as a part of their network  </a:t>
            </a:r>
          </a:p>
          <a:p>
            <a:pPr lvl="1">
              <a:spcBef>
                <a:spcPct val="30000"/>
              </a:spcBef>
              <a:spcAft>
                <a:spcPts val="51"/>
              </a:spcAft>
              <a:buClr>
                <a:srgbClr val="000000"/>
              </a:buClr>
            </a:pPr>
            <a:r>
              <a:rPr lang="en-US" sz="1300" dirty="0">
                <a:solidFill>
                  <a:srgbClr val="000000"/>
                </a:solidFill>
              </a:rPr>
              <a:t>MCO plays a larger role to support population health management</a:t>
            </a:r>
          </a:p>
          <a:p>
            <a:pPr lvl="1">
              <a:spcBef>
                <a:spcPct val="30000"/>
              </a:spcBef>
              <a:spcAft>
                <a:spcPts val="51"/>
              </a:spcAft>
              <a:buClr>
                <a:srgbClr val="000000"/>
              </a:buClr>
            </a:pPr>
            <a:r>
              <a:rPr lang="en-US" sz="1300" dirty="0">
                <a:solidFill>
                  <a:srgbClr val="000000"/>
                </a:solidFill>
              </a:rPr>
              <a:t>Various levels of ACO risk; all include two-sided performance (not insurance) risk</a:t>
            </a:r>
          </a:p>
          <a:p>
            <a:pPr lvl="1">
              <a:spcBef>
                <a:spcPct val="30000"/>
              </a:spcBef>
              <a:spcAft>
                <a:spcPts val="51"/>
              </a:spcAft>
              <a:buClr>
                <a:srgbClr val="000000"/>
              </a:buClr>
            </a:pPr>
            <a:endParaRPr lang="en-US" sz="1300" dirty="0">
              <a:solidFill>
                <a:srgbClr val="000000"/>
              </a:solidFill>
            </a:endParaRPr>
          </a:p>
        </p:txBody>
      </p:sp>
      <p:sp>
        <p:nvSpPr>
          <p:cNvPr id="67" name="Freeform 66"/>
          <p:cNvSpPr/>
          <p:nvPr/>
        </p:nvSpPr>
        <p:spPr>
          <a:xfrm>
            <a:off x="3290309" y="1087709"/>
            <a:ext cx="45719" cy="326030"/>
          </a:xfrm>
          <a:custGeom>
            <a:avLst/>
            <a:gdLst>
              <a:gd name="connsiteX0" fmla="*/ 0 w 0"/>
              <a:gd name="connsiteY0" fmla="*/ 0 h 152400"/>
              <a:gd name="connsiteX1" fmla="*/ 0 w 0"/>
              <a:gd name="connsiteY1" fmla="*/ 152400 h 152400"/>
            </a:gdLst>
            <a:ahLst/>
            <a:cxnLst>
              <a:cxn ang="0">
                <a:pos x="connsiteX0" y="connsiteY0"/>
              </a:cxn>
              <a:cxn ang="0">
                <a:pos x="connsiteX1" y="connsiteY1"/>
              </a:cxn>
            </a:cxnLst>
            <a:rect l="l" t="t" r="r" b="b"/>
            <a:pathLst>
              <a:path h="152400">
                <a:moveTo>
                  <a:pt x="0" y="0"/>
                </a:moveTo>
                <a:lnTo>
                  <a:pt x="0" y="152400"/>
                </a:lnTo>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3216" tIns="46609" rIns="93216" bIns="46609" rtlCol="0" anchor="ctr"/>
          <a:lstStyle/>
          <a:p>
            <a:pPr algn="ctr" defTabSz="914303"/>
            <a:endParaRPr lang="en-US" sz="1300" dirty="0">
              <a:solidFill>
                <a:srgbClr val="FFFFFF"/>
              </a:solidFill>
            </a:endParaRPr>
          </a:p>
        </p:txBody>
      </p:sp>
      <p:sp>
        <p:nvSpPr>
          <p:cNvPr id="51" name="Rectangle 2"/>
          <p:cNvSpPr txBox="1">
            <a:spLocks/>
          </p:cNvSpPr>
          <p:nvPr>
            <p:custDataLst>
              <p:tags r:id="rId7"/>
            </p:custDataLst>
          </p:nvPr>
        </p:nvSpPr>
        <p:spPr>
          <a:xfrm>
            <a:off x="7280690" y="1483903"/>
            <a:ext cx="1413380" cy="579677"/>
          </a:xfrm>
          <a:prstGeom prst="rect">
            <a:avLst/>
          </a:prstGeom>
          <a:solidFill>
            <a:schemeClr val="accent6">
              <a:lumMod val="60000"/>
              <a:lumOff val="40000"/>
            </a:schemeClr>
          </a:solidFill>
          <a:ln w="19050">
            <a:solidFill>
              <a:schemeClr val="bg1"/>
            </a:solidFill>
            <a:miter lim="800000"/>
            <a:headEnd/>
            <a:tailEnd/>
          </a:ln>
          <a:effectLst/>
        </p:spPr>
        <p:txBody>
          <a:bodyPr vert="horz" wrap="square" lIns="77682" tIns="77682" rIns="77682" bIns="77682"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000000"/>
              </a:buClr>
            </a:pPr>
            <a:r>
              <a:rPr lang="en-US" sz="1300" dirty="0">
                <a:solidFill>
                  <a:srgbClr val="000000"/>
                </a:solidFill>
              </a:rPr>
              <a:t>PCC Plan</a:t>
            </a:r>
          </a:p>
        </p:txBody>
      </p:sp>
      <p:sp>
        <p:nvSpPr>
          <p:cNvPr id="64" name="Freeform 63"/>
          <p:cNvSpPr/>
          <p:nvPr/>
        </p:nvSpPr>
        <p:spPr>
          <a:xfrm>
            <a:off x="5833970" y="1088742"/>
            <a:ext cx="45719" cy="260906"/>
          </a:xfrm>
          <a:custGeom>
            <a:avLst/>
            <a:gdLst>
              <a:gd name="connsiteX0" fmla="*/ 0 w 0"/>
              <a:gd name="connsiteY0" fmla="*/ 0 h 152400"/>
              <a:gd name="connsiteX1" fmla="*/ 0 w 0"/>
              <a:gd name="connsiteY1" fmla="*/ 152400 h 152400"/>
            </a:gdLst>
            <a:ahLst/>
            <a:cxnLst>
              <a:cxn ang="0">
                <a:pos x="connsiteX0" y="connsiteY0"/>
              </a:cxn>
              <a:cxn ang="0">
                <a:pos x="connsiteX1" y="connsiteY1"/>
              </a:cxn>
            </a:cxnLst>
            <a:rect l="l" t="t" r="r" b="b"/>
            <a:pathLst>
              <a:path h="152400">
                <a:moveTo>
                  <a:pt x="0" y="0"/>
                </a:moveTo>
                <a:lnTo>
                  <a:pt x="0" y="152400"/>
                </a:lnTo>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3216" tIns="46609" rIns="93216" bIns="46609" rtlCol="0" anchor="ctr"/>
          <a:lstStyle/>
          <a:p>
            <a:pPr algn="ctr" defTabSz="914303"/>
            <a:endParaRPr lang="en-US" sz="1300" dirty="0">
              <a:solidFill>
                <a:srgbClr val="FFFFFF"/>
              </a:solidFill>
            </a:endParaRPr>
          </a:p>
        </p:txBody>
      </p:sp>
      <p:sp>
        <p:nvSpPr>
          <p:cNvPr id="65" name="Freeform 64"/>
          <p:cNvSpPr/>
          <p:nvPr/>
        </p:nvSpPr>
        <p:spPr>
          <a:xfrm>
            <a:off x="8030929" y="1114252"/>
            <a:ext cx="45719" cy="369652"/>
          </a:xfrm>
          <a:custGeom>
            <a:avLst/>
            <a:gdLst>
              <a:gd name="connsiteX0" fmla="*/ 0 w 0"/>
              <a:gd name="connsiteY0" fmla="*/ 0 h 152400"/>
              <a:gd name="connsiteX1" fmla="*/ 0 w 0"/>
              <a:gd name="connsiteY1" fmla="*/ 152400 h 152400"/>
            </a:gdLst>
            <a:ahLst/>
            <a:cxnLst>
              <a:cxn ang="0">
                <a:pos x="connsiteX0" y="connsiteY0"/>
              </a:cxn>
              <a:cxn ang="0">
                <a:pos x="connsiteX1" y="connsiteY1"/>
              </a:cxn>
            </a:cxnLst>
            <a:rect l="l" t="t" r="r" b="b"/>
            <a:pathLst>
              <a:path h="152400">
                <a:moveTo>
                  <a:pt x="0" y="0"/>
                </a:moveTo>
                <a:lnTo>
                  <a:pt x="0" y="152400"/>
                </a:lnTo>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3216" tIns="46609" rIns="93216" bIns="46609" rtlCol="0" anchor="ctr"/>
          <a:lstStyle/>
          <a:p>
            <a:pPr algn="ctr" defTabSz="914303"/>
            <a:endParaRPr lang="en-US" sz="1300" dirty="0">
              <a:solidFill>
                <a:srgbClr val="FFFFFF"/>
              </a:solidFill>
            </a:endParaRPr>
          </a:p>
        </p:txBody>
      </p:sp>
      <p:cxnSp>
        <p:nvCxnSpPr>
          <p:cNvPr id="68" name="AutoShape 249"/>
          <p:cNvCxnSpPr>
            <a:cxnSpLocks noChangeShapeType="1"/>
          </p:cNvCxnSpPr>
          <p:nvPr/>
        </p:nvCxnSpPr>
        <p:spPr bwMode="auto">
          <a:xfrm>
            <a:off x="2165703" y="4029553"/>
            <a:ext cx="2019318" cy="0"/>
          </a:xfrm>
          <a:prstGeom prst="straightConnector1">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Connector 41"/>
          <p:cNvCxnSpPr>
            <a:stCxn id="51" idx="2"/>
          </p:cNvCxnSpPr>
          <p:nvPr/>
        </p:nvCxnSpPr>
        <p:spPr>
          <a:xfrm flipH="1">
            <a:off x="7698763" y="2063580"/>
            <a:ext cx="288617" cy="177914"/>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51" idx="2"/>
          </p:cNvCxnSpPr>
          <p:nvPr/>
        </p:nvCxnSpPr>
        <p:spPr>
          <a:xfrm>
            <a:off x="7987380" y="2063580"/>
            <a:ext cx="0" cy="177913"/>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51" idx="2"/>
          </p:cNvCxnSpPr>
          <p:nvPr/>
        </p:nvCxnSpPr>
        <p:spPr>
          <a:xfrm>
            <a:off x="7987380" y="2063580"/>
            <a:ext cx="255873" cy="17465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6324600" y="304800"/>
            <a:ext cx="302080" cy="195620"/>
          </a:xfrm>
          <a:prstGeom prst="rect">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241"/>
            <a:endParaRPr lang="en-US" dirty="0">
              <a:solidFill>
                <a:srgbClr val="000000"/>
              </a:solidFill>
            </a:endParaRPr>
          </a:p>
        </p:txBody>
      </p:sp>
      <p:sp>
        <p:nvSpPr>
          <p:cNvPr id="113" name="Rectangle 21"/>
          <p:cNvSpPr txBox="1">
            <a:spLocks/>
          </p:cNvSpPr>
          <p:nvPr/>
        </p:nvSpPr>
        <p:spPr>
          <a:xfrm>
            <a:off x="6781800" y="304800"/>
            <a:ext cx="1485923"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spcBef>
                <a:spcPct val="30000"/>
              </a:spcBef>
              <a:spcAft>
                <a:spcPts val="51"/>
              </a:spcAft>
              <a:buClr>
                <a:srgbClr val="000000"/>
              </a:buClr>
            </a:pPr>
            <a:r>
              <a:rPr lang="en-US" sz="1200" dirty="0">
                <a:solidFill>
                  <a:srgbClr val="000000"/>
                </a:solidFill>
              </a:rPr>
              <a:t>Member enrollment</a:t>
            </a:r>
            <a:endParaRPr lang="en-US" sz="1300" dirty="0">
              <a:solidFill>
                <a:srgbClr val="000000"/>
              </a:solidFill>
            </a:endParaRPr>
          </a:p>
        </p:txBody>
      </p:sp>
      <p:sp>
        <p:nvSpPr>
          <p:cNvPr id="70" name="Rectangle 9"/>
          <p:cNvSpPr txBox="1">
            <a:spLocks/>
          </p:cNvSpPr>
          <p:nvPr/>
        </p:nvSpPr>
        <p:spPr>
          <a:xfrm>
            <a:off x="618220" y="1593305"/>
            <a:ext cx="1043478" cy="800219"/>
          </a:xfrm>
          <a:prstGeom prst="rect">
            <a:avLst/>
          </a:prstGeom>
          <a:noFill/>
          <a:ln>
            <a:noFill/>
          </a:ln>
        </p:spPr>
        <p:txBody>
          <a:bodyPr vert="horz" wrap="square" lIns="0" tIns="0" rIns="0" bIns="0" rtlCol="0" anchor="t" anchorCtr="1">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000000"/>
              </a:buClr>
            </a:pPr>
            <a:r>
              <a:rPr lang="en-US" sz="1300" b="1" u="sng" dirty="0">
                <a:solidFill>
                  <a:srgbClr val="FFFFFF"/>
                </a:solidFill>
              </a:rPr>
              <a:t>Accountable Care Partnership Plan</a:t>
            </a:r>
            <a:endParaRPr lang="en-US" sz="1300" dirty="0">
              <a:solidFill>
                <a:srgbClr val="FFFFFF"/>
              </a:solidFill>
            </a:endParaRPr>
          </a:p>
        </p:txBody>
      </p:sp>
      <p:sp>
        <p:nvSpPr>
          <p:cNvPr id="69" name="AutoShape 250"/>
          <p:cNvSpPr>
            <a:spLocks noChangeArrowheads="1"/>
          </p:cNvSpPr>
          <p:nvPr/>
        </p:nvSpPr>
        <p:spPr bwMode="auto">
          <a:xfrm>
            <a:off x="7187280" y="3786677"/>
            <a:ext cx="1600200" cy="21888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643" anchor="b">
            <a:spAutoFit/>
          </a:bodyPr>
          <a:lstStyle/>
          <a:p>
            <a:pPr algn="ctr" defTabSz="914303"/>
            <a:r>
              <a:rPr lang="en-US" sz="1300" b="1" dirty="0">
                <a:solidFill>
                  <a:srgbClr val="000000"/>
                </a:solidFill>
                <a:ea typeface="Gulim" pitchFamily="34" charset="-127"/>
                <a:cs typeface="Arial" charset="0"/>
              </a:rPr>
              <a:t>PCC Plan</a:t>
            </a:r>
            <a:endParaRPr lang="en-US" sz="1300" b="1" dirty="0">
              <a:solidFill>
                <a:srgbClr val="000000"/>
              </a:solidFill>
            </a:endParaRPr>
          </a:p>
        </p:txBody>
      </p:sp>
      <p:cxnSp>
        <p:nvCxnSpPr>
          <p:cNvPr id="72" name="AutoShape 249"/>
          <p:cNvCxnSpPr>
            <a:cxnSpLocks noChangeShapeType="1"/>
          </p:cNvCxnSpPr>
          <p:nvPr/>
        </p:nvCxnSpPr>
        <p:spPr bwMode="auto">
          <a:xfrm>
            <a:off x="7187280" y="4040601"/>
            <a:ext cx="1600200" cy="0"/>
          </a:xfrm>
          <a:prstGeom prst="straightConnector1">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 name="Rectangle 21"/>
          <p:cNvSpPr txBox="1">
            <a:spLocks/>
          </p:cNvSpPr>
          <p:nvPr/>
        </p:nvSpPr>
        <p:spPr>
          <a:xfrm>
            <a:off x="7095790" y="4133037"/>
            <a:ext cx="1811650" cy="234628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spcBef>
                <a:spcPct val="30000"/>
              </a:spcBef>
              <a:spcAft>
                <a:spcPts val="51"/>
              </a:spcAft>
              <a:buClr>
                <a:srgbClr val="000000"/>
              </a:buClr>
            </a:pPr>
            <a:r>
              <a:rPr lang="en-US" sz="1300" dirty="0">
                <a:solidFill>
                  <a:srgbClr val="000000"/>
                </a:solidFill>
              </a:rPr>
              <a:t>Primary care Providers based on the PCC Plan network</a:t>
            </a:r>
          </a:p>
          <a:p>
            <a:pPr lvl="1">
              <a:spcBef>
                <a:spcPct val="30000"/>
              </a:spcBef>
              <a:spcAft>
                <a:spcPts val="51"/>
              </a:spcAft>
              <a:buClr>
                <a:srgbClr val="000000"/>
              </a:buClr>
            </a:pPr>
            <a:r>
              <a:rPr lang="en-US" sz="1300" dirty="0">
                <a:solidFill>
                  <a:srgbClr val="000000"/>
                </a:solidFill>
              </a:rPr>
              <a:t>Specialists based on MassHealth network</a:t>
            </a:r>
          </a:p>
          <a:p>
            <a:pPr lvl="1">
              <a:spcBef>
                <a:spcPct val="30000"/>
              </a:spcBef>
              <a:spcAft>
                <a:spcPts val="51"/>
              </a:spcAft>
              <a:buClr>
                <a:srgbClr val="000000"/>
              </a:buClr>
            </a:pPr>
            <a:r>
              <a:rPr lang="en-US" sz="1300" dirty="0">
                <a:solidFill>
                  <a:srgbClr val="000000"/>
                </a:solidFill>
              </a:rPr>
              <a:t>Behavior Health administered by Massachusetts Behavioral Health Partnership (MBHP)</a:t>
            </a:r>
          </a:p>
        </p:txBody>
      </p:sp>
      <p:cxnSp>
        <p:nvCxnSpPr>
          <p:cNvPr id="8" name="Straight Connector 7"/>
          <p:cNvCxnSpPr/>
          <p:nvPr/>
        </p:nvCxnSpPr>
        <p:spPr>
          <a:xfrm>
            <a:off x="5643310" y="2063580"/>
            <a:ext cx="0" cy="37408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9506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053675" cy="307777"/>
          </a:xfrm>
        </p:spPr>
        <p:txBody>
          <a:bodyPr/>
          <a:lstStyle/>
          <a:p>
            <a:r>
              <a:rPr lang="en-US" sz="2000" dirty="0">
                <a:solidFill>
                  <a:srgbClr val="002060"/>
                </a:solidFill>
              </a:rPr>
              <a:t>Flexible Services Program</a:t>
            </a:r>
            <a:endParaRPr lang="en-US" sz="2000" dirty="0"/>
          </a:p>
        </p:txBody>
      </p:sp>
      <p:sp>
        <p:nvSpPr>
          <p:cNvPr id="3" name="Rectangle 2"/>
          <p:cNvSpPr/>
          <p:nvPr/>
        </p:nvSpPr>
        <p:spPr>
          <a:xfrm>
            <a:off x="381000" y="838200"/>
            <a:ext cx="8382000" cy="4462760"/>
          </a:xfrm>
          <a:prstGeom prst="rect">
            <a:avLst/>
          </a:prstGeom>
        </p:spPr>
        <p:txBody>
          <a:bodyPr wrap="square">
            <a:spAutoFit/>
          </a:bodyPr>
          <a:lstStyle/>
          <a:p>
            <a:pPr marL="285754" indent="-285750">
              <a:spcAft>
                <a:spcPts val="1200"/>
              </a:spcAft>
              <a:buFont typeface="Arial" panose="020B0604020202020204" pitchFamily="34" charset="0"/>
              <a:buChar char="•"/>
            </a:pPr>
            <a:r>
              <a:rPr lang="en-US" sz="1900" dirty="0">
                <a:solidFill>
                  <a:srgbClr val="000000"/>
                </a:solidFill>
              </a:rPr>
              <a:t>Under the 1115 Demonstration Waiver, MassHealth received federal approval to provide DSRIP funds to ACOs for the purpose of funding flexible services.</a:t>
            </a:r>
          </a:p>
          <a:p>
            <a:pPr marL="285754" indent="-285750">
              <a:spcAft>
                <a:spcPts val="1200"/>
              </a:spcAft>
              <a:buFont typeface="Arial" panose="020B0604020202020204" pitchFamily="34" charset="0"/>
              <a:buChar char="•"/>
            </a:pPr>
            <a:r>
              <a:rPr lang="en-US" sz="1900" dirty="0"/>
              <a:t>Flexible services funding will be used to address health-related social needs by providing supports that are not currently reimbursed by MassHealth or other publicly-funded programs</a:t>
            </a:r>
            <a:endParaRPr lang="en-US" sz="1900" dirty="0">
              <a:solidFill>
                <a:srgbClr val="000000"/>
              </a:solidFill>
            </a:endParaRPr>
          </a:p>
          <a:p>
            <a:pPr marL="285754" indent="-285750">
              <a:spcAft>
                <a:spcPts val="1200"/>
              </a:spcAft>
              <a:buFont typeface="Arial" panose="020B0604020202020204" pitchFamily="34" charset="0"/>
              <a:buChar char="•"/>
            </a:pPr>
            <a:r>
              <a:rPr lang="en-US" sz="1900" dirty="0">
                <a:solidFill>
                  <a:srgbClr val="000000"/>
                </a:solidFill>
              </a:rPr>
              <a:t>The proposed MassHealth Flexible Services Program will allow ACOs to utilize a portion of their Delivery System Reform Incentive Plan (DSRIP) funds to pilot innovative approaches to social service integration within MassHealth ACOs</a:t>
            </a:r>
          </a:p>
          <a:p>
            <a:pPr marL="285754" indent="-285750">
              <a:spcAft>
                <a:spcPts val="1200"/>
              </a:spcAft>
              <a:buFont typeface="Arial" panose="020B0604020202020204" pitchFamily="34" charset="0"/>
              <a:buChar char="•"/>
            </a:pPr>
            <a:r>
              <a:rPr lang="en-US" sz="1900" dirty="0">
                <a:solidFill>
                  <a:srgbClr val="000000"/>
                </a:solidFill>
              </a:rPr>
              <a:t>Flexible Services will only be available for MassHealth members enrolled in an ACO</a:t>
            </a:r>
          </a:p>
          <a:p>
            <a:pPr marL="342904" indent="-342900">
              <a:spcAft>
                <a:spcPts val="600"/>
              </a:spcAft>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3393036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45" y="234863"/>
            <a:ext cx="8053675" cy="369332"/>
          </a:xfrm>
        </p:spPr>
        <p:txBody>
          <a:bodyPr/>
          <a:lstStyle/>
          <a:p>
            <a:r>
              <a:rPr lang="en-US" sz="2400" dirty="0">
                <a:solidFill>
                  <a:srgbClr val="002060"/>
                </a:solidFill>
              </a:rPr>
              <a:t>Flexible Services Domains</a:t>
            </a:r>
            <a:endParaRPr lang="en-US" sz="2400" dirty="0"/>
          </a:p>
        </p:txBody>
      </p:sp>
      <p:sp>
        <p:nvSpPr>
          <p:cNvPr id="3" name="Rectangle 2"/>
          <p:cNvSpPr/>
          <p:nvPr/>
        </p:nvSpPr>
        <p:spPr>
          <a:xfrm>
            <a:off x="381000" y="685800"/>
            <a:ext cx="8382000" cy="1554272"/>
          </a:xfrm>
          <a:prstGeom prst="rect">
            <a:avLst/>
          </a:prstGeom>
        </p:spPr>
        <p:txBody>
          <a:bodyPr wrap="square">
            <a:spAutoFit/>
          </a:bodyPr>
          <a:lstStyle/>
          <a:p>
            <a:pPr marL="342904" indent="-342900">
              <a:spcAft>
                <a:spcPts val="600"/>
              </a:spcAft>
              <a:buFont typeface="Arial" panose="020B0604020202020204" pitchFamily="34" charset="0"/>
              <a:buChar char="•"/>
            </a:pPr>
            <a:r>
              <a:rPr lang="en-US" dirty="0">
                <a:solidFill>
                  <a:srgbClr val="000000"/>
                </a:solidFill>
              </a:rPr>
              <a:t>Not all social service needs of every member will be addressed by the Flexible Services Program -- ACOs will need to prioritize what to address</a:t>
            </a:r>
          </a:p>
          <a:p>
            <a:pPr marL="342904" indent="-342900">
              <a:spcAft>
                <a:spcPts val="600"/>
              </a:spcAft>
              <a:buFont typeface="Arial" panose="020B0604020202020204" pitchFamily="34" charset="0"/>
              <a:buChar char="•"/>
            </a:pPr>
            <a:r>
              <a:rPr lang="en-US" dirty="0">
                <a:solidFill>
                  <a:srgbClr val="000000"/>
                </a:solidFill>
              </a:rPr>
              <a:t>This “flexible use” of MassHealth dollars will allow ACOs to apply innovative approaches to providing goods and services that address social determinants of health (SDH) that fall within the following domains:</a:t>
            </a:r>
          </a:p>
        </p:txBody>
      </p:sp>
      <p:graphicFrame>
        <p:nvGraphicFramePr>
          <p:cNvPr id="7" name="Table 6"/>
          <p:cNvGraphicFramePr>
            <a:graphicFrameLocks noGrp="1"/>
          </p:cNvGraphicFramePr>
          <p:nvPr>
            <p:extLst>
              <p:ext uri="{D42A27DB-BD31-4B8C-83A1-F6EECF244321}">
                <p14:modId xmlns:p14="http://schemas.microsoft.com/office/powerpoint/2010/main" val="2341644511"/>
              </p:ext>
            </p:extLst>
          </p:nvPr>
        </p:nvGraphicFramePr>
        <p:xfrm>
          <a:off x="457200" y="2362200"/>
          <a:ext cx="8077200" cy="3810000"/>
        </p:xfrm>
        <a:graphic>
          <a:graphicData uri="http://schemas.openxmlformats.org/drawingml/2006/table">
            <a:tbl>
              <a:tblPr firstRow="1" bandRow="1">
                <a:tableStyleId>{C4B1156A-380E-4F78-BDF5-A606A8083BF9}</a:tableStyleId>
              </a:tblPr>
              <a:tblGrid>
                <a:gridCol w="8077200">
                  <a:extLst>
                    <a:ext uri="{9D8B030D-6E8A-4147-A177-3AD203B41FA5}">
                      <a16:colId xmlns="" xmlns:a16="http://schemas.microsoft.com/office/drawing/2014/main" val="20000"/>
                    </a:ext>
                  </a:extLst>
                </a:gridCol>
              </a:tblGrid>
              <a:tr h="142240">
                <a:tc>
                  <a:txBody>
                    <a:bodyPr/>
                    <a:lstStyle/>
                    <a:p>
                      <a:pPr marL="233363" marR="0" lvl="1" indent="-233363" algn="l" defTabSz="93286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solidFill>
                            <a:srgbClr val="000000"/>
                          </a:solidFill>
                        </a:rPr>
                        <a:t>Flexible</a:t>
                      </a:r>
                      <a:r>
                        <a:rPr lang="en-US" sz="1600" b="1" baseline="0" dirty="0">
                          <a:solidFill>
                            <a:srgbClr val="000000"/>
                          </a:solidFill>
                        </a:rPr>
                        <a:t> Services </a:t>
                      </a:r>
                      <a:r>
                        <a:rPr lang="en-US" sz="1600" b="1" dirty="0">
                          <a:solidFill>
                            <a:srgbClr val="000000"/>
                          </a:solidFill>
                        </a:rPr>
                        <a:t>Domains – Buckets of allowable</a:t>
                      </a:r>
                      <a:r>
                        <a:rPr lang="en-US" sz="1600" b="1" baseline="0" dirty="0">
                          <a:solidFill>
                            <a:srgbClr val="000000"/>
                          </a:solidFill>
                        </a:rPr>
                        <a:t> goods and services  </a:t>
                      </a:r>
                      <a:endParaRPr lang="en-US" sz="1600" b="1" dirty="0">
                        <a:solidFill>
                          <a:srgbClr val="000000"/>
                        </a:solidFill>
                      </a:endParaRPr>
                    </a:p>
                  </a:txBody>
                  <a:tcPr/>
                </a:tc>
                <a:extLst>
                  <a:ext uri="{0D108BD9-81ED-4DB2-BD59-A6C34878D82A}">
                    <a16:rowId xmlns="" xmlns:a16="http://schemas.microsoft.com/office/drawing/2014/main" val="10003"/>
                  </a:ext>
                </a:extLst>
              </a:tr>
              <a:tr h="370840">
                <a:tc>
                  <a:txBody>
                    <a:bodyPr/>
                    <a:lstStyle/>
                    <a:p>
                      <a:pPr marL="233363" marR="0" lvl="1" indent="-233363" algn="l" defTabSz="93286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dirty="0">
                          <a:solidFill>
                            <a:srgbClr val="000000"/>
                          </a:solidFill>
                        </a:rPr>
                        <a:t>1. </a:t>
                      </a:r>
                      <a:r>
                        <a:rPr lang="en-US" sz="1600" b="1" dirty="0">
                          <a:solidFill>
                            <a:srgbClr val="000000"/>
                          </a:solidFill>
                        </a:rPr>
                        <a:t>Transition services for individuals transitioning from institutional settings into community settings </a:t>
                      </a:r>
                      <a:r>
                        <a:rPr lang="en-US" sz="1600" b="0" dirty="0">
                          <a:solidFill>
                            <a:srgbClr val="000000"/>
                          </a:solidFill>
                        </a:rPr>
                        <a:t>– reduce</a:t>
                      </a:r>
                      <a:r>
                        <a:rPr lang="en-US" sz="1600" b="0" baseline="0" dirty="0">
                          <a:solidFill>
                            <a:srgbClr val="000000"/>
                          </a:solidFill>
                        </a:rPr>
                        <a:t> health risks and costs while transitioning</a:t>
                      </a:r>
                      <a:endParaRPr lang="en-US" sz="1600" b="0" dirty="0">
                        <a:solidFill>
                          <a:srgbClr val="000000"/>
                        </a:solidFill>
                      </a:endParaRPr>
                    </a:p>
                  </a:txBody>
                  <a:tcPr/>
                </a:tc>
                <a:extLst>
                  <a:ext uri="{0D108BD9-81ED-4DB2-BD59-A6C34878D82A}">
                    <a16:rowId xmlns="" xmlns:a16="http://schemas.microsoft.com/office/drawing/2014/main" val="10000"/>
                  </a:ext>
                </a:extLst>
              </a:tr>
              <a:tr h="370840">
                <a:tc>
                  <a:txBody>
                    <a:bodyPr/>
                    <a:lstStyle/>
                    <a:p>
                      <a:pPr marL="233363" marR="0" lvl="1" indent="-233363" algn="l" defTabSz="93286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dirty="0">
                          <a:solidFill>
                            <a:srgbClr val="000000"/>
                          </a:solidFill>
                        </a:rPr>
                        <a:t>2. </a:t>
                      </a:r>
                      <a:r>
                        <a:rPr lang="en-US" sz="1600" b="1" dirty="0">
                          <a:solidFill>
                            <a:srgbClr val="000000"/>
                          </a:solidFill>
                        </a:rPr>
                        <a:t>Home and community-based</a:t>
                      </a:r>
                      <a:r>
                        <a:rPr lang="en-US" sz="1600" b="1" baseline="0" dirty="0">
                          <a:solidFill>
                            <a:srgbClr val="000000"/>
                          </a:solidFill>
                        </a:rPr>
                        <a:t> s</a:t>
                      </a:r>
                      <a:r>
                        <a:rPr lang="en-US" sz="1600" b="1" dirty="0">
                          <a:solidFill>
                            <a:srgbClr val="000000"/>
                          </a:solidFill>
                        </a:rPr>
                        <a:t>ervices to assist</a:t>
                      </a:r>
                      <a:r>
                        <a:rPr lang="en-US" sz="1600" b="1" baseline="0" dirty="0">
                          <a:solidFill>
                            <a:srgbClr val="000000"/>
                          </a:solidFill>
                        </a:rPr>
                        <a:t> </a:t>
                      </a:r>
                      <a:r>
                        <a:rPr lang="en-US" sz="1600" b="1" dirty="0">
                          <a:solidFill>
                            <a:srgbClr val="000000"/>
                          </a:solidFill>
                        </a:rPr>
                        <a:t>individuals to remain in community dwellings </a:t>
                      </a:r>
                      <a:r>
                        <a:rPr lang="en-US" sz="1600" b="0" dirty="0">
                          <a:solidFill>
                            <a:srgbClr val="000000"/>
                          </a:solidFill>
                        </a:rPr>
                        <a:t>–</a:t>
                      </a:r>
                      <a:r>
                        <a:rPr lang="en-US" sz="1600" b="0" baseline="0" dirty="0">
                          <a:solidFill>
                            <a:srgbClr val="000000"/>
                          </a:solidFill>
                        </a:rPr>
                        <a:t> assist in maintaining housing in community setting</a:t>
                      </a:r>
                      <a:endParaRPr lang="en-US" sz="1600" b="0" dirty="0">
                        <a:solidFill>
                          <a:srgbClr val="000000"/>
                        </a:solidFill>
                      </a:endParaRPr>
                    </a:p>
                  </a:txBody>
                  <a:tcPr/>
                </a:tc>
                <a:extLst>
                  <a:ext uri="{0D108BD9-81ED-4DB2-BD59-A6C34878D82A}">
                    <a16:rowId xmlns="" xmlns:a16="http://schemas.microsoft.com/office/drawing/2014/main" val="10001"/>
                  </a:ext>
                </a:extLst>
              </a:tr>
              <a:tr h="370840">
                <a:tc>
                  <a:txBody>
                    <a:bodyPr/>
                    <a:lstStyle/>
                    <a:p>
                      <a:pPr marL="233363" marR="0" lvl="1" indent="-233363" algn="l" defTabSz="93286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dirty="0">
                          <a:solidFill>
                            <a:srgbClr val="000000"/>
                          </a:solidFill>
                        </a:rPr>
                        <a:t>3. </a:t>
                      </a:r>
                      <a:r>
                        <a:rPr lang="en-US" sz="1600" b="1" dirty="0">
                          <a:solidFill>
                            <a:srgbClr val="000000"/>
                          </a:solidFill>
                        </a:rPr>
                        <a:t>Maintain</a:t>
                      </a:r>
                      <a:r>
                        <a:rPr lang="en-US" sz="1600" b="1" baseline="0" dirty="0">
                          <a:solidFill>
                            <a:srgbClr val="000000"/>
                          </a:solidFill>
                        </a:rPr>
                        <a:t> a safe and healthy living environment </a:t>
                      </a:r>
                      <a:r>
                        <a:rPr lang="en-US" sz="1600" b="0" baseline="0" dirty="0">
                          <a:solidFill>
                            <a:srgbClr val="000000"/>
                          </a:solidFill>
                        </a:rPr>
                        <a:t>– increase member’s functioning and independence related to a medical condition and promote home safety</a:t>
                      </a:r>
                      <a:endParaRPr lang="en-US" sz="1600" b="0" dirty="0">
                        <a:solidFill>
                          <a:srgbClr val="000000"/>
                        </a:solidFill>
                      </a:endParaRPr>
                    </a:p>
                  </a:txBody>
                  <a:tcPr/>
                </a:tc>
                <a:extLst>
                  <a:ext uri="{0D108BD9-81ED-4DB2-BD59-A6C34878D82A}">
                    <a16:rowId xmlns="" xmlns:a16="http://schemas.microsoft.com/office/drawing/2014/main" val="10002"/>
                  </a:ext>
                </a:extLst>
              </a:tr>
              <a:tr h="370840">
                <a:tc>
                  <a:txBody>
                    <a:bodyPr/>
                    <a:lstStyle/>
                    <a:p>
                      <a:pPr marL="233363" marR="0" lvl="1" indent="-233363" algn="l" defTabSz="93286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dirty="0">
                          <a:solidFill>
                            <a:srgbClr val="000000"/>
                          </a:solidFill>
                        </a:rPr>
                        <a:t>4. </a:t>
                      </a:r>
                      <a:r>
                        <a:rPr lang="en-US" sz="1600" b="1" dirty="0">
                          <a:solidFill>
                            <a:srgbClr val="000000"/>
                          </a:solidFill>
                        </a:rPr>
                        <a:t>Physical activity and nutrition </a:t>
                      </a:r>
                      <a:r>
                        <a:rPr lang="en-US" sz="1600" b="0" dirty="0">
                          <a:solidFill>
                            <a:srgbClr val="000000"/>
                          </a:solidFill>
                        </a:rPr>
                        <a:t>– promote health by increasing</a:t>
                      </a:r>
                      <a:r>
                        <a:rPr lang="en-US" sz="1600" b="0" baseline="0" dirty="0">
                          <a:solidFill>
                            <a:srgbClr val="000000"/>
                          </a:solidFill>
                        </a:rPr>
                        <a:t> activity and access to affordable healthy food</a:t>
                      </a:r>
                      <a:endParaRPr lang="en-US" sz="1600" b="0" dirty="0">
                        <a:solidFill>
                          <a:srgbClr val="000000"/>
                        </a:solidFill>
                      </a:endParaRPr>
                    </a:p>
                  </a:txBody>
                  <a:tcPr/>
                </a:tc>
                <a:extLst>
                  <a:ext uri="{0D108BD9-81ED-4DB2-BD59-A6C34878D82A}">
                    <a16:rowId xmlns="" xmlns:a16="http://schemas.microsoft.com/office/drawing/2014/main" val="10004"/>
                  </a:ext>
                </a:extLst>
              </a:tr>
              <a:tr h="370840">
                <a:tc>
                  <a:txBody>
                    <a:bodyPr/>
                    <a:lstStyle/>
                    <a:p>
                      <a:pPr marL="233363" marR="0" lvl="1" indent="-233363" algn="l" defTabSz="93286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dirty="0">
                          <a:solidFill>
                            <a:srgbClr val="000000"/>
                          </a:solidFill>
                        </a:rPr>
                        <a:t>5. </a:t>
                      </a:r>
                      <a:r>
                        <a:rPr lang="en-US" sz="1600" b="1" dirty="0">
                          <a:solidFill>
                            <a:srgbClr val="000000"/>
                          </a:solidFill>
                        </a:rPr>
                        <a:t>Experience</a:t>
                      </a:r>
                      <a:r>
                        <a:rPr lang="en-US" sz="1600" b="1" baseline="0" dirty="0">
                          <a:solidFill>
                            <a:srgbClr val="000000"/>
                          </a:solidFill>
                        </a:rPr>
                        <a:t> of violence support </a:t>
                      </a:r>
                      <a:r>
                        <a:rPr lang="en-US" sz="1600" b="0" baseline="0" dirty="0">
                          <a:solidFill>
                            <a:srgbClr val="000000"/>
                          </a:solidFill>
                        </a:rPr>
                        <a:t>– facilitate connections to services of a DPH-funded provider or EOHHS-funded agency</a:t>
                      </a:r>
                      <a:endParaRPr lang="en-US" sz="1600" b="0" dirty="0">
                        <a:solidFill>
                          <a:srgbClr val="000000"/>
                        </a:solidFill>
                      </a:endParaRPr>
                    </a:p>
                  </a:txBody>
                  <a:tcPr/>
                </a:tc>
                <a:extLst>
                  <a:ext uri="{0D108BD9-81ED-4DB2-BD59-A6C34878D82A}">
                    <a16:rowId xmlns="" xmlns:a16="http://schemas.microsoft.com/office/drawing/2014/main" val="10005"/>
                  </a:ext>
                </a:extLst>
              </a:tr>
              <a:tr h="370840">
                <a:tc>
                  <a:txBody>
                    <a:bodyPr/>
                    <a:lstStyle/>
                    <a:p>
                      <a:pPr marL="233363" marR="0" lvl="1" indent="-233363" algn="l" defTabSz="93286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dirty="0">
                          <a:solidFill>
                            <a:srgbClr val="000000"/>
                          </a:solidFill>
                        </a:rPr>
                        <a:t>6.</a:t>
                      </a:r>
                      <a:r>
                        <a:rPr lang="en-US" sz="1600" b="0" baseline="0" dirty="0">
                          <a:solidFill>
                            <a:srgbClr val="000000"/>
                          </a:solidFill>
                        </a:rPr>
                        <a:t> </a:t>
                      </a:r>
                      <a:r>
                        <a:rPr lang="en-US" sz="1600" b="1" dirty="0">
                          <a:solidFill>
                            <a:srgbClr val="000000"/>
                          </a:solidFill>
                        </a:rPr>
                        <a:t>Other individual goods and services </a:t>
                      </a:r>
                      <a:r>
                        <a:rPr lang="en-US" sz="1600" b="0" dirty="0">
                          <a:solidFill>
                            <a:srgbClr val="000000"/>
                          </a:solidFill>
                        </a:rPr>
                        <a:t>--</a:t>
                      </a:r>
                      <a:r>
                        <a:rPr lang="en-US" sz="1600" b="0" baseline="0" dirty="0">
                          <a:solidFill>
                            <a:srgbClr val="000000"/>
                          </a:solidFill>
                        </a:rPr>
                        <a:t> not previously covered and provides benefit and support related to SDH, upon approval of MassHealth</a:t>
                      </a:r>
                      <a:endParaRPr lang="en-US" sz="1600" b="1" dirty="0">
                        <a:solidFill>
                          <a:srgbClr val="000000"/>
                        </a:solidFill>
                      </a:endParaRPr>
                    </a:p>
                  </a:txBody>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4212731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1994" y="2729414"/>
            <a:ext cx="8760026" cy="646331"/>
          </a:xfrm>
          <a:prstGeom prst="rect">
            <a:avLst/>
          </a:prstGeom>
        </p:spPr>
        <p:txBody>
          <a:bodyPr wrap="none">
            <a:spAutoFit/>
          </a:bodyPr>
          <a:lstStyle/>
          <a:p>
            <a:pPr algn="ctr"/>
            <a:r>
              <a:rPr lang="en-US" sz="3600" b="1" dirty="0" smtClean="0">
                <a:solidFill>
                  <a:srgbClr val="002060"/>
                </a:solidFill>
              </a:rPr>
              <a:t>III. </a:t>
            </a:r>
            <a:r>
              <a:rPr lang="en-US" sz="3600" b="1" dirty="0">
                <a:solidFill>
                  <a:srgbClr val="002060"/>
                </a:solidFill>
              </a:rPr>
              <a:t>Introduction to Community Partners</a:t>
            </a:r>
            <a:endParaRPr lang="en-US" sz="3600" b="1" dirty="0"/>
          </a:p>
        </p:txBody>
      </p:sp>
    </p:spTree>
    <p:extLst>
      <p:ext uri="{BB962C8B-B14F-4D97-AF65-F5344CB8AC3E}">
        <p14:creationId xmlns:p14="http://schemas.microsoft.com/office/powerpoint/2010/main" val="1685737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45" y="234863"/>
            <a:ext cx="8053675" cy="36933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n-US" sz="2400" dirty="0"/>
              <a:t>Objectives for Community Partners (CP) Program</a:t>
            </a:r>
          </a:p>
        </p:txBody>
      </p:sp>
      <p:sp>
        <p:nvSpPr>
          <p:cNvPr id="6" name="TextBox 5"/>
          <p:cNvSpPr txBox="1">
            <a:spLocks/>
          </p:cNvSpPr>
          <p:nvPr/>
        </p:nvSpPr>
        <p:spPr>
          <a:xfrm>
            <a:off x="626738" y="838200"/>
            <a:ext cx="7956257" cy="5133386"/>
          </a:xfrm>
          <a:prstGeom prst="rect">
            <a:avLst/>
          </a:prstGeom>
          <a:noFill/>
          <a:ln w="19050" cmpd="sng">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3" tIns="91293" rIns="91293" bIns="91293" numCol="1" anchor="t" anchorCtr="0" compatLnSpc="1">
            <a:prstTxWarp prst="textNoShape">
              <a:avLst/>
            </a:prstTxWarp>
            <a:noAutofit/>
          </a:bodyPr>
          <a:lstStyle>
            <a:lvl1pPr lvl="0" indent="0" defTabSz="913429" fontAlgn="base">
              <a:spcBef>
                <a:spcPct val="0"/>
              </a:spcBef>
              <a:spcAft>
                <a:spcPct val="0"/>
              </a:spcAft>
              <a:buClr>
                <a:schemeClr val="tx2"/>
              </a:buClr>
              <a:defRPr sz="1600" baseline="0"/>
            </a:lvl1pPr>
            <a:lvl2pPr marL="197586" lvl="1" indent="-195966" defTabSz="913429" fontAlgn="base">
              <a:spcBef>
                <a:spcPct val="0"/>
              </a:spcBef>
              <a:spcAft>
                <a:spcPct val="0"/>
              </a:spcAft>
              <a:buClr>
                <a:schemeClr val="tx2"/>
              </a:buClr>
              <a:buSzPct val="125000"/>
              <a:buFont typeface="Arial" charset="0"/>
              <a:buChar char="▪"/>
              <a:defRPr sz="1600" baseline="0"/>
            </a:lvl2pPr>
            <a:lvl3pPr marL="466431" lvl="2" indent="-267227" defTabSz="913429" fontAlgn="base">
              <a:spcBef>
                <a:spcPct val="0"/>
              </a:spcBef>
              <a:spcAft>
                <a:spcPct val="0"/>
              </a:spcAft>
              <a:buClr>
                <a:schemeClr val="tx2"/>
              </a:buClr>
              <a:buSzPct val="120000"/>
              <a:buFont typeface="Arial" charset="0"/>
              <a:buChar char="–"/>
              <a:defRPr sz="1600" baseline="0"/>
            </a:lvl3pPr>
            <a:lvl4pPr marL="626768" lvl="3" indent="-158716" defTabSz="913429" fontAlgn="base">
              <a:spcBef>
                <a:spcPct val="0"/>
              </a:spcBef>
              <a:spcAft>
                <a:spcPct val="0"/>
              </a:spcAft>
              <a:buClr>
                <a:schemeClr val="tx2"/>
              </a:buClr>
              <a:buSzPct val="120000"/>
              <a:buFont typeface="Arial" charset="0"/>
              <a:buChar char="▫"/>
              <a:defRPr sz="1600" baseline="0"/>
            </a:lvl4pPr>
            <a:lvl5pPr marL="764947" lvl="4" indent="-132804" defTabSz="913429" fontAlgn="base">
              <a:spcBef>
                <a:spcPct val="0"/>
              </a:spcBef>
              <a:spcAft>
                <a:spcPct val="0"/>
              </a:spcAft>
              <a:buClr>
                <a:schemeClr val="tx2"/>
              </a:buClr>
              <a:buSzPct val="89000"/>
              <a:buFont typeface="Arial" charset="0"/>
              <a:buChar char="-"/>
              <a:defRPr sz="1600" baseline="0"/>
            </a:lvl5pPr>
            <a:lvl6pPr marL="764947" indent="-132804" defTabSz="913429" fontAlgn="base">
              <a:spcBef>
                <a:spcPct val="0"/>
              </a:spcBef>
              <a:spcAft>
                <a:spcPct val="0"/>
              </a:spcAft>
              <a:buClr>
                <a:schemeClr val="tx2"/>
              </a:buClr>
              <a:buSzPct val="89000"/>
              <a:buFont typeface="Arial" charset="0"/>
              <a:buChar char="-"/>
              <a:defRPr sz="1600" baseline="0"/>
            </a:lvl6pPr>
            <a:lvl7pPr marL="764947" indent="-132804" defTabSz="913429" fontAlgn="base">
              <a:spcBef>
                <a:spcPct val="0"/>
              </a:spcBef>
              <a:spcAft>
                <a:spcPct val="0"/>
              </a:spcAft>
              <a:buClr>
                <a:schemeClr val="tx2"/>
              </a:buClr>
              <a:buSzPct val="89000"/>
              <a:buFont typeface="Arial" charset="0"/>
              <a:buChar char="-"/>
              <a:defRPr sz="1600" baseline="0"/>
            </a:lvl7pPr>
            <a:lvl8pPr marL="764947" indent="-132804" defTabSz="913429" fontAlgn="base">
              <a:spcBef>
                <a:spcPct val="0"/>
              </a:spcBef>
              <a:spcAft>
                <a:spcPct val="0"/>
              </a:spcAft>
              <a:buClr>
                <a:schemeClr val="tx2"/>
              </a:buClr>
              <a:buSzPct val="89000"/>
              <a:buFont typeface="Arial" charset="0"/>
              <a:buChar char="-"/>
              <a:defRPr sz="1600" baseline="0"/>
            </a:lvl8pPr>
            <a:lvl9pPr marL="764947" indent="-132804" defTabSz="913429" fontAlgn="base">
              <a:spcBef>
                <a:spcPct val="0"/>
              </a:spcBef>
              <a:spcAft>
                <a:spcPct val="0"/>
              </a:spcAft>
              <a:buClr>
                <a:schemeClr val="tx2"/>
              </a:buClr>
              <a:buSzPct val="89000"/>
              <a:buFont typeface="Arial" charset="0"/>
              <a:buChar char="-"/>
              <a:defRPr sz="1600" baseline="0"/>
            </a:lvl9pPr>
          </a:lstStyle>
          <a:p>
            <a:pPr lvl="1">
              <a:spcBef>
                <a:spcPts val="0"/>
              </a:spcBef>
              <a:spcAft>
                <a:spcPts val="600"/>
              </a:spcAft>
              <a:buClr>
                <a:srgbClr val="000000"/>
              </a:buClr>
              <a:buFont typeface="Arial" panose="020B0604020202020204" pitchFamily="34" charset="0"/>
              <a:buChar char="•"/>
            </a:pPr>
            <a:r>
              <a:rPr lang="en-US" sz="1700" dirty="0">
                <a:solidFill>
                  <a:srgbClr val="000000"/>
                </a:solidFill>
                <a:latin typeface="Arial"/>
              </a:rPr>
              <a:t>Support members with high BH needs, complex LTSS needs and their families to help them </a:t>
            </a:r>
            <a:r>
              <a:rPr lang="en-US" sz="1700" b="1" dirty="0">
                <a:solidFill>
                  <a:srgbClr val="5E8BFF">
                    <a:lumMod val="50000"/>
                  </a:srgbClr>
                </a:solidFill>
                <a:latin typeface="Arial"/>
              </a:rPr>
              <a:t>navigate the complex systems of BH and LTSS </a:t>
            </a:r>
            <a:r>
              <a:rPr lang="en-US" sz="1700" dirty="0">
                <a:solidFill>
                  <a:srgbClr val="000000"/>
                </a:solidFill>
                <a:latin typeface="Arial"/>
              </a:rPr>
              <a:t>in Massachusetts.</a:t>
            </a:r>
          </a:p>
          <a:p>
            <a:pPr lvl="1">
              <a:spcBef>
                <a:spcPts val="0"/>
              </a:spcBef>
              <a:spcAft>
                <a:spcPts val="600"/>
              </a:spcAft>
              <a:buClr>
                <a:srgbClr val="000000"/>
              </a:buClr>
              <a:buFont typeface="Arial" panose="020B0604020202020204" pitchFamily="34" charset="0"/>
              <a:buChar char="•"/>
            </a:pPr>
            <a:r>
              <a:rPr lang="en-US" sz="1700" b="1" dirty="0">
                <a:solidFill>
                  <a:srgbClr val="5E8BFF">
                    <a:lumMod val="50000"/>
                  </a:srgbClr>
                </a:solidFill>
                <a:latin typeface="Arial"/>
              </a:rPr>
              <a:t>Improve member experience, continuity and quality of care </a:t>
            </a:r>
            <a:r>
              <a:rPr lang="en-US" sz="1700" dirty="0">
                <a:solidFill>
                  <a:srgbClr val="000000"/>
                </a:solidFill>
                <a:latin typeface="Arial"/>
              </a:rPr>
              <a:t>by holistically engaging members with high BH needs (SMI, SED, and SUD</a:t>
            </a:r>
            <a:r>
              <a:rPr lang="en-US" sz="1700" baseline="30000" dirty="0">
                <a:solidFill>
                  <a:srgbClr val="000000"/>
                </a:solidFill>
                <a:latin typeface="Arial"/>
              </a:rPr>
              <a:t>1</a:t>
            </a:r>
            <a:r>
              <a:rPr lang="en-US" sz="1700" dirty="0">
                <a:solidFill>
                  <a:srgbClr val="000000"/>
                </a:solidFill>
                <a:latin typeface="Arial"/>
              </a:rPr>
              <a:t>) and complex LTSS needs.</a:t>
            </a:r>
          </a:p>
          <a:p>
            <a:pPr lvl="1">
              <a:spcBef>
                <a:spcPts val="0"/>
              </a:spcBef>
              <a:spcAft>
                <a:spcPts val="600"/>
              </a:spcAft>
              <a:buClr>
                <a:srgbClr val="000000"/>
              </a:buClr>
              <a:buFont typeface="Arial" panose="020B0604020202020204" pitchFamily="34" charset="0"/>
              <a:buChar char="•"/>
            </a:pPr>
            <a:r>
              <a:rPr lang="en-US" sz="1700" dirty="0">
                <a:solidFill>
                  <a:srgbClr val="000000"/>
                </a:solidFill>
                <a:latin typeface="Arial"/>
              </a:rPr>
              <a:t>Create opportunity for ACOs and MCOs to </a:t>
            </a:r>
            <a:r>
              <a:rPr lang="en-US" sz="1700" b="1" dirty="0">
                <a:solidFill>
                  <a:srgbClr val="5E8BFF">
                    <a:lumMod val="50000"/>
                  </a:srgbClr>
                </a:solidFill>
                <a:latin typeface="Arial"/>
              </a:rPr>
              <a:t>leverage the expertise and capabilities of existing community-based organizations </a:t>
            </a:r>
            <a:r>
              <a:rPr lang="en-US" sz="1700" dirty="0">
                <a:solidFill>
                  <a:srgbClr val="000000"/>
                </a:solidFill>
                <a:latin typeface="Arial"/>
              </a:rPr>
              <a:t>serving populations with BH and LTSS needs.</a:t>
            </a:r>
          </a:p>
          <a:p>
            <a:pPr lvl="1">
              <a:spcBef>
                <a:spcPts val="0"/>
              </a:spcBef>
              <a:spcAft>
                <a:spcPts val="600"/>
              </a:spcAft>
              <a:buClr>
                <a:srgbClr val="000000"/>
              </a:buClr>
              <a:buFont typeface="Arial" panose="020B0604020202020204" pitchFamily="34" charset="0"/>
              <a:buChar char="•"/>
            </a:pPr>
            <a:r>
              <a:rPr lang="en-US" sz="1700" b="1" dirty="0">
                <a:solidFill>
                  <a:srgbClr val="5E8BFF">
                    <a:lumMod val="50000"/>
                  </a:srgbClr>
                </a:solidFill>
                <a:latin typeface="Arial"/>
              </a:rPr>
              <a:t>Invest in the continued development of BH and LTSS infrastructure</a:t>
            </a:r>
            <a:r>
              <a:rPr lang="en-US" sz="1700" dirty="0">
                <a:solidFill>
                  <a:srgbClr val="000000"/>
                </a:solidFill>
                <a:latin typeface="Arial"/>
              </a:rPr>
              <a:t> (e.g. technology, information systems) that is sustainable over time.</a:t>
            </a:r>
          </a:p>
          <a:p>
            <a:pPr lvl="1">
              <a:spcBef>
                <a:spcPts val="0"/>
              </a:spcBef>
              <a:spcAft>
                <a:spcPts val="600"/>
              </a:spcAft>
              <a:buClr>
                <a:srgbClr val="000000"/>
              </a:buClr>
              <a:buFont typeface="Arial" panose="020B0604020202020204" pitchFamily="34" charset="0"/>
              <a:buChar char="•"/>
            </a:pPr>
            <a:r>
              <a:rPr lang="en-US" sz="1700" b="1" dirty="0">
                <a:solidFill>
                  <a:srgbClr val="5E8BFF">
                    <a:lumMod val="50000"/>
                  </a:srgbClr>
                </a:solidFill>
                <a:latin typeface="Arial"/>
              </a:rPr>
              <a:t>Improve collaboration </a:t>
            </a:r>
            <a:r>
              <a:rPr lang="en-US" sz="1700" dirty="0">
                <a:solidFill>
                  <a:srgbClr val="000000"/>
                </a:solidFill>
                <a:latin typeface="Arial"/>
              </a:rPr>
              <a:t>across ACOs, MCOs, CPs, community organizations addressing the social determinants of health, and BH, LTSS, and health care delivery systems in order to break down existing silos and </a:t>
            </a:r>
            <a:r>
              <a:rPr lang="en-US" sz="1700" b="1" dirty="0">
                <a:solidFill>
                  <a:srgbClr val="5E8BFF">
                    <a:lumMod val="50000"/>
                  </a:srgbClr>
                </a:solidFill>
                <a:latin typeface="Arial"/>
              </a:rPr>
              <a:t>deliver integrated care. </a:t>
            </a:r>
          </a:p>
          <a:p>
            <a:pPr lvl="1">
              <a:spcBef>
                <a:spcPts val="0"/>
              </a:spcBef>
              <a:spcAft>
                <a:spcPts val="0"/>
              </a:spcAft>
              <a:buClr>
                <a:srgbClr val="000000"/>
              </a:buClr>
              <a:buFont typeface="Arial" panose="020B0604020202020204" pitchFamily="34" charset="0"/>
              <a:buChar char="•"/>
            </a:pPr>
            <a:r>
              <a:rPr lang="en-US" sz="1700" b="1" dirty="0">
                <a:solidFill>
                  <a:srgbClr val="5E8BFF">
                    <a:lumMod val="50000"/>
                  </a:srgbClr>
                </a:solidFill>
                <a:latin typeface="Arial"/>
              </a:rPr>
              <a:t>Support values </a:t>
            </a:r>
            <a:r>
              <a:rPr lang="en-US" sz="1700" dirty="0">
                <a:solidFill>
                  <a:srgbClr val="000000"/>
                </a:solidFill>
                <a:latin typeface="Arial"/>
              </a:rPr>
              <a:t>of Community First, SAMHSA recovery principles, independent living, and promote cultural competence.</a:t>
            </a:r>
          </a:p>
        </p:txBody>
      </p:sp>
      <p:sp>
        <p:nvSpPr>
          <p:cNvPr id="8" name="4. Footnote"/>
          <p:cNvSpPr txBox="1">
            <a:spLocks noChangeArrowheads="1"/>
          </p:cNvSpPr>
          <p:nvPr/>
        </p:nvSpPr>
        <p:spPr bwMode="auto">
          <a:xfrm>
            <a:off x="174965" y="6048271"/>
            <a:ext cx="8799129" cy="471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defPPr>
              <a:defRPr lang="en-US"/>
            </a:defPPr>
            <a:lvl1pPr marL="104775" indent="-104775" defTabSz="895350">
              <a:defRPr sz="1000" baseline="0">
                <a:latin typeface="+mn-lt"/>
              </a:defRPr>
            </a:lvl1pPr>
            <a:lvl2pPr marL="1031875" defTabSz="895350">
              <a:defRPr sz="2400"/>
            </a:lvl2pPr>
            <a:lvl3pPr marL="1217613" defTabSz="895350">
              <a:defRPr sz="2400"/>
            </a:lvl3pPr>
            <a:lvl4pPr marL="1404938"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r>
              <a:rPr lang="en-US" dirty="0">
                <a:solidFill>
                  <a:srgbClr val="000000"/>
                </a:solidFill>
              </a:rPr>
              <a:t>1 SMI = Serious Mental Illness; SED = Serious Emotional Disturbance; SUD = Substance Use Disorder	</a:t>
            </a:r>
          </a:p>
          <a:p>
            <a:r>
              <a:rPr lang="en-US" dirty="0">
                <a:solidFill>
                  <a:srgbClr val="000000"/>
                </a:solidFill>
              </a:rPr>
              <a:t>	</a:t>
            </a:r>
          </a:p>
          <a:p>
            <a:endParaRPr lang="en-US" dirty="0">
              <a:solidFill>
                <a:srgbClr val="000000"/>
              </a:solidFill>
            </a:endParaRPr>
          </a:p>
        </p:txBody>
      </p:sp>
    </p:spTree>
    <p:extLst>
      <p:ext uri="{BB962C8B-B14F-4D97-AF65-F5344CB8AC3E}">
        <p14:creationId xmlns:p14="http://schemas.microsoft.com/office/powerpoint/2010/main" val="2526285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45" y="234863"/>
            <a:ext cx="8053675" cy="369332"/>
          </a:xfrm>
        </p:spPr>
        <p:txBody>
          <a:bodyPr/>
          <a:lstStyle/>
          <a:p>
            <a:r>
              <a:rPr lang="en-US" sz="2400" dirty="0"/>
              <a:t>BH CP Model: What will the BH CP do for Members?  </a:t>
            </a:r>
          </a:p>
        </p:txBody>
      </p:sp>
      <p:sp>
        <p:nvSpPr>
          <p:cNvPr id="3" name="Rectangle 2"/>
          <p:cNvSpPr>
            <a:spLocks/>
          </p:cNvSpPr>
          <p:nvPr/>
        </p:nvSpPr>
        <p:spPr>
          <a:xfrm>
            <a:off x="203238" y="976979"/>
            <a:ext cx="8525486" cy="5450067"/>
          </a:xfrm>
          <a:prstGeom prst="rect">
            <a:avLst/>
          </a:prstGeom>
          <a:solidFill>
            <a:schemeClr val="bg1"/>
          </a:solidFill>
          <a:ln w="19050"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536" tIns="45776" rIns="91536" bIns="45776" rtlCol="0" anchor="ctr"/>
          <a:lstStyle/>
          <a:p>
            <a:pPr algn="ctr" defTabSz="917262"/>
            <a:endParaRPr lang="en-US" sz="1200" dirty="0">
              <a:solidFill>
                <a:srgbClr val="FFFFFF"/>
              </a:solidFill>
            </a:endParaRPr>
          </a:p>
        </p:txBody>
      </p:sp>
      <p:sp>
        <p:nvSpPr>
          <p:cNvPr id="5" name="TextBox 4"/>
          <p:cNvSpPr txBox="1">
            <a:spLocks/>
          </p:cNvSpPr>
          <p:nvPr/>
        </p:nvSpPr>
        <p:spPr>
          <a:xfrm>
            <a:off x="225009" y="976979"/>
            <a:ext cx="8503715" cy="363283"/>
          </a:xfrm>
          <a:prstGeom prst="rect">
            <a:avLst/>
          </a:prstGeom>
          <a:solidFill>
            <a:schemeClr val="accent1"/>
          </a:solidFill>
          <a:ln w="1905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9936" tIns="69936" rIns="69936" bIns="69936"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400" b="1" dirty="0">
                <a:solidFill>
                  <a:srgbClr val="FFFFFF"/>
                </a:solidFill>
              </a:rPr>
              <a:t>BH CP Functions</a:t>
            </a:r>
          </a:p>
        </p:txBody>
      </p:sp>
      <p:sp>
        <p:nvSpPr>
          <p:cNvPr id="10" name="TextBox 9"/>
          <p:cNvSpPr txBox="1"/>
          <p:nvPr/>
        </p:nvSpPr>
        <p:spPr>
          <a:xfrm>
            <a:off x="466515" y="1434139"/>
            <a:ext cx="8016677" cy="4992907"/>
          </a:xfrm>
          <a:prstGeom prst="rect">
            <a:avLst/>
          </a:prstGeom>
          <a:solidFill>
            <a:schemeClr val="bg1"/>
          </a:solidFill>
          <a:ln w="9525">
            <a:noFill/>
            <a:miter lim="800000"/>
            <a:headEnd/>
            <a:tailEnd/>
          </a:ln>
          <a:effectLst/>
          <a:extLst/>
        </p:spPr>
        <p:txBody>
          <a:bodyPr vert="horz" wrap="square" lIns="72010" tIns="72010" rIns="72010" bIns="72010" numCol="1" rtlCol="0" anchor="t" anchorCtr="0" compatLnSpc="1">
            <a:prstTxWarp prst="textNoShape">
              <a:avLst/>
            </a:prstTxWarp>
            <a:spAutoFit/>
          </a:bodyPr>
          <a:lstStyle/>
          <a:p>
            <a:pPr marL="346025" indent="-346025" defTabSz="898734">
              <a:lnSpc>
                <a:spcPct val="150000"/>
              </a:lnSpc>
              <a:buFont typeface="+mj-lt"/>
              <a:buAutoNum type="arabicPeriod"/>
            </a:pPr>
            <a:r>
              <a:rPr lang="en-US" sz="1500" b="1" dirty="0">
                <a:latin typeface="Arial"/>
              </a:rPr>
              <a:t>Outreach and active engagement </a:t>
            </a:r>
            <a:r>
              <a:rPr lang="en-US" sz="1500" dirty="0">
                <a:latin typeface="Arial"/>
              </a:rPr>
              <a:t>of assigned members.</a:t>
            </a:r>
          </a:p>
          <a:p>
            <a:pPr marL="346025" indent="-346025" defTabSz="898734">
              <a:lnSpc>
                <a:spcPct val="150000"/>
              </a:lnSpc>
              <a:buFont typeface="+mj-lt"/>
              <a:buAutoNum type="arabicPeriod"/>
            </a:pPr>
            <a:r>
              <a:rPr lang="en-US" sz="1500" dirty="0">
                <a:latin typeface="Arial"/>
              </a:rPr>
              <a:t>Identify, engage, and </a:t>
            </a:r>
            <a:r>
              <a:rPr lang="en-US" sz="1500" b="1" dirty="0">
                <a:latin typeface="Arial"/>
              </a:rPr>
              <a:t>facilitate member’s care team</a:t>
            </a:r>
            <a:r>
              <a:rPr lang="en-US" sz="1500" dirty="0">
                <a:latin typeface="Arial"/>
              </a:rPr>
              <a:t>, including PCP, BH provider, and other providers and individuals identified by the member, on an ongoing basis and as necessary.</a:t>
            </a:r>
          </a:p>
          <a:p>
            <a:pPr marL="346025" indent="-346025" defTabSz="898734">
              <a:lnSpc>
                <a:spcPct val="150000"/>
              </a:lnSpc>
              <a:buFont typeface="+mj-lt"/>
              <a:buAutoNum type="arabicPeriod"/>
            </a:pPr>
            <a:r>
              <a:rPr lang="en-US" sz="1500" dirty="0">
                <a:latin typeface="Arial"/>
              </a:rPr>
              <a:t>Conduct </a:t>
            </a:r>
            <a:r>
              <a:rPr lang="en-US" sz="1500" b="1" dirty="0">
                <a:latin typeface="Arial"/>
              </a:rPr>
              <a:t>comprehensive assessment</a:t>
            </a:r>
            <a:r>
              <a:rPr lang="en-US" sz="1500" dirty="0">
                <a:latin typeface="Arial"/>
              </a:rPr>
              <a:t> and </a:t>
            </a:r>
            <a:r>
              <a:rPr lang="en-US" sz="1500" b="1" dirty="0">
                <a:latin typeface="Arial"/>
              </a:rPr>
              <a:t>person-centered treatment planning </a:t>
            </a:r>
            <a:r>
              <a:rPr lang="en-US" sz="1500" dirty="0">
                <a:latin typeface="Arial"/>
              </a:rPr>
              <a:t>across BH, LTSS, physical health, and social factors that leverages existing member relationships and community BH expertise.</a:t>
            </a:r>
          </a:p>
          <a:p>
            <a:pPr marL="346025" indent="-346025" defTabSz="898734">
              <a:lnSpc>
                <a:spcPct val="150000"/>
              </a:lnSpc>
              <a:buFont typeface="+mj-lt"/>
              <a:buAutoNum type="arabicPeriod"/>
            </a:pPr>
            <a:r>
              <a:rPr lang="en-US" sz="1500" b="1" dirty="0">
                <a:latin typeface="Arial"/>
              </a:rPr>
              <a:t>Coordinate services across continuum of care </a:t>
            </a:r>
            <a:r>
              <a:rPr lang="en-US" sz="1500" dirty="0">
                <a:latin typeface="Arial"/>
              </a:rPr>
              <a:t>to ensure that the member is in the right place for the right services at the right time.</a:t>
            </a:r>
          </a:p>
          <a:p>
            <a:pPr marL="346025" indent="-346025" defTabSz="898734">
              <a:lnSpc>
                <a:spcPct val="150000"/>
              </a:lnSpc>
              <a:buFont typeface="+mj-lt"/>
              <a:buAutoNum type="arabicPeriod"/>
            </a:pPr>
            <a:r>
              <a:rPr lang="en-US" sz="1500" dirty="0">
                <a:latin typeface="Arial"/>
              </a:rPr>
              <a:t>Support </a:t>
            </a:r>
            <a:r>
              <a:rPr lang="en-US" sz="1500" b="1" dirty="0">
                <a:latin typeface="Arial"/>
              </a:rPr>
              <a:t>transitions of care </a:t>
            </a:r>
            <a:r>
              <a:rPr lang="en-US" sz="1500" dirty="0">
                <a:latin typeface="Arial"/>
              </a:rPr>
              <a:t>between settings.</a:t>
            </a:r>
          </a:p>
          <a:p>
            <a:pPr marL="346025" indent="-346025" defTabSz="898734">
              <a:lnSpc>
                <a:spcPct val="150000"/>
              </a:lnSpc>
              <a:buFont typeface="+mj-lt"/>
              <a:buAutoNum type="arabicPeriod"/>
            </a:pPr>
            <a:r>
              <a:rPr lang="en-US" sz="1500" dirty="0">
                <a:latin typeface="Arial"/>
              </a:rPr>
              <a:t>Provide </a:t>
            </a:r>
            <a:r>
              <a:rPr lang="en-US" sz="1500" b="1" dirty="0">
                <a:latin typeface="Arial"/>
              </a:rPr>
              <a:t>health and wellness coaching</a:t>
            </a:r>
            <a:r>
              <a:rPr lang="en-US" sz="1500" b="1" i="1" dirty="0">
                <a:latin typeface="Arial"/>
              </a:rPr>
              <a:t>. </a:t>
            </a:r>
            <a:r>
              <a:rPr lang="en-US" sz="1500" dirty="0">
                <a:latin typeface="Arial"/>
              </a:rPr>
              <a:t> And. . . </a:t>
            </a:r>
          </a:p>
          <a:p>
            <a:pPr marL="346025" indent="-346025" defTabSz="898734">
              <a:lnSpc>
                <a:spcPct val="150000"/>
              </a:lnSpc>
              <a:buFont typeface="+mj-lt"/>
              <a:buAutoNum type="arabicPeriod"/>
            </a:pPr>
            <a:r>
              <a:rPr lang="en-US" sz="1500" b="1" dirty="0">
                <a:latin typeface="Arial"/>
              </a:rPr>
              <a:t>Facilitate access and referrals to social services</a:t>
            </a:r>
            <a:r>
              <a:rPr lang="en-US" sz="1500" dirty="0">
                <a:latin typeface="Arial"/>
              </a:rPr>
              <a:t>, including identifying social service needs, providing navigation assistance, and follow-up on social service referrals, including flexible services where applicable.</a:t>
            </a:r>
          </a:p>
        </p:txBody>
      </p:sp>
    </p:spTree>
    <p:extLst>
      <p:ext uri="{BB962C8B-B14F-4D97-AF65-F5344CB8AC3E}">
        <p14:creationId xmlns:p14="http://schemas.microsoft.com/office/powerpoint/2010/main" val="3139437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438977" y="716787"/>
            <a:ext cx="8120051" cy="4181842"/>
          </a:xfrm>
          <a:prstGeom prst="rect">
            <a:avLst/>
          </a:prstGeom>
          <a:solidFill>
            <a:schemeClr val="bg1"/>
          </a:solidFill>
          <a:ln w="19050"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2198" tIns="46106" rIns="92198" bIns="46106" rtlCol="0" anchor="ctr"/>
          <a:lstStyle/>
          <a:p>
            <a:pPr algn="ctr" defTabSz="923901"/>
            <a:r>
              <a:rPr lang="en-US" sz="1200" dirty="0">
                <a:solidFill>
                  <a:srgbClr val="FFFFFF"/>
                </a:solidFill>
              </a:rPr>
              <a:t>and providers for which they are eligible based on their health plan</a:t>
            </a:r>
          </a:p>
        </p:txBody>
      </p:sp>
      <p:sp>
        <p:nvSpPr>
          <p:cNvPr id="12" name="Title 1"/>
          <p:cNvSpPr>
            <a:spLocks noGrp="1"/>
          </p:cNvSpPr>
          <p:nvPr>
            <p:ph type="title"/>
          </p:nvPr>
        </p:nvSpPr>
        <p:spPr>
          <a:xfrm>
            <a:off x="174945" y="234863"/>
            <a:ext cx="8053675" cy="292388"/>
          </a:xfrm>
        </p:spPr>
        <p:txBody>
          <a:bodyPr/>
          <a:lstStyle/>
          <a:p>
            <a:r>
              <a:rPr lang="en-US" dirty="0"/>
              <a:t>Anticipated LTSS CP Model: What will the LTSS CP do for Members?</a:t>
            </a:r>
          </a:p>
        </p:txBody>
      </p:sp>
      <p:sp>
        <p:nvSpPr>
          <p:cNvPr id="13" name="Rectangle 12"/>
          <p:cNvSpPr>
            <a:spLocks/>
          </p:cNvSpPr>
          <p:nvPr/>
        </p:nvSpPr>
        <p:spPr>
          <a:xfrm>
            <a:off x="438977" y="4898629"/>
            <a:ext cx="8120947" cy="1608859"/>
          </a:xfrm>
          <a:prstGeom prst="rect">
            <a:avLst/>
          </a:prstGeom>
          <a:solidFill>
            <a:schemeClr val="bg1"/>
          </a:solidFill>
          <a:ln w="19050"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2198" tIns="46106" rIns="92198" bIns="46106" rtlCol="0" anchor="ctr"/>
          <a:lstStyle/>
          <a:p>
            <a:pPr algn="ctr" defTabSz="923901"/>
            <a:r>
              <a:rPr lang="en-US" sz="1200" dirty="0">
                <a:solidFill>
                  <a:srgbClr val="FFFFFF"/>
                </a:solidFill>
              </a:rPr>
              <a:t>and providers for which they are eligible based on their health plan</a:t>
            </a:r>
          </a:p>
        </p:txBody>
      </p:sp>
      <p:sp>
        <p:nvSpPr>
          <p:cNvPr id="15" name="TextBox 14"/>
          <p:cNvSpPr txBox="1"/>
          <p:nvPr/>
        </p:nvSpPr>
        <p:spPr>
          <a:xfrm>
            <a:off x="504659" y="5261912"/>
            <a:ext cx="8009954" cy="1146750"/>
          </a:xfrm>
          <a:prstGeom prst="rect">
            <a:avLst/>
          </a:prstGeom>
          <a:solidFill>
            <a:schemeClr val="bg1"/>
          </a:solidFill>
          <a:ln w="9525">
            <a:noFill/>
            <a:miter lim="800000"/>
            <a:headEnd/>
            <a:tailEnd/>
          </a:ln>
          <a:effectLst/>
          <a:extLst/>
        </p:spPr>
        <p:txBody>
          <a:bodyPr vert="horz" wrap="square" lIns="72530" tIns="72530" rIns="72530" bIns="72530" numCol="1" rtlCol="0" anchor="t" anchorCtr="0" compatLnSpc="1">
            <a:prstTxWarp prst="textNoShape">
              <a:avLst/>
            </a:prstTxWarp>
            <a:spAutoFit/>
          </a:bodyPr>
          <a:lstStyle/>
          <a:p>
            <a:pPr marL="349452" indent="-349452" defTabSz="905238">
              <a:buFont typeface="+mj-lt"/>
              <a:buAutoNum type="arabicPeriod"/>
            </a:pPr>
            <a:r>
              <a:rPr lang="en-US" sz="1300" dirty="0"/>
              <a:t>ACOs and/or MCOs and LTSS CPs may collaboratively identify members with complex LTSS needs who would benefit from comprehensive care management provided by the LTSS CP.</a:t>
            </a:r>
          </a:p>
          <a:p>
            <a:pPr marL="349452" indent="-349452" defTabSz="905238">
              <a:buFont typeface="+mj-lt"/>
              <a:buAutoNum type="arabicPeriod"/>
            </a:pPr>
            <a:r>
              <a:rPr lang="en-US" sz="1300" dirty="0">
                <a:solidFill>
                  <a:srgbClr val="000000"/>
                </a:solidFill>
                <a:latin typeface="Arial"/>
              </a:rPr>
              <a:t>Enhanced Supports arrangements may be made available through a competitive grant arrangement</a:t>
            </a:r>
          </a:p>
          <a:p>
            <a:pPr marL="349452" indent="-349452" defTabSz="905238">
              <a:buFont typeface="+mj-lt"/>
              <a:buAutoNum type="arabicPeriod"/>
            </a:pPr>
            <a:r>
              <a:rPr lang="en-US" sz="1300" dirty="0">
                <a:solidFill>
                  <a:srgbClr val="000000"/>
                </a:solidFill>
                <a:latin typeface="Arial"/>
              </a:rPr>
              <a:t>MassHealth anticipates releasing additional information on the Enhanced  Supports model in Spring 2017.</a:t>
            </a:r>
          </a:p>
        </p:txBody>
      </p:sp>
      <p:sp>
        <p:nvSpPr>
          <p:cNvPr id="14" name="TextBox 13"/>
          <p:cNvSpPr txBox="1">
            <a:spLocks/>
          </p:cNvSpPr>
          <p:nvPr/>
        </p:nvSpPr>
        <p:spPr>
          <a:xfrm>
            <a:off x="438975" y="4898630"/>
            <a:ext cx="8120052" cy="363283"/>
          </a:xfrm>
          <a:prstGeom prst="rect">
            <a:avLst/>
          </a:prstGeom>
          <a:solidFill>
            <a:schemeClr val="accent1"/>
          </a:solidFill>
          <a:ln w="1905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0439" tIns="70439" rIns="70439" bIns="70439"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400" b="1" dirty="0">
                <a:solidFill>
                  <a:srgbClr val="FFFFFF"/>
                </a:solidFill>
              </a:rPr>
              <a:t>Enhanced Supports  </a:t>
            </a:r>
          </a:p>
        </p:txBody>
      </p:sp>
      <p:sp>
        <p:nvSpPr>
          <p:cNvPr id="6" name="TextBox 5"/>
          <p:cNvSpPr txBox="1">
            <a:spLocks/>
          </p:cNvSpPr>
          <p:nvPr/>
        </p:nvSpPr>
        <p:spPr>
          <a:xfrm>
            <a:off x="438977" y="716788"/>
            <a:ext cx="8120052" cy="363283"/>
          </a:xfrm>
          <a:prstGeom prst="rect">
            <a:avLst/>
          </a:prstGeom>
          <a:solidFill>
            <a:schemeClr val="accent1"/>
          </a:solidFill>
          <a:ln w="1905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0439" tIns="70439" rIns="70439" bIns="70439"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400" b="1" dirty="0">
                <a:solidFill>
                  <a:srgbClr val="FFFFFF"/>
                </a:solidFill>
              </a:rPr>
              <a:t>LTSS CPs Supports</a:t>
            </a:r>
          </a:p>
        </p:txBody>
      </p:sp>
      <p:sp>
        <p:nvSpPr>
          <p:cNvPr id="7" name="TextBox 6"/>
          <p:cNvSpPr txBox="1"/>
          <p:nvPr/>
        </p:nvSpPr>
        <p:spPr>
          <a:xfrm>
            <a:off x="488706" y="1125126"/>
            <a:ext cx="8020588" cy="3701296"/>
          </a:xfrm>
          <a:prstGeom prst="rect">
            <a:avLst/>
          </a:prstGeom>
          <a:solidFill>
            <a:schemeClr val="bg1"/>
          </a:solidFill>
          <a:ln w="9525">
            <a:noFill/>
            <a:miter lim="800000"/>
            <a:headEnd/>
            <a:tailEnd/>
          </a:ln>
          <a:effectLst/>
          <a:extLst/>
        </p:spPr>
        <p:txBody>
          <a:bodyPr vert="horz" wrap="square" lIns="72530" tIns="72530" rIns="72530" bIns="72530" numCol="1" rtlCol="0" anchor="t" anchorCtr="0" compatLnSpc="1">
            <a:prstTxWarp prst="textNoShape">
              <a:avLst/>
            </a:prstTxWarp>
            <a:spAutoFit/>
          </a:bodyPr>
          <a:lstStyle/>
          <a:p>
            <a:pPr marL="339970" indent="-339970" defTabSz="905238">
              <a:lnSpc>
                <a:spcPct val="150000"/>
              </a:lnSpc>
              <a:buFont typeface="+mj-lt"/>
              <a:buAutoNum type="arabicPeriod"/>
            </a:pPr>
            <a:r>
              <a:rPr lang="en-US" sz="1400" dirty="0">
                <a:solidFill>
                  <a:srgbClr val="000000"/>
                </a:solidFill>
                <a:latin typeface="Arial"/>
              </a:rPr>
              <a:t>Perform</a:t>
            </a:r>
            <a:r>
              <a:rPr lang="en-US" sz="1400" b="1" dirty="0">
                <a:solidFill>
                  <a:srgbClr val="000000"/>
                </a:solidFill>
                <a:latin typeface="Arial"/>
              </a:rPr>
              <a:t> outreach</a:t>
            </a:r>
            <a:r>
              <a:rPr lang="en-US" sz="1400" dirty="0">
                <a:solidFill>
                  <a:srgbClr val="000000"/>
                </a:solidFill>
                <a:latin typeface="Arial"/>
              </a:rPr>
              <a:t> and </a:t>
            </a:r>
            <a:r>
              <a:rPr lang="en-US" sz="1400" b="1" dirty="0">
                <a:solidFill>
                  <a:srgbClr val="000000"/>
                </a:solidFill>
                <a:latin typeface="Arial"/>
              </a:rPr>
              <a:t>orientation </a:t>
            </a:r>
            <a:r>
              <a:rPr lang="en-US" sz="1400" dirty="0">
                <a:solidFill>
                  <a:srgbClr val="000000"/>
                </a:solidFill>
                <a:latin typeface="Arial"/>
              </a:rPr>
              <a:t>to assigned members.</a:t>
            </a:r>
          </a:p>
          <a:p>
            <a:pPr marL="339970" indent="-339970" defTabSz="905238">
              <a:lnSpc>
                <a:spcPct val="150000"/>
              </a:lnSpc>
              <a:buFont typeface="+mj-lt"/>
              <a:buAutoNum type="arabicPeriod"/>
            </a:pPr>
            <a:r>
              <a:rPr lang="en-US" sz="1400" dirty="0">
                <a:solidFill>
                  <a:srgbClr val="000000"/>
                </a:solidFill>
                <a:latin typeface="Arial"/>
              </a:rPr>
              <a:t>Conduct </a:t>
            </a:r>
            <a:r>
              <a:rPr lang="en-US" sz="1400" b="1" dirty="0">
                <a:solidFill>
                  <a:srgbClr val="000000"/>
                </a:solidFill>
                <a:latin typeface="Arial"/>
              </a:rPr>
              <a:t>LTSS care planning </a:t>
            </a:r>
            <a:r>
              <a:rPr lang="en-US" sz="1400" dirty="0">
                <a:solidFill>
                  <a:srgbClr val="000000"/>
                </a:solidFill>
                <a:latin typeface="Arial"/>
              </a:rPr>
              <a:t>and </a:t>
            </a:r>
            <a:r>
              <a:rPr lang="en-US" sz="1400" b="1" dirty="0">
                <a:solidFill>
                  <a:srgbClr val="000000"/>
                </a:solidFill>
                <a:latin typeface="Arial"/>
              </a:rPr>
              <a:t>choice counseling </a:t>
            </a:r>
            <a:r>
              <a:rPr lang="en-US" sz="1400" dirty="0">
                <a:solidFill>
                  <a:srgbClr val="000000"/>
                </a:solidFill>
                <a:latin typeface="Arial"/>
              </a:rPr>
              <a:t>to develop a LTSS Care Plan using person-centered processes. </a:t>
            </a:r>
          </a:p>
          <a:p>
            <a:pPr marL="339970" indent="-339970" defTabSz="905238">
              <a:lnSpc>
                <a:spcPct val="150000"/>
              </a:lnSpc>
              <a:buFont typeface="+mj-lt"/>
              <a:buAutoNum type="arabicPeriod"/>
            </a:pPr>
            <a:r>
              <a:rPr lang="en-US" sz="1400" b="1" dirty="0">
                <a:solidFill>
                  <a:srgbClr val="000000"/>
                </a:solidFill>
                <a:latin typeface="Arial"/>
              </a:rPr>
              <a:t>Participate on the member’s care team</a:t>
            </a:r>
            <a:r>
              <a:rPr lang="en-US" sz="1400" dirty="0">
                <a:solidFill>
                  <a:srgbClr val="000000"/>
                </a:solidFill>
                <a:latin typeface="Arial"/>
              </a:rPr>
              <a:t>, to provide LTSS expertise and support integration of LTSS into the member’s care,  as</a:t>
            </a:r>
            <a:r>
              <a:rPr lang="en-US" sz="1400" b="1" dirty="0">
                <a:solidFill>
                  <a:srgbClr val="000000"/>
                </a:solidFill>
                <a:latin typeface="Arial"/>
              </a:rPr>
              <a:t> </a:t>
            </a:r>
            <a:r>
              <a:rPr lang="en-US" sz="1400" dirty="0">
                <a:solidFill>
                  <a:srgbClr val="000000"/>
                </a:solidFill>
                <a:latin typeface="Arial"/>
              </a:rPr>
              <a:t>directed by the member. </a:t>
            </a:r>
          </a:p>
          <a:p>
            <a:pPr marL="339970" indent="-339970" defTabSz="905238">
              <a:lnSpc>
                <a:spcPct val="150000"/>
              </a:lnSpc>
              <a:buFont typeface="+mj-lt"/>
              <a:buAutoNum type="arabicPeriod"/>
            </a:pPr>
            <a:r>
              <a:rPr lang="en-US" sz="1400" dirty="0">
                <a:solidFill>
                  <a:srgbClr val="000000"/>
                </a:solidFill>
                <a:latin typeface="Arial"/>
              </a:rPr>
              <a:t>Facilitate  member access to LTSS through </a:t>
            </a:r>
            <a:r>
              <a:rPr lang="en-US" sz="1400" b="1" dirty="0">
                <a:solidFill>
                  <a:srgbClr val="000000"/>
                </a:solidFill>
                <a:latin typeface="Arial"/>
              </a:rPr>
              <a:t>care coordination and navigation</a:t>
            </a:r>
            <a:r>
              <a:rPr lang="en-US" sz="1400" dirty="0">
                <a:solidFill>
                  <a:srgbClr val="000000"/>
                </a:solidFill>
                <a:latin typeface="Arial"/>
              </a:rPr>
              <a:t>.</a:t>
            </a:r>
          </a:p>
          <a:p>
            <a:pPr marL="339970" indent="-339970" defTabSz="905238">
              <a:lnSpc>
                <a:spcPct val="150000"/>
              </a:lnSpc>
              <a:buFont typeface="+mj-lt"/>
              <a:buAutoNum type="arabicPeriod"/>
            </a:pPr>
            <a:r>
              <a:rPr lang="en-US" sz="1400" b="1" dirty="0">
                <a:solidFill>
                  <a:srgbClr val="000000"/>
                </a:solidFill>
                <a:latin typeface="Arial"/>
              </a:rPr>
              <a:t>Support </a:t>
            </a:r>
            <a:r>
              <a:rPr lang="en-US" sz="1400" dirty="0">
                <a:solidFill>
                  <a:srgbClr val="000000"/>
                </a:solidFill>
                <a:latin typeface="Arial"/>
              </a:rPr>
              <a:t> </a:t>
            </a:r>
            <a:r>
              <a:rPr lang="en-US" sz="1400" b="1" dirty="0">
                <a:solidFill>
                  <a:srgbClr val="000000"/>
                </a:solidFill>
                <a:latin typeface="Arial"/>
              </a:rPr>
              <a:t>transitions of care </a:t>
            </a:r>
            <a:r>
              <a:rPr lang="en-US" sz="1400" dirty="0">
                <a:solidFill>
                  <a:srgbClr val="000000"/>
                </a:solidFill>
                <a:latin typeface="Arial"/>
              </a:rPr>
              <a:t>between settings. </a:t>
            </a:r>
          </a:p>
          <a:p>
            <a:pPr marL="339970" indent="-339970" defTabSz="905238">
              <a:lnSpc>
                <a:spcPct val="150000"/>
              </a:lnSpc>
              <a:buFont typeface="+mj-lt"/>
              <a:buAutoNum type="arabicPeriod"/>
            </a:pPr>
            <a:r>
              <a:rPr lang="en-US" sz="1400" dirty="0">
                <a:solidFill>
                  <a:srgbClr val="000000"/>
                </a:solidFill>
                <a:latin typeface="Arial"/>
              </a:rPr>
              <a:t>Provide </a:t>
            </a:r>
            <a:r>
              <a:rPr lang="en-US" sz="1400" b="1" dirty="0">
                <a:solidFill>
                  <a:srgbClr val="000000"/>
                </a:solidFill>
                <a:latin typeface="Arial"/>
              </a:rPr>
              <a:t>health and wellness coaching</a:t>
            </a:r>
            <a:r>
              <a:rPr lang="en-US" sz="1400" dirty="0">
                <a:solidFill>
                  <a:srgbClr val="000000"/>
                </a:solidFill>
                <a:latin typeface="Arial"/>
              </a:rPr>
              <a:t>. And. . . </a:t>
            </a:r>
          </a:p>
          <a:p>
            <a:pPr marL="353049" indent="-353049" defTabSz="916978">
              <a:lnSpc>
                <a:spcPct val="150000"/>
              </a:lnSpc>
              <a:buFont typeface="+mj-lt"/>
              <a:buAutoNum type="arabicPeriod"/>
            </a:pPr>
            <a:r>
              <a:rPr lang="en-US" sz="1400" b="1" dirty="0">
                <a:latin typeface="Arial"/>
              </a:rPr>
              <a:t>Facilitate access and referrals to social services</a:t>
            </a:r>
            <a:r>
              <a:rPr lang="en-US" sz="1400" dirty="0">
                <a:latin typeface="Arial"/>
              </a:rPr>
              <a:t>, including identifying social service needs, providing navigation assistance, and follow-up on social service referrals, including flexible services, where applicable.</a:t>
            </a:r>
          </a:p>
        </p:txBody>
      </p:sp>
    </p:spTree>
    <p:extLst>
      <p:ext uri="{BB962C8B-B14F-4D97-AF65-F5344CB8AC3E}">
        <p14:creationId xmlns:p14="http://schemas.microsoft.com/office/powerpoint/2010/main" val="1745670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45" y="234863"/>
            <a:ext cx="8053675" cy="369332"/>
          </a:xfrm>
        </p:spPr>
        <p:txBody>
          <a:bodyPr/>
          <a:lstStyle/>
          <a:p>
            <a:r>
              <a:rPr lang="en-US" sz="2400" dirty="0">
                <a:solidFill>
                  <a:srgbClr val="002060"/>
                </a:solidFill>
              </a:rPr>
              <a:t>Agenda</a:t>
            </a:r>
          </a:p>
        </p:txBody>
      </p:sp>
      <p:sp>
        <p:nvSpPr>
          <p:cNvPr id="3" name="Rectangle 2"/>
          <p:cNvSpPr/>
          <p:nvPr/>
        </p:nvSpPr>
        <p:spPr>
          <a:xfrm>
            <a:off x="609600" y="1173574"/>
            <a:ext cx="8077200" cy="4400932"/>
          </a:xfrm>
          <a:prstGeom prst="rect">
            <a:avLst/>
          </a:prstGeom>
        </p:spPr>
        <p:txBody>
          <a:bodyPr wrap="square" lIns="91168" tIns="45585" rIns="91168" bIns="45585">
            <a:spAutoFit/>
          </a:bodyPr>
          <a:lstStyle/>
          <a:p>
            <a:pPr marL="400050" indent="-400050">
              <a:buFont typeface="+mj-lt"/>
              <a:buAutoNum type="romanUcPeriod"/>
            </a:pPr>
            <a:r>
              <a:rPr lang="en-US" sz="2800" dirty="0" smtClean="0">
                <a:solidFill>
                  <a:srgbClr val="002060"/>
                </a:solidFill>
              </a:rPr>
              <a:t>  Background</a:t>
            </a:r>
          </a:p>
          <a:p>
            <a:pPr marL="400050" indent="-400050">
              <a:buFont typeface="+mj-lt"/>
              <a:buAutoNum type="romanUcPeriod"/>
            </a:pPr>
            <a:endParaRPr lang="en-US" sz="2800" dirty="0">
              <a:solidFill>
                <a:srgbClr val="002060"/>
              </a:solidFill>
            </a:endParaRPr>
          </a:p>
          <a:p>
            <a:pPr marL="400050" indent="-400050">
              <a:buFont typeface="+mj-lt"/>
              <a:buAutoNum type="romanUcPeriod"/>
            </a:pPr>
            <a:r>
              <a:rPr lang="en-US" sz="2800" dirty="0" smtClean="0">
                <a:solidFill>
                  <a:srgbClr val="002060"/>
                </a:solidFill>
              </a:rPr>
              <a:t>  Introduction </a:t>
            </a:r>
            <a:r>
              <a:rPr lang="en-US" sz="2800" dirty="0">
                <a:solidFill>
                  <a:srgbClr val="002060"/>
                </a:solidFill>
              </a:rPr>
              <a:t>to ACO Models </a:t>
            </a:r>
            <a:endParaRPr lang="en-US" sz="2800" dirty="0" smtClean="0">
              <a:solidFill>
                <a:srgbClr val="002060"/>
              </a:solidFill>
            </a:endParaRPr>
          </a:p>
          <a:p>
            <a:pPr marL="400050" indent="-400050">
              <a:buFont typeface="+mj-lt"/>
              <a:buAutoNum type="romanUcPeriod"/>
            </a:pPr>
            <a:endParaRPr lang="en-US" sz="2800" dirty="0">
              <a:solidFill>
                <a:srgbClr val="002060"/>
              </a:solidFill>
            </a:endParaRPr>
          </a:p>
          <a:p>
            <a:pPr marL="400050" indent="-400050">
              <a:buFont typeface="+mj-lt"/>
              <a:buAutoNum type="romanUcPeriod"/>
            </a:pPr>
            <a:r>
              <a:rPr lang="en-US" sz="2800" dirty="0" smtClean="0">
                <a:solidFill>
                  <a:srgbClr val="002060"/>
                </a:solidFill>
              </a:rPr>
              <a:t>  Introduction </a:t>
            </a:r>
            <a:r>
              <a:rPr lang="en-US" sz="2800" dirty="0">
                <a:solidFill>
                  <a:srgbClr val="002060"/>
                </a:solidFill>
              </a:rPr>
              <a:t>to Community </a:t>
            </a:r>
            <a:r>
              <a:rPr lang="en-US" sz="2800" dirty="0" smtClean="0">
                <a:solidFill>
                  <a:srgbClr val="002060"/>
                </a:solidFill>
              </a:rPr>
              <a:t>Partners </a:t>
            </a:r>
          </a:p>
          <a:p>
            <a:pPr marL="400050" indent="-400050">
              <a:buFont typeface="+mj-lt"/>
              <a:buAutoNum type="romanUcPeriod"/>
            </a:pPr>
            <a:endParaRPr lang="en-US" sz="2800" dirty="0">
              <a:solidFill>
                <a:srgbClr val="002060"/>
              </a:solidFill>
            </a:endParaRPr>
          </a:p>
          <a:p>
            <a:pPr marL="400050" indent="-400050">
              <a:buFont typeface="+mj-lt"/>
              <a:buAutoNum type="romanUcPeriod"/>
            </a:pPr>
            <a:r>
              <a:rPr lang="en-US" sz="2800" dirty="0" smtClean="0">
                <a:solidFill>
                  <a:srgbClr val="002060"/>
                </a:solidFill>
              </a:rPr>
              <a:t>  Quality </a:t>
            </a:r>
            <a:r>
              <a:rPr lang="en-US" sz="2800" dirty="0">
                <a:solidFill>
                  <a:srgbClr val="002060"/>
                </a:solidFill>
              </a:rPr>
              <a:t>Measurement</a:t>
            </a:r>
          </a:p>
          <a:p>
            <a:endParaRPr lang="en-US" sz="2800" dirty="0">
              <a:solidFill>
                <a:srgbClr val="002060"/>
              </a:solidFill>
            </a:endParaRPr>
          </a:p>
          <a:p>
            <a:r>
              <a:rPr lang="en-US" sz="2800" i="1" dirty="0">
                <a:solidFill>
                  <a:srgbClr val="002060"/>
                </a:solidFill>
              </a:rPr>
              <a:t>  </a:t>
            </a:r>
            <a:endParaRPr lang="en-US" sz="2800" dirty="0">
              <a:solidFill>
                <a:srgbClr val="002060"/>
              </a:solidFill>
            </a:endParaRPr>
          </a:p>
          <a:p>
            <a:r>
              <a:rPr lang="en-US" sz="2800" i="1" dirty="0">
                <a:solidFill>
                  <a:srgbClr val="002060"/>
                </a:solidFill>
              </a:rPr>
              <a:t> </a:t>
            </a:r>
          </a:p>
        </p:txBody>
      </p:sp>
    </p:spTree>
    <p:extLst>
      <p:ext uri="{BB962C8B-B14F-4D97-AF65-F5344CB8AC3E}">
        <p14:creationId xmlns:p14="http://schemas.microsoft.com/office/powerpoint/2010/main" val="3908378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21265" y="2514600"/>
            <a:ext cx="91440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a:lstStyle>
          <a:p>
            <a:pPr marL="400050" indent="-400050" algn="ctr"/>
            <a:r>
              <a:rPr lang="en-US" sz="4000" kern="0" dirty="0" smtClean="0">
                <a:solidFill>
                  <a:srgbClr val="002060"/>
                </a:solidFill>
              </a:rPr>
              <a:t>IV. Quality Measurement  </a:t>
            </a:r>
            <a:endParaRPr lang="en-US" sz="4000" kern="0" dirty="0">
              <a:solidFill>
                <a:srgbClr val="002060"/>
              </a:solidFill>
            </a:endParaRPr>
          </a:p>
        </p:txBody>
      </p:sp>
    </p:spTree>
    <p:extLst>
      <p:ext uri="{BB962C8B-B14F-4D97-AF65-F5344CB8AC3E}">
        <p14:creationId xmlns:p14="http://schemas.microsoft.com/office/powerpoint/2010/main" val="2068728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45" y="234863"/>
            <a:ext cx="8053675" cy="369332"/>
          </a:xfrm>
        </p:spPr>
        <p:txBody>
          <a:bodyPr/>
          <a:lstStyle/>
          <a:p>
            <a:r>
              <a:rPr lang="en-US" sz="2400" dirty="0">
                <a:solidFill>
                  <a:srgbClr val="002060"/>
                </a:solidFill>
              </a:rPr>
              <a:t>ACO Quality Measures Goals and Objectives </a:t>
            </a:r>
          </a:p>
        </p:txBody>
      </p:sp>
      <p:sp>
        <p:nvSpPr>
          <p:cNvPr id="3" name="Rectangle 2"/>
          <p:cNvSpPr/>
          <p:nvPr/>
        </p:nvSpPr>
        <p:spPr>
          <a:xfrm>
            <a:off x="533400" y="838200"/>
            <a:ext cx="8229600" cy="5632311"/>
          </a:xfrm>
          <a:prstGeom prst="rect">
            <a:avLst/>
          </a:prstGeom>
        </p:spPr>
        <p:txBody>
          <a:bodyPr wrap="square">
            <a:spAutoFit/>
          </a:bodyPr>
          <a:lstStyle/>
          <a:p>
            <a:pPr marL="285750" indent="-285750">
              <a:buFont typeface="Arial" panose="020B0604020202020204" pitchFamily="34" charset="0"/>
              <a:buChar char="•"/>
            </a:pPr>
            <a:r>
              <a:rPr lang="en-US" sz="1900" dirty="0"/>
              <a:t>ACOs will be accountable for providing high-value, cross-continuum care, across a range of measures that improves member experience, quality, and outcomes. </a:t>
            </a:r>
            <a:br>
              <a:rPr lang="en-US" sz="1900" dirty="0"/>
            </a:br>
            <a:endParaRPr lang="en-US" sz="1900" dirty="0"/>
          </a:p>
          <a:p>
            <a:pPr marL="285750" indent="-285750">
              <a:buFont typeface="Arial" panose="020B0604020202020204" pitchFamily="34" charset="0"/>
              <a:buChar char="•"/>
            </a:pPr>
            <a:r>
              <a:rPr lang="en-US" sz="1900" dirty="0"/>
              <a:t>Quality metrics will ensure savings are not at the expense of quality care.</a:t>
            </a:r>
            <a:br>
              <a:rPr lang="en-US" sz="1900" dirty="0"/>
            </a:br>
            <a:r>
              <a:rPr lang="en-US" sz="1900" dirty="0"/>
              <a:t> </a:t>
            </a:r>
          </a:p>
          <a:p>
            <a:pPr marL="285750" indent="-285750">
              <a:buFont typeface="Arial" panose="020B0604020202020204" pitchFamily="34" charset="0"/>
              <a:buChar char="•"/>
            </a:pPr>
            <a:r>
              <a:rPr lang="en-US" sz="1900" dirty="0"/>
              <a:t>ACOs cannot earn savings unless they meet minimum quality thresholds. </a:t>
            </a:r>
            <a:br>
              <a:rPr lang="en-US" sz="1900" dirty="0"/>
            </a:br>
            <a:endParaRPr lang="en-US" sz="1900" dirty="0"/>
          </a:p>
          <a:p>
            <a:pPr marL="285750" indent="-285750">
              <a:buFont typeface="Arial" panose="020B0604020202020204" pitchFamily="34" charset="0"/>
              <a:buChar char="•"/>
            </a:pPr>
            <a:r>
              <a:rPr lang="en-US" sz="1900" dirty="0"/>
              <a:t>Higher quality scores may: </a:t>
            </a:r>
          </a:p>
          <a:p>
            <a:pPr marL="798020" lvl="1" indent="-342900">
              <a:buFont typeface="Courier New" panose="02070309020205020404" pitchFamily="49" charset="0"/>
              <a:buChar char="-"/>
            </a:pPr>
            <a:r>
              <a:rPr lang="en-US" sz="1900" dirty="0"/>
              <a:t>Raise an ACO’s shared savings payment </a:t>
            </a:r>
          </a:p>
          <a:p>
            <a:pPr marL="798020" lvl="1" indent="-342900">
              <a:buFont typeface="Courier New" panose="02070309020205020404" pitchFamily="49" charset="0"/>
              <a:buChar char="-"/>
            </a:pPr>
            <a:r>
              <a:rPr lang="en-US" sz="1900" dirty="0"/>
              <a:t>Reduce the amount the ACO needs to pay back in shared losses. </a:t>
            </a:r>
            <a:br>
              <a:rPr lang="en-US" sz="1900" dirty="0"/>
            </a:br>
            <a:endParaRPr lang="en-US" sz="1900" dirty="0"/>
          </a:p>
          <a:p>
            <a:pPr marL="285750" lvl="1" indent="-285750">
              <a:buFont typeface="Arial" panose="020B0604020202020204" pitchFamily="34" charset="0"/>
              <a:buChar char="•"/>
            </a:pPr>
            <a:r>
              <a:rPr lang="en-US" sz="1900" dirty="0"/>
              <a:t>MassHealth will regularly evaluate measures and determine whether measures should be added, modified, removed, or transitioned from pay-for-reporting to pay-for-performance, and will engage stakeholders as appropriate. </a:t>
            </a:r>
          </a:p>
          <a:p>
            <a:pPr marL="74087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357550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a:t>
            </a:r>
          </a:p>
        </p:txBody>
      </p:sp>
      <p:sp>
        <p:nvSpPr>
          <p:cNvPr id="5" name="TextBox 4"/>
          <p:cNvSpPr txBox="1"/>
          <p:nvPr/>
        </p:nvSpPr>
        <p:spPr>
          <a:xfrm>
            <a:off x="371092" y="784546"/>
            <a:ext cx="7934709" cy="5357186"/>
          </a:xfrm>
          <a:prstGeom prst="rect">
            <a:avLst/>
          </a:prstGeom>
          <a:noFill/>
        </p:spPr>
        <p:txBody>
          <a:bodyPr wrap="square" lIns="93296" tIns="46648" rIns="93296" bIns="46648" rtlCol="0">
            <a:spAutoFit/>
          </a:bodyPr>
          <a:lstStyle/>
          <a:p>
            <a:pPr marL="291551" indent="-291551">
              <a:buFont typeface="Wingdings" panose="05000000000000000000" pitchFamily="2" charset="2"/>
              <a:buChar char="§"/>
            </a:pPr>
            <a:r>
              <a:rPr lang="en-US" dirty="0">
                <a:solidFill>
                  <a:sysClr val="windowText" lastClr="000000"/>
                </a:solidFill>
              </a:rPr>
              <a:t>Reliability, validity, stability, and drawn from nationally accepted standards of measures (wherever possible) and with broad impact</a:t>
            </a:r>
          </a:p>
          <a:p>
            <a:pPr marL="291551" indent="-291551">
              <a:buFont typeface="Wingdings" panose="05000000000000000000" pitchFamily="2" charset="2"/>
              <a:buChar char="§"/>
            </a:pPr>
            <a:endParaRPr lang="en-US" dirty="0">
              <a:solidFill>
                <a:sysClr val="windowText" lastClr="000000"/>
              </a:solidFill>
            </a:endParaRPr>
          </a:p>
          <a:p>
            <a:pPr marL="291551" indent="-291551">
              <a:buFont typeface="Wingdings" panose="05000000000000000000" pitchFamily="2" charset="2"/>
              <a:buChar char="§"/>
              <a:defRPr/>
            </a:pPr>
            <a:r>
              <a:rPr lang="en-US" dirty="0">
                <a:solidFill>
                  <a:sysClr val="windowText" lastClr="000000"/>
                </a:solidFill>
              </a:rPr>
              <a:t>Alignment with other payers and CMS</a:t>
            </a:r>
          </a:p>
          <a:p>
            <a:pPr marL="291551" indent="-291551">
              <a:buFont typeface="Wingdings" panose="05000000000000000000" pitchFamily="2" charset="2"/>
              <a:buChar char="§"/>
              <a:defRPr/>
            </a:pPr>
            <a:endParaRPr lang="en-US" dirty="0">
              <a:solidFill>
                <a:sysClr val="windowText" lastClr="000000"/>
              </a:solidFill>
            </a:endParaRPr>
          </a:p>
          <a:p>
            <a:pPr marL="291551" indent="-291551">
              <a:buFont typeface="Wingdings" panose="05000000000000000000" pitchFamily="2" charset="2"/>
              <a:buChar char="§"/>
              <a:defRPr/>
            </a:pPr>
            <a:r>
              <a:rPr lang="en-US" dirty="0">
                <a:solidFill>
                  <a:sysClr val="windowText" lastClr="000000"/>
                </a:solidFill>
              </a:rPr>
              <a:t>Cross-cutting measures that fall into multiple domains</a:t>
            </a:r>
          </a:p>
          <a:p>
            <a:pPr marL="291551" indent="-291551">
              <a:buFont typeface="Wingdings" panose="05000000000000000000" pitchFamily="2" charset="2"/>
              <a:buChar char="§"/>
              <a:defRPr/>
            </a:pPr>
            <a:endParaRPr lang="en-US" dirty="0">
              <a:solidFill>
                <a:sysClr val="windowText" lastClr="000000"/>
              </a:solidFill>
            </a:endParaRPr>
          </a:p>
          <a:p>
            <a:pPr marL="291551" indent="-291551">
              <a:buFont typeface="Wingdings" panose="05000000000000000000" pitchFamily="2" charset="2"/>
              <a:buChar char="§"/>
              <a:defRPr/>
            </a:pPr>
            <a:r>
              <a:rPr lang="en-US" dirty="0">
                <a:solidFill>
                  <a:sysClr val="windowText" lastClr="000000"/>
                </a:solidFill>
              </a:rPr>
              <a:t>Patient-centered, patient-reported, quality of life/functionality</a:t>
            </a:r>
          </a:p>
          <a:p>
            <a:pPr marL="291551" indent="-291551">
              <a:buFont typeface="Wingdings" panose="05000000000000000000" pitchFamily="2" charset="2"/>
              <a:buChar char="§"/>
              <a:defRPr/>
            </a:pPr>
            <a:endParaRPr lang="en-US" dirty="0">
              <a:solidFill>
                <a:sysClr val="windowText" lastClr="000000"/>
              </a:solidFill>
            </a:endParaRPr>
          </a:p>
          <a:p>
            <a:pPr marL="291551" indent="-291551">
              <a:buFont typeface="Wingdings" panose="05000000000000000000" pitchFamily="2" charset="2"/>
              <a:buChar char="§"/>
              <a:defRPr/>
            </a:pPr>
            <a:r>
              <a:rPr lang="en-US" dirty="0">
                <a:solidFill>
                  <a:sysClr val="windowText" lastClr="000000"/>
                </a:solidFill>
              </a:rPr>
              <a:t>Variation and opportunity for improvement (e.g. provider level variation, disparities)</a:t>
            </a:r>
          </a:p>
          <a:p>
            <a:pPr marL="291551" indent="-291551">
              <a:buFont typeface="Wingdings" panose="05000000000000000000" pitchFamily="2" charset="2"/>
              <a:buChar char="§"/>
              <a:defRPr/>
            </a:pPr>
            <a:endParaRPr lang="en-US" dirty="0">
              <a:solidFill>
                <a:sysClr val="windowText" lastClr="000000"/>
              </a:solidFill>
            </a:endParaRPr>
          </a:p>
          <a:p>
            <a:pPr marL="291551" indent="-291551">
              <a:buFont typeface="Wingdings" panose="05000000000000000000" pitchFamily="2" charset="2"/>
              <a:buChar char="§"/>
              <a:defRPr/>
            </a:pPr>
            <a:r>
              <a:rPr lang="en-US" dirty="0">
                <a:solidFill>
                  <a:prstClr val="black"/>
                </a:solidFill>
              </a:rPr>
              <a:t>Promotion of </a:t>
            </a:r>
            <a:r>
              <a:rPr lang="en-US" dirty="0">
                <a:solidFill>
                  <a:sysClr val="windowText" lastClr="000000"/>
                </a:solidFill>
              </a:rPr>
              <a:t>co-management/coordination across spectrum of care</a:t>
            </a:r>
          </a:p>
          <a:p>
            <a:pPr marL="291551" indent="-291551">
              <a:buFont typeface="Wingdings" panose="05000000000000000000" pitchFamily="2" charset="2"/>
              <a:buChar char="§"/>
              <a:defRPr/>
            </a:pPr>
            <a:endParaRPr lang="en-US" b="1" dirty="0">
              <a:solidFill>
                <a:sysClr val="windowText" lastClr="000000"/>
              </a:solidFill>
            </a:endParaRPr>
          </a:p>
          <a:p>
            <a:pPr marL="291551" indent="-291551">
              <a:buFont typeface="Wingdings" panose="05000000000000000000" pitchFamily="2" charset="2"/>
              <a:buChar char="§"/>
              <a:defRPr/>
            </a:pPr>
            <a:r>
              <a:rPr lang="en-US" dirty="0">
                <a:solidFill>
                  <a:sysClr val="windowText" lastClr="000000"/>
                </a:solidFill>
              </a:rPr>
              <a:t>Feasibility of data collection and measurement, and</a:t>
            </a:r>
            <a:r>
              <a:rPr lang="en-US" b="1" dirty="0">
                <a:solidFill>
                  <a:sysClr val="windowText" lastClr="000000"/>
                </a:solidFill>
              </a:rPr>
              <a:t> </a:t>
            </a:r>
            <a:r>
              <a:rPr lang="en-US" dirty="0">
                <a:solidFill>
                  <a:prstClr val="black"/>
                </a:solidFill>
              </a:rPr>
              <a:t>minimization of </a:t>
            </a:r>
            <a:r>
              <a:rPr lang="en-US" dirty="0">
                <a:solidFill>
                  <a:sysClr val="windowText" lastClr="000000"/>
                </a:solidFill>
              </a:rPr>
              <a:t>administrative burden as much as possible </a:t>
            </a:r>
          </a:p>
          <a:p>
            <a:pPr>
              <a:defRPr/>
            </a:pPr>
            <a:endParaRPr lang="en-US" dirty="0">
              <a:solidFill>
                <a:sysClr val="windowText" lastClr="000000"/>
              </a:solidFill>
            </a:endParaRPr>
          </a:p>
          <a:p>
            <a:endParaRPr lang="en-US" dirty="0">
              <a:solidFill>
                <a:sysClr val="windowText" lastClr="000000"/>
              </a:solidFill>
            </a:endParaRPr>
          </a:p>
          <a:p>
            <a:endParaRPr lang="en-US" dirty="0"/>
          </a:p>
        </p:txBody>
      </p:sp>
      <p:sp>
        <p:nvSpPr>
          <p:cNvPr id="6" name="TextBox 8"/>
          <p:cNvSpPr txBox="1"/>
          <p:nvPr/>
        </p:nvSpPr>
        <p:spPr>
          <a:xfrm>
            <a:off x="434440" y="5230285"/>
            <a:ext cx="7848600" cy="923322"/>
          </a:xfrm>
          <a:prstGeom prst="rect">
            <a:avLst/>
          </a:prstGeom>
          <a:solidFill>
            <a:schemeClr val="tx2">
              <a:lumMod val="20000"/>
              <a:lumOff val="80000"/>
            </a:schemeClr>
          </a:solidFill>
        </p:spPr>
        <p:txBody>
          <a:bodyPr lIns="91430" tIns="45716" rIns="91430" bIns="45716">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prstClr val="black"/>
                </a:solidFill>
              </a:rPr>
              <a:t>These principles were derived from several existing approaches in Massachusetts (AQC and SQAC), CMS guiding principles, and from a multi-stakeholder discussion in the Quality workgroup.</a:t>
            </a:r>
          </a:p>
        </p:txBody>
      </p:sp>
    </p:spTree>
    <p:extLst>
      <p:ext uri="{BB962C8B-B14F-4D97-AF65-F5344CB8AC3E}">
        <p14:creationId xmlns:p14="http://schemas.microsoft.com/office/powerpoint/2010/main" val="171906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49" y="234863"/>
            <a:ext cx="8053675" cy="369332"/>
          </a:xfrm>
        </p:spPr>
        <p:txBody>
          <a:bodyPr/>
          <a:lstStyle/>
          <a:p>
            <a:r>
              <a:rPr lang="en-US" sz="2400" dirty="0">
                <a:solidFill>
                  <a:srgbClr val="002060"/>
                </a:solidFill>
              </a:rPr>
              <a:t>ACO Quality Measure Domains</a:t>
            </a:r>
          </a:p>
        </p:txBody>
      </p:sp>
      <p:sp>
        <p:nvSpPr>
          <p:cNvPr id="3" name="Rectangle 2"/>
          <p:cNvSpPr/>
          <p:nvPr/>
        </p:nvSpPr>
        <p:spPr>
          <a:xfrm>
            <a:off x="250874" y="990600"/>
            <a:ext cx="7582492" cy="3908762"/>
          </a:xfrm>
          <a:prstGeom prst="rect">
            <a:avLst/>
          </a:prstGeom>
        </p:spPr>
        <p:txBody>
          <a:bodyPr wrap="square">
            <a:spAutoFit/>
          </a:bodyPr>
          <a:lstStyle/>
          <a:p>
            <a:pPr marL="0" lvl="1"/>
            <a:r>
              <a:rPr lang="en-US" sz="2400" b="1" dirty="0"/>
              <a:t>ACO quality measures will cover seven domains:</a:t>
            </a:r>
          </a:p>
          <a:p>
            <a:pPr marL="0" lvl="1"/>
            <a:r>
              <a:rPr lang="en-US" sz="2400" b="1" dirty="0"/>
              <a:t> </a:t>
            </a:r>
          </a:p>
          <a:p>
            <a:pPr marL="798021" lvl="2" indent="-342900">
              <a:spcAft>
                <a:spcPts val="1200"/>
              </a:spcAft>
              <a:buFont typeface="+mj-lt"/>
              <a:buAutoNum type="arabicPeriod"/>
            </a:pPr>
            <a:r>
              <a:rPr lang="en-US" sz="2000" dirty="0"/>
              <a:t>Prevention and Wellness</a:t>
            </a:r>
          </a:p>
          <a:p>
            <a:pPr marL="798021" lvl="2" indent="-342900">
              <a:spcAft>
                <a:spcPts val="1200"/>
              </a:spcAft>
              <a:buFont typeface="+mj-lt"/>
              <a:buAutoNum type="arabicPeriod"/>
            </a:pPr>
            <a:r>
              <a:rPr lang="en-US" sz="2000" dirty="0"/>
              <a:t>Chronic Disease Management</a:t>
            </a:r>
          </a:p>
          <a:p>
            <a:pPr marL="798021" lvl="2" indent="-342900">
              <a:spcAft>
                <a:spcPts val="1200"/>
              </a:spcAft>
              <a:buFont typeface="+mj-lt"/>
              <a:buAutoNum type="arabicPeriod"/>
            </a:pPr>
            <a:r>
              <a:rPr lang="en-US" sz="2000" dirty="0"/>
              <a:t>Mental Health / Substance Use Disorder </a:t>
            </a:r>
          </a:p>
          <a:p>
            <a:pPr marL="798021" lvl="2" indent="-342900">
              <a:spcAft>
                <a:spcPts val="1200"/>
              </a:spcAft>
              <a:buFont typeface="+mj-lt"/>
              <a:buAutoNum type="arabicPeriod"/>
            </a:pPr>
            <a:r>
              <a:rPr lang="en-US" sz="2000" dirty="0"/>
              <a:t>Long-Term Services and Supports </a:t>
            </a:r>
          </a:p>
          <a:p>
            <a:pPr marL="798021" lvl="2" indent="-342900">
              <a:spcAft>
                <a:spcPts val="1200"/>
              </a:spcAft>
              <a:buFont typeface="+mj-lt"/>
              <a:buAutoNum type="arabicPeriod"/>
            </a:pPr>
            <a:r>
              <a:rPr lang="en-US" sz="2000" dirty="0"/>
              <a:t>Avoidable Utilization </a:t>
            </a:r>
          </a:p>
          <a:p>
            <a:pPr marL="798021" lvl="2" indent="-342900">
              <a:spcAft>
                <a:spcPts val="1200"/>
              </a:spcAft>
              <a:buFont typeface="+mj-lt"/>
              <a:buAutoNum type="arabicPeriod"/>
            </a:pPr>
            <a:r>
              <a:rPr lang="en-US" sz="2000" dirty="0"/>
              <a:t>Progress Towards Integration </a:t>
            </a:r>
          </a:p>
          <a:p>
            <a:pPr marL="798021" lvl="2" indent="-342900">
              <a:spcAft>
                <a:spcPts val="1200"/>
              </a:spcAft>
              <a:buFont typeface="+mj-lt"/>
              <a:buAutoNum type="arabicPeriod"/>
            </a:pPr>
            <a:r>
              <a:rPr lang="en-US" sz="2000" dirty="0"/>
              <a:t>Member Care Experience</a:t>
            </a:r>
          </a:p>
        </p:txBody>
      </p:sp>
    </p:spTree>
    <p:extLst>
      <p:ext uri="{BB962C8B-B14F-4D97-AF65-F5344CB8AC3E}">
        <p14:creationId xmlns:p14="http://schemas.microsoft.com/office/powerpoint/2010/main" val="3763790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5"/>
          <p:cNvSpPr>
            <a:spLocks noGrp="1"/>
          </p:cNvSpPr>
          <p:nvPr>
            <p:ph type="title"/>
          </p:nvPr>
        </p:nvSpPr>
        <p:spPr>
          <a:xfrm>
            <a:off x="207963" y="173038"/>
            <a:ext cx="8853487" cy="314028"/>
          </a:xfrm>
        </p:spPr>
        <p:txBody>
          <a:bodyPr/>
          <a:lstStyle/>
          <a:p>
            <a:pPr algn="l" eaLnBrk="1" hangingPunct="1"/>
            <a:r>
              <a:rPr lang="en-US" altLang="en-US" sz="2000" dirty="0">
                <a:solidFill>
                  <a:schemeClr val="tx1"/>
                </a:solidFill>
                <a:latin typeface="Arial" panose="020B0604020202020204" pitchFamily="34" charset="0"/>
                <a:ea typeface="MS PGothic" panose="020B0600070205080204" pitchFamily="34" charset="-128"/>
              </a:rPr>
              <a:t>Proposed ACO Quality Measure Slate</a:t>
            </a:r>
          </a:p>
        </p:txBody>
      </p:sp>
      <p:graphicFrame>
        <p:nvGraphicFramePr>
          <p:cNvPr id="4" name="Table 3"/>
          <p:cNvGraphicFramePr>
            <a:graphicFrameLocks noGrp="1"/>
          </p:cNvGraphicFramePr>
          <p:nvPr>
            <p:extLst>
              <p:ext uri="{D42A27DB-BD31-4B8C-83A1-F6EECF244321}">
                <p14:modId xmlns:p14="http://schemas.microsoft.com/office/powerpoint/2010/main" val="847977005"/>
              </p:ext>
            </p:extLst>
          </p:nvPr>
        </p:nvGraphicFramePr>
        <p:xfrm>
          <a:off x="457200" y="816354"/>
          <a:ext cx="7749206" cy="5726266"/>
        </p:xfrm>
        <a:graphic>
          <a:graphicData uri="http://schemas.openxmlformats.org/drawingml/2006/table">
            <a:tbl>
              <a:tblPr>
                <a:tableStyleId>{5C22544A-7EE6-4342-B048-85BDC9FD1C3A}</a:tableStyleId>
              </a:tblPr>
              <a:tblGrid>
                <a:gridCol w="343014">
                  <a:extLst>
                    <a:ext uri="{9D8B030D-6E8A-4147-A177-3AD203B41FA5}">
                      <a16:colId xmlns="" xmlns:a16="http://schemas.microsoft.com/office/drawing/2014/main" val="20000"/>
                    </a:ext>
                  </a:extLst>
                </a:gridCol>
                <a:gridCol w="2603218">
                  <a:extLst>
                    <a:ext uri="{9D8B030D-6E8A-4147-A177-3AD203B41FA5}">
                      <a16:colId xmlns="" xmlns:a16="http://schemas.microsoft.com/office/drawing/2014/main" val="20001"/>
                    </a:ext>
                  </a:extLst>
                </a:gridCol>
                <a:gridCol w="4802974">
                  <a:extLst>
                    <a:ext uri="{9D8B030D-6E8A-4147-A177-3AD203B41FA5}">
                      <a16:colId xmlns="" xmlns:a16="http://schemas.microsoft.com/office/drawing/2014/main" val="20002"/>
                    </a:ext>
                  </a:extLst>
                </a:gridCol>
              </a:tblGrid>
              <a:tr h="287351">
                <a:tc>
                  <a:txBody>
                    <a:bodyPr/>
                    <a:lstStyle/>
                    <a:p>
                      <a:pPr algn="ctr" fontAlgn="ctr"/>
                      <a:r>
                        <a:rPr lang="en-US" sz="1200" b="1" u="none" strike="noStrike" dirty="0">
                          <a:effectLst/>
                        </a:rPr>
                        <a:t>#</a:t>
                      </a:r>
                      <a:endParaRPr lang="en-US" sz="1200" b="1" i="0" u="none" strike="noStrike" dirty="0">
                        <a:solidFill>
                          <a:srgbClr val="000000"/>
                        </a:solidFill>
                        <a:effectLst/>
                        <a:latin typeface="Calibri"/>
                      </a:endParaRPr>
                    </a:p>
                  </a:txBody>
                  <a:tcPr marL="2241" marR="2241" marT="2241" marB="0" anchor="ctr">
                    <a:solidFill>
                      <a:schemeClr val="bg1">
                        <a:lumMod val="65000"/>
                      </a:schemeClr>
                    </a:solidFill>
                  </a:tcPr>
                </a:tc>
                <a:tc>
                  <a:txBody>
                    <a:bodyPr/>
                    <a:lstStyle/>
                    <a:p>
                      <a:pPr algn="l" fontAlgn="ctr"/>
                      <a:r>
                        <a:rPr lang="en-US" sz="1200" b="1" u="none" strike="noStrike" dirty="0">
                          <a:effectLst/>
                        </a:rPr>
                        <a:t>Domain</a:t>
                      </a:r>
                      <a:endParaRPr lang="en-US" sz="1200" b="1" i="0" u="none" strike="noStrike" dirty="0">
                        <a:solidFill>
                          <a:srgbClr val="000000"/>
                        </a:solidFill>
                        <a:effectLst/>
                        <a:latin typeface="Calibri"/>
                      </a:endParaRPr>
                    </a:p>
                  </a:txBody>
                  <a:tcPr marL="2241" marR="2241" marT="2241" marB="0" anchor="ctr">
                    <a:solidFill>
                      <a:schemeClr val="bg1">
                        <a:lumMod val="65000"/>
                      </a:schemeClr>
                    </a:solidFill>
                  </a:tcPr>
                </a:tc>
                <a:tc>
                  <a:txBody>
                    <a:bodyPr/>
                    <a:lstStyle/>
                    <a:p>
                      <a:pPr algn="l" fontAlgn="ctr"/>
                      <a:r>
                        <a:rPr lang="en-US" sz="1200" b="1" u="none" strike="noStrike" dirty="0">
                          <a:effectLst/>
                        </a:rPr>
                        <a:t>Measure</a:t>
                      </a:r>
                      <a:endParaRPr lang="en-US" sz="1200" b="1" i="0" u="none" strike="noStrike" dirty="0">
                        <a:solidFill>
                          <a:srgbClr val="000000"/>
                        </a:solidFill>
                        <a:effectLst/>
                        <a:latin typeface="Calibri"/>
                      </a:endParaRPr>
                    </a:p>
                  </a:txBody>
                  <a:tcPr marL="2241" marR="2241" marT="2241" marB="0" anchor="ctr">
                    <a:solidFill>
                      <a:schemeClr val="bg1">
                        <a:lumMod val="65000"/>
                      </a:schemeClr>
                    </a:solidFill>
                  </a:tcPr>
                </a:tc>
                <a:extLst>
                  <a:ext uri="{0D108BD9-81ED-4DB2-BD59-A6C34878D82A}">
                    <a16:rowId xmlns="" xmlns:a16="http://schemas.microsoft.com/office/drawing/2014/main" val="10000"/>
                  </a:ext>
                </a:extLst>
              </a:tr>
              <a:tr h="188835">
                <a:tc>
                  <a:txBody>
                    <a:bodyPr/>
                    <a:lstStyle/>
                    <a:p>
                      <a:pPr algn="ctr" fontAlgn="ctr"/>
                      <a:r>
                        <a:rPr lang="en-US" sz="1200" u="none" strike="noStrike" dirty="0">
                          <a:effectLst/>
                        </a:rPr>
                        <a:t>1</a:t>
                      </a:r>
                      <a:endParaRPr lang="en-US" sz="1200" b="0" i="0" u="none" strike="noStrike" dirty="0">
                        <a:solidFill>
                          <a:srgbClr val="000000"/>
                        </a:solidFill>
                        <a:effectLst/>
                        <a:latin typeface="Calibri"/>
                      </a:endParaRPr>
                    </a:p>
                  </a:txBody>
                  <a:tcPr marL="2241" marR="2241" marT="2241" marB="0" anchor="ctr"/>
                </a:tc>
                <a:tc>
                  <a:txBody>
                    <a:bodyPr/>
                    <a:lstStyle/>
                    <a:p>
                      <a:pPr algn="l" fontAlgn="ctr"/>
                      <a:r>
                        <a:rPr lang="en-US" sz="1200" u="none" strike="noStrike" dirty="0">
                          <a:effectLst/>
                        </a:rPr>
                        <a:t>Prevention &amp; Wellness</a:t>
                      </a:r>
                      <a:endParaRPr lang="en-US" sz="1200" b="0" i="0" u="none" strike="noStrike" dirty="0">
                        <a:solidFill>
                          <a:srgbClr val="000000"/>
                        </a:solidFill>
                        <a:effectLst/>
                        <a:latin typeface="Calibri"/>
                      </a:endParaRPr>
                    </a:p>
                  </a:txBody>
                  <a:tcPr marL="2241" marR="2241" marT="2241" marB="0" anchor="ctr"/>
                </a:tc>
                <a:tc>
                  <a:txBody>
                    <a:bodyPr/>
                    <a:lstStyle/>
                    <a:p>
                      <a:pPr algn="l" fontAlgn="ctr"/>
                      <a:r>
                        <a:rPr lang="en-US" sz="1200" u="none" strike="noStrike" dirty="0">
                          <a:effectLst/>
                        </a:rPr>
                        <a:t>Well child visits in first 15 months of life</a:t>
                      </a:r>
                      <a:endParaRPr lang="en-US" sz="1200" b="0" i="0" u="none" strike="noStrike" dirty="0">
                        <a:solidFill>
                          <a:srgbClr val="000000"/>
                        </a:solidFill>
                        <a:effectLst/>
                        <a:latin typeface="Calibri"/>
                      </a:endParaRPr>
                    </a:p>
                  </a:txBody>
                  <a:tcPr marL="2241" marR="2241" marT="2241" marB="0" anchor="ctr"/>
                </a:tc>
                <a:extLst>
                  <a:ext uri="{0D108BD9-81ED-4DB2-BD59-A6C34878D82A}">
                    <a16:rowId xmlns="" xmlns:a16="http://schemas.microsoft.com/office/drawing/2014/main" val="10001"/>
                  </a:ext>
                </a:extLst>
              </a:tr>
              <a:tr h="188835">
                <a:tc>
                  <a:txBody>
                    <a:bodyPr/>
                    <a:lstStyle/>
                    <a:p>
                      <a:pPr algn="ctr" fontAlgn="ctr"/>
                      <a:r>
                        <a:rPr lang="en-US" sz="1200" u="none" strike="noStrike" dirty="0">
                          <a:effectLst/>
                        </a:rPr>
                        <a:t>2</a:t>
                      </a:r>
                      <a:endParaRPr lang="en-US" sz="1200" b="0" i="0" u="none" strike="noStrike" dirty="0">
                        <a:solidFill>
                          <a:srgbClr val="000000"/>
                        </a:solidFill>
                        <a:effectLst/>
                        <a:latin typeface="Calibri"/>
                      </a:endParaRPr>
                    </a:p>
                  </a:txBody>
                  <a:tcPr marL="2241" marR="2241" marT="2241" marB="0" anchor="ctr"/>
                </a:tc>
                <a:tc>
                  <a:txBody>
                    <a:bodyPr/>
                    <a:lstStyle/>
                    <a:p>
                      <a:pPr algn="l" fontAlgn="ctr"/>
                      <a:r>
                        <a:rPr lang="en-US" sz="1200" u="none" strike="noStrike" dirty="0">
                          <a:effectLst/>
                        </a:rPr>
                        <a:t>Prevention &amp; Wellness</a:t>
                      </a:r>
                      <a:endParaRPr lang="en-US" sz="1200" b="0" i="0" u="none" strike="noStrike" dirty="0">
                        <a:solidFill>
                          <a:srgbClr val="000000"/>
                        </a:solidFill>
                        <a:effectLst/>
                        <a:latin typeface="Calibri"/>
                      </a:endParaRPr>
                    </a:p>
                  </a:txBody>
                  <a:tcPr marL="2241" marR="2241" marT="2241" marB="0" anchor="ctr"/>
                </a:tc>
                <a:tc>
                  <a:txBody>
                    <a:bodyPr/>
                    <a:lstStyle/>
                    <a:p>
                      <a:pPr algn="l" fontAlgn="ctr"/>
                      <a:r>
                        <a:rPr lang="en-US" sz="1200" u="none" strike="noStrike" dirty="0">
                          <a:effectLst/>
                        </a:rPr>
                        <a:t>Well child visits 3-6 yrs</a:t>
                      </a:r>
                      <a:endParaRPr lang="en-US" sz="1200" b="0" i="0" u="none" strike="noStrike" dirty="0">
                        <a:solidFill>
                          <a:srgbClr val="000000"/>
                        </a:solidFill>
                        <a:effectLst/>
                        <a:latin typeface="Calibri"/>
                      </a:endParaRPr>
                    </a:p>
                  </a:txBody>
                  <a:tcPr marL="2241" marR="2241" marT="2241" marB="0" anchor="ctr"/>
                </a:tc>
                <a:extLst>
                  <a:ext uri="{0D108BD9-81ED-4DB2-BD59-A6C34878D82A}">
                    <a16:rowId xmlns="" xmlns:a16="http://schemas.microsoft.com/office/drawing/2014/main" val="10002"/>
                  </a:ext>
                </a:extLst>
              </a:tr>
              <a:tr h="188835">
                <a:tc>
                  <a:txBody>
                    <a:bodyPr/>
                    <a:lstStyle/>
                    <a:p>
                      <a:pPr algn="ctr" fontAlgn="ctr"/>
                      <a:r>
                        <a:rPr lang="en-US" sz="1200" u="none" strike="noStrike" dirty="0">
                          <a:effectLst/>
                        </a:rPr>
                        <a:t>3</a:t>
                      </a:r>
                      <a:endParaRPr lang="en-US" sz="1200" b="0" i="0" u="none" strike="noStrike" dirty="0">
                        <a:solidFill>
                          <a:srgbClr val="000000"/>
                        </a:solidFill>
                        <a:effectLst/>
                        <a:latin typeface="Calibri"/>
                      </a:endParaRPr>
                    </a:p>
                  </a:txBody>
                  <a:tcPr marL="2241" marR="2241" marT="2241" marB="0" anchor="ctr"/>
                </a:tc>
                <a:tc>
                  <a:txBody>
                    <a:bodyPr/>
                    <a:lstStyle/>
                    <a:p>
                      <a:pPr algn="l" fontAlgn="ctr"/>
                      <a:r>
                        <a:rPr lang="en-US" sz="1200" u="none" strike="noStrike" dirty="0">
                          <a:effectLst/>
                        </a:rPr>
                        <a:t>Prevention &amp; Wellness</a:t>
                      </a:r>
                      <a:endParaRPr lang="en-US" sz="1200" b="0" i="0" u="none" strike="noStrike" dirty="0">
                        <a:solidFill>
                          <a:srgbClr val="000000"/>
                        </a:solidFill>
                        <a:effectLst/>
                        <a:latin typeface="Calibri"/>
                      </a:endParaRPr>
                    </a:p>
                  </a:txBody>
                  <a:tcPr marL="2241" marR="2241" marT="2241" marB="0" anchor="ctr"/>
                </a:tc>
                <a:tc>
                  <a:txBody>
                    <a:bodyPr/>
                    <a:lstStyle/>
                    <a:p>
                      <a:pPr algn="l" fontAlgn="ctr"/>
                      <a:r>
                        <a:rPr lang="en-US" sz="1200" u="none" strike="noStrike" dirty="0">
                          <a:effectLst/>
                        </a:rPr>
                        <a:t>Adolescent well-care visit</a:t>
                      </a:r>
                      <a:endParaRPr lang="en-US" sz="1200" b="0" i="0" u="none" strike="noStrike" dirty="0">
                        <a:solidFill>
                          <a:srgbClr val="000000"/>
                        </a:solidFill>
                        <a:effectLst/>
                        <a:latin typeface="Calibri"/>
                      </a:endParaRPr>
                    </a:p>
                  </a:txBody>
                  <a:tcPr marL="2241" marR="2241" marT="2241" marB="0" anchor="ctr"/>
                </a:tc>
                <a:extLst>
                  <a:ext uri="{0D108BD9-81ED-4DB2-BD59-A6C34878D82A}">
                    <a16:rowId xmlns="" xmlns:a16="http://schemas.microsoft.com/office/drawing/2014/main" val="10003"/>
                  </a:ext>
                </a:extLst>
              </a:tr>
              <a:tr h="375430">
                <a:tc>
                  <a:txBody>
                    <a:bodyPr/>
                    <a:lstStyle/>
                    <a:p>
                      <a:pPr algn="ctr" fontAlgn="ctr"/>
                      <a:r>
                        <a:rPr lang="en-US" sz="1200" u="none" strike="noStrike" dirty="0">
                          <a:effectLst/>
                        </a:rPr>
                        <a:t>4</a:t>
                      </a:r>
                      <a:endParaRPr lang="en-US" sz="1200" b="0" i="0" u="none" strike="noStrike" dirty="0">
                        <a:solidFill>
                          <a:srgbClr val="000000"/>
                        </a:solidFill>
                        <a:effectLst/>
                        <a:latin typeface="Calibri"/>
                      </a:endParaRPr>
                    </a:p>
                  </a:txBody>
                  <a:tcPr marL="2241" marR="2241" marT="2241" marB="0" anchor="ctr"/>
                </a:tc>
                <a:tc>
                  <a:txBody>
                    <a:bodyPr/>
                    <a:lstStyle/>
                    <a:p>
                      <a:pPr algn="l" fontAlgn="ctr"/>
                      <a:r>
                        <a:rPr lang="en-US" sz="1200" u="none" strike="noStrike" dirty="0">
                          <a:effectLst/>
                        </a:rPr>
                        <a:t>Prevention &amp; Wellness</a:t>
                      </a:r>
                      <a:endParaRPr lang="en-US" sz="1200" b="0" i="0" u="none" strike="noStrike" dirty="0">
                        <a:solidFill>
                          <a:srgbClr val="000000"/>
                        </a:solidFill>
                        <a:effectLst/>
                        <a:latin typeface="Calibri"/>
                      </a:endParaRPr>
                    </a:p>
                  </a:txBody>
                  <a:tcPr marL="2241" marR="2241" marT="2241" marB="0" anchor="ctr"/>
                </a:tc>
                <a:tc>
                  <a:txBody>
                    <a:bodyPr/>
                    <a:lstStyle/>
                    <a:p>
                      <a:pPr algn="l" fontAlgn="ctr"/>
                      <a:r>
                        <a:rPr lang="en-US" sz="1200" u="none" strike="noStrike" dirty="0">
                          <a:effectLst/>
                        </a:rPr>
                        <a:t>Weight Assessment / Nutrition Counseling and Physical Activity for Children/Adolescents</a:t>
                      </a:r>
                      <a:endParaRPr lang="en-US" sz="1200" b="0" i="0" u="none" strike="noStrike" dirty="0">
                        <a:solidFill>
                          <a:srgbClr val="000000"/>
                        </a:solidFill>
                        <a:effectLst/>
                        <a:latin typeface="Calibri"/>
                      </a:endParaRPr>
                    </a:p>
                  </a:txBody>
                  <a:tcPr marL="2241" marR="2241" marT="2241" marB="0" anchor="ctr"/>
                </a:tc>
                <a:extLst>
                  <a:ext uri="{0D108BD9-81ED-4DB2-BD59-A6C34878D82A}">
                    <a16:rowId xmlns="" xmlns:a16="http://schemas.microsoft.com/office/drawing/2014/main" val="10004"/>
                  </a:ext>
                </a:extLst>
              </a:tr>
              <a:tr h="188835">
                <a:tc>
                  <a:txBody>
                    <a:bodyPr/>
                    <a:lstStyle/>
                    <a:p>
                      <a:pPr algn="ctr" fontAlgn="ctr"/>
                      <a:r>
                        <a:rPr lang="en-US" sz="1200" u="none" strike="noStrike" dirty="0">
                          <a:effectLst/>
                        </a:rPr>
                        <a:t>5</a:t>
                      </a:r>
                      <a:endParaRPr lang="en-US" sz="1200" b="0" i="0" u="none" strike="noStrike" dirty="0">
                        <a:solidFill>
                          <a:srgbClr val="000000"/>
                        </a:solidFill>
                        <a:effectLst/>
                        <a:latin typeface="Calibri"/>
                      </a:endParaRPr>
                    </a:p>
                  </a:txBody>
                  <a:tcPr marL="2241" marR="2241" marT="2241" marB="0" anchor="ctr"/>
                </a:tc>
                <a:tc>
                  <a:txBody>
                    <a:bodyPr/>
                    <a:lstStyle/>
                    <a:p>
                      <a:pPr algn="l" fontAlgn="ctr"/>
                      <a:r>
                        <a:rPr lang="en-US" sz="1200" u="none" strike="noStrike" dirty="0">
                          <a:effectLst/>
                        </a:rPr>
                        <a:t>Prevention &amp; Wellness</a:t>
                      </a:r>
                      <a:endParaRPr lang="en-US" sz="1200" b="0" i="0" u="none" strike="noStrike" dirty="0">
                        <a:solidFill>
                          <a:srgbClr val="000000"/>
                        </a:solidFill>
                        <a:effectLst/>
                        <a:latin typeface="Calibri"/>
                      </a:endParaRPr>
                    </a:p>
                  </a:txBody>
                  <a:tcPr marL="2241" marR="2241" marT="2241" marB="0" anchor="ctr"/>
                </a:tc>
                <a:tc>
                  <a:txBody>
                    <a:bodyPr/>
                    <a:lstStyle/>
                    <a:p>
                      <a:pPr algn="l" fontAlgn="ctr"/>
                      <a:r>
                        <a:rPr lang="en-US" sz="1200" u="none" strike="noStrike" dirty="0">
                          <a:effectLst/>
                        </a:rPr>
                        <a:t>Prenatal Care</a:t>
                      </a:r>
                      <a:endParaRPr lang="en-US" sz="1200" b="0" i="0" u="none" strike="noStrike" dirty="0">
                        <a:solidFill>
                          <a:srgbClr val="000000"/>
                        </a:solidFill>
                        <a:effectLst/>
                        <a:latin typeface="Calibri"/>
                      </a:endParaRPr>
                    </a:p>
                  </a:txBody>
                  <a:tcPr marL="2241" marR="2241" marT="2241" marB="0" anchor="ctr"/>
                </a:tc>
                <a:extLst>
                  <a:ext uri="{0D108BD9-81ED-4DB2-BD59-A6C34878D82A}">
                    <a16:rowId xmlns="" xmlns:a16="http://schemas.microsoft.com/office/drawing/2014/main" val="10005"/>
                  </a:ext>
                </a:extLst>
              </a:tr>
              <a:tr h="188835">
                <a:tc>
                  <a:txBody>
                    <a:bodyPr/>
                    <a:lstStyle/>
                    <a:p>
                      <a:pPr algn="ctr" fontAlgn="ctr"/>
                      <a:r>
                        <a:rPr lang="en-US" sz="1200" u="none" strike="noStrike" dirty="0">
                          <a:effectLst/>
                        </a:rPr>
                        <a:t>6</a:t>
                      </a:r>
                      <a:endParaRPr lang="en-US" sz="1200" b="0" i="0" u="none" strike="noStrike" dirty="0">
                        <a:solidFill>
                          <a:srgbClr val="000000"/>
                        </a:solidFill>
                        <a:effectLst/>
                        <a:latin typeface="Calibri"/>
                      </a:endParaRPr>
                    </a:p>
                  </a:txBody>
                  <a:tcPr marL="2241" marR="2241" marT="2241" marB="0" anchor="ctr"/>
                </a:tc>
                <a:tc>
                  <a:txBody>
                    <a:bodyPr/>
                    <a:lstStyle/>
                    <a:p>
                      <a:pPr algn="l" fontAlgn="ctr"/>
                      <a:r>
                        <a:rPr lang="en-US" sz="1200" u="none" strike="noStrike" dirty="0">
                          <a:effectLst/>
                        </a:rPr>
                        <a:t>Prevention &amp; Wellness</a:t>
                      </a:r>
                      <a:endParaRPr lang="en-US" sz="1200" b="0" i="0" u="none" strike="noStrike" dirty="0">
                        <a:solidFill>
                          <a:srgbClr val="000000"/>
                        </a:solidFill>
                        <a:effectLst/>
                        <a:latin typeface="Calibri"/>
                      </a:endParaRPr>
                    </a:p>
                  </a:txBody>
                  <a:tcPr marL="2241" marR="2241" marT="2241" marB="0" anchor="ctr"/>
                </a:tc>
                <a:tc>
                  <a:txBody>
                    <a:bodyPr/>
                    <a:lstStyle/>
                    <a:p>
                      <a:pPr algn="l" fontAlgn="ctr"/>
                      <a:r>
                        <a:rPr lang="en-US" sz="1200" u="none" strike="noStrike" dirty="0">
                          <a:effectLst/>
                        </a:rPr>
                        <a:t>Postpartum Care</a:t>
                      </a:r>
                      <a:endParaRPr lang="en-US" sz="1200" b="0" i="0" u="none" strike="noStrike" dirty="0">
                        <a:solidFill>
                          <a:srgbClr val="000000"/>
                        </a:solidFill>
                        <a:effectLst/>
                        <a:latin typeface="Calibri"/>
                      </a:endParaRPr>
                    </a:p>
                  </a:txBody>
                  <a:tcPr marL="2241" marR="2241" marT="2241" marB="0" anchor="ctr"/>
                </a:tc>
                <a:extLst>
                  <a:ext uri="{0D108BD9-81ED-4DB2-BD59-A6C34878D82A}">
                    <a16:rowId xmlns="" xmlns:a16="http://schemas.microsoft.com/office/drawing/2014/main" val="10006"/>
                  </a:ext>
                </a:extLst>
              </a:tr>
              <a:tr h="188835">
                <a:tc>
                  <a:txBody>
                    <a:bodyPr/>
                    <a:lstStyle/>
                    <a:p>
                      <a:pPr algn="ctr" fontAlgn="ctr"/>
                      <a:r>
                        <a:rPr lang="en-US" sz="1200" u="none" strike="noStrike" dirty="0">
                          <a:effectLst/>
                        </a:rPr>
                        <a:t>7</a:t>
                      </a:r>
                      <a:endParaRPr lang="en-US" sz="1200" b="0" i="0" u="none" strike="noStrike" dirty="0">
                        <a:solidFill>
                          <a:srgbClr val="000000"/>
                        </a:solidFill>
                        <a:effectLst/>
                        <a:latin typeface="Calibri"/>
                      </a:endParaRPr>
                    </a:p>
                  </a:txBody>
                  <a:tcPr marL="2241" marR="2241" marT="2241" marB="0" anchor="ctr"/>
                </a:tc>
                <a:tc>
                  <a:txBody>
                    <a:bodyPr/>
                    <a:lstStyle/>
                    <a:p>
                      <a:pPr algn="l" fontAlgn="ctr"/>
                      <a:r>
                        <a:rPr lang="en-US" sz="1200" u="none" strike="noStrike" dirty="0">
                          <a:effectLst/>
                        </a:rPr>
                        <a:t>Prevention &amp; Wellness</a:t>
                      </a:r>
                      <a:endParaRPr lang="en-US" sz="1200" b="0" i="0" u="none" strike="noStrike" dirty="0">
                        <a:solidFill>
                          <a:srgbClr val="000000"/>
                        </a:solidFill>
                        <a:effectLst/>
                        <a:latin typeface="Calibri"/>
                      </a:endParaRPr>
                    </a:p>
                  </a:txBody>
                  <a:tcPr marL="2241" marR="2241" marT="2241" marB="0" anchor="ctr"/>
                </a:tc>
                <a:tc>
                  <a:txBody>
                    <a:bodyPr/>
                    <a:lstStyle/>
                    <a:p>
                      <a:pPr algn="l" fontAlgn="ctr"/>
                      <a:r>
                        <a:rPr lang="en-US" sz="1200" u="none" strike="noStrike" dirty="0">
                          <a:effectLst/>
                        </a:rPr>
                        <a:t>Oral Evaluation, Dental Services</a:t>
                      </a:r>
                      <a:endParaRPr lang="en-US" sz="1200" b="0" i="0" u="none" strike="noStrike" dirty="0">
                        <a:solidFill>
                          <a:srgbClr val="000000"/>
                        </a:solidFill>
                        <a:effectLst/>
                        <a:latin typeface="Calibri"/>
                      </a:endParaRPr>
                    </a:p>
                  </a:txBody>
                  <a:tcPr marL="2241" marR="2241" marT="2241" marB="0" anchor="ctr"/>
                </a:tc>
                <a:extLst>
                  <a:ext uri="{0D108BD9-81ED-4DB2-BD59-A6C34878D82A}">
                    <a16:rowId xmlns="" xmlns:a16="http://schemas.microsoft.com/office/drawing/2014/main" val="10007"/>
                  </a:ext>
                </a:extLst>
              </a:tr>
              <a:tr h="188835">
                <a:tc>
                  <a:txBody>
                    <a:bodyPr/>
                    <a:lstStyle/>
                    <a:p>
                      <a:pPr algn="ctr" fontAlgn="ctr"/>
                      <a:r>
                        <a:rPr lang="en-US" sz="1200" u="none" strike="noStrike" dirty="0">
                          <a:effectLst/>
                        </a:rPr>
                        <a:t>8</a:t>
                      </a:r>
                      <a:endParaRPr lang="en-US" sz="1200" b="0" i="0" u="none" strike="noStrike" dirty="0">
                        <a:solidFill>
                          <a:srgbClr val="000000"/>
                        </a:solidFill>
                        <a:effectLst/>
                        <a:latin typeface="Calibri"/>
                      </a:endParaRPr>
                    </a:p>
                  </a:txBody>
                  <a:tcPr marL="2241" marR="2241" marT="2241" marB="0" anchor="ctr"/>
                </a:tc>
                <a:tc>
                  <a:txBody>
                    <a:bodyPr/>
                    <a:lstStyle/>
                    <a:p>
                      <a:pPr algn="l" fontAlgn="ctr"/>
                      <a:r>
                        <a:rPr lang="en-US" sz="1200" u="none" strike="noStrike" dirty="0">
                          <a:effectLst/>
                        </a:rPr>
                        <a:t>Prevention &amp; Wellness</a:t>
                      </a:r>
                      <a:endParaRPr lang="en-US" sz="1200" b="0" i="0" u="none" strike="noStrike" dirty="0">
                        <a:solidFill>
                          <a:srgbClr val="000000"/>
                        </a:solidFill>
                        <a:effectLst/>
                        <a:latin typeface="Calibri"/>
                      </a:endParaRPr>
                    </a:p>
                  </a:txBody>
                  <a:tcPr marL="2241" marR="2241" marT="2241" marB="0" anchor="ctr"/>
                </a:tc>
                <a:tc>
                  <a:txBody>
                    <a:bodyPr/>
                    <a:lstStyle/>
                    <a:p>
                      <a:pPr algn="l" fontAlgn="ctr"/>
                      <a:r>
                        <a:rPr lang="en-US" sz="1200" u="none" strike="noStrike" dirty="0">
                          <a:effectLst/>
                        </a:rPr>
                        <a:t>Tobacco Use: Screening and Cessation Intervention</a:t>
                      </a:r>
                      <a:endParaRPr lang="en-US" sz="1200" b="0" i="0" u="none" strike="noStrike" dirty="0">
                        <a:solidFill>
                          <a:srgbClr val="000000"/>
                        </a:solidFill>
                        <a:effectLst/>
                        <a:latin typeface="Calibri"/>
                      </a:endParaRPr>
                    </a:p>
                  </a:txBody>
                  <a:tcPr marL="2241" marR="2241" marT="2241" marB="0" anchor="ctr"/>
                </a:tc>
                <a:extLst>
                  <a:ext uri="{0D108BD9-81ED-4DB2-BD59-A6C34878D82A}">
                    <a16:rowId xmlns="" xmlns:a16="http://schemas.microsoft.com/office/drawing/2014/main" val="10008"/>
                  </a:ext>
                </a:extLst>
              </a:tr>
              <a:tr h="188835">
                <a:tc>
                  <a:txBody>
                    <a:bodyPr/>
                    <a:lstStyle/>
                    <a:p>
                      <a:pPr algn="ctr" fontAlgn="ctr"/>
                      <a:r>
                        <a:rPr lang="en-US" sz="1200" u="none" strike="noStrike" dirty="0">
                          <a:effectLst/>
                        </a:rPr>
                        <a:t>9</a:t>
                      </a:r>
                      <a:endParaRPr lang="en-US" sz="1200" b="0" i="0" u="none" strike="noStrike" dirty="0">
                        <a:solidFill>
                          <a:srgbClr val="000000"/>
                        </a:solidFill>
                        <a:effectLst/>
                        <a:latin typeface="Calibri"/>
                      </a:endParaRPr>
                    </a:p>
                  </a:txBody>
                  <a:tcPr marL="2241" marR="2241" marT="2241" marB="0" anchor="ctr"/>
                </a:tc>
                <a:tc>
                  <a:txBody>
                    <a:bodyPr/>
                    <a:lstStyle/>
                    <a:p>
                      <a:pPr algn="l" fontAlgn="ctr"/>
                      <a:r>
                        <a:rPr lang="en-US" sz="1200" u="none" strike="noStrike" dirty="0">
                          <a:effectLst/>
                        </a:rPr>
                        <a:t>Prevention &amp; Wellness</a:t>
                      </a:r>
                      <a:endParaRPr lang="en-US" sz="1200" b="0" i="0" u="none" strike="noStrike" dirty="0">
                        <a:solidFill>
                          <a:srgbClr val="000000"/>
                        </a:solidFill>
                        <a:effectLst/>
                        <a:latin typeface="Calibri"/>
                      </a:endParaRPr>
                    </a:p>
                  </a:txBody>
                  <a:tcPr marL="2241" marR="2241" marT="2241" marB="0" anchor="ctr"/>
                </a:tc>
                <a:tc>
                  <a:txBody>
                    <a:bodyPr/>
                    <a:lstStyle/>
                    <a:p>
                      <a:pPr algn="l" fontAlgn="ctr"/>
                      <a:r>
                        <a:rPr lang="en-US" sz="1200" u="none" strike="noStrike" dirty="0">
                          <a:effectLst/>
                        </a:rPr>
                        <a:t>Adult BMI Assessment</a:t>
                      </a:r>
                      <a:endParaRPr lang="en-US" sz="1200" b="0" i="0" u="none" strike="noStrike" dirty="0">
                        <a:solidFill>
                          <a:srgbClr val="000000"/>
                        </a:solidFill>
                        <a:effectLst/>
                        <a:latin typeface="Calibri"/>
                      </a:endParaRPr>
                    </a:p>
                  </a:txBody>
                  <a:tcPr marL="2241" marR="2241" marT="2241" marB="0" anchor="ctr"/>
                </a:tc>
                <a:extLst>
                  <a:ext uri="{0D108BD9-81ED-4DB2-BD59-A6C34878D82A}">
                    <a16:rowId xmlns="" xmlns:a16="http://schemas.microsoft.com/office/drawing/2014/main" val="10009"/>
                  </a:ext>
                </a:extLst>
              </a:tr>
              <a:tr h="188835">
                <a:tc>
                  <a:txBody>
                    <a:bodyPr/>
                    <a:lstStyle/>
                    <a:p>
                      <a:pPr algn="ctr" fontAlgn="ctr"/>
                      <a:r>
                        <a:rPr lang="en-US" sz="1200" u="none" strike="noStrike" dirty="0">
                          <a:effectLst/>
                        </a:rPr>
                        <a:t>10</a:t>
                      </a:r>
                      <a:endParaRPr lang="en-US" sz="1200" b="0" i="0" u="none" strike="noStrike" dirty="0">
                        <a:solidFill>
                          <a:srgbClr val="000000"/>
                        </a:solidFill>
                        <a:effectLst/>
                        <a:latin typeface="Calibri"/>
                      </a:endParaRPr>
                    </a:p>
                  </a:txBody>
                  <a:tcPr marL="2241" marR="2241" marT="2241" marB="0" anchor="ctr"/>
                </a:tc>
                <a:tc>
                  <a:txBody>
                    <a:bodyPr/>
                    <a:lstStyle/>
                    <a:p>
                      <a:pPr algn="l" fontAlgn="ctr"/>
                      <a:r>
                        <a:rPr lang="en-US" sz="1200" u="none" strike="noStrike" dirty="0">
                          <a:effectLst/>
                        </a:rPr>
                        <a:t>Prevention &amp; Wellness</a:t>
                      </a:r>
                      <a:endParaRPr lang="en-US" sz="1200" b="0" i="0" u="none" strike="noStrike" dirty="0">
                        <a:solidFill>
                          <a:srgbClr val="000000"/>
                        </a:solidFill>
                        <a:effectLst/>
                        <a:latin typeface="Calibri"/>
                      </a:endParaRPr>
                    </a:p>
                  </a:txBody>
                  <a:tcPr marL="2241" marR="2241" marT="2241" marB="0" anchor="ctr"/>
                </a:tc>
                <a:tc>
                  <a:txBody>
                    <a:bodyPr/>
                    <a:lstStyle/>
                    <a:p>
                      <a:pPr algn="l" fontAlgn="ctr"/>
                      <a:r>
                        <a:rPr lang="en-US" sz="1200" u="none" strike="noStrike" dirty="0">
                          <a:effectLst/>
                        </a:rPr>
                        <a:t>Immunization for Adolescents</a:t>
                      </a:r>
                      <a:endParaRPr lang="en-US" sz="1200" b="0" i="0" u="none" strike="noStrike" dirty="0">
                        <a:solidFill>
                          <a:srgbClr val="000000"/>
                        </a:solidFill>
                        <a:effectLst/>
                        <a:latin typeface="Calibri"/>
                      </a:endParaRPr>
                    </a:p>
                  </a:txBody>
                  <a:tcPr marL="2241" marR="2241" marT="2241" marB="0" anchor="ctr"/>
                </a:tc>
                <a:extLst>
                  <a:ext uri="{0D108BD9-81ED-4DB2-BD59-A6C34878D82A}">
                    <a16:rowId xmlns="" xmlns:a16="http://schemas.microsoft.com/office/drawing/2014/main" val="10010"/>
                  </a:ext>
                </a:extLst>
              </a:tr>
              <a:tr h="298854">
                <a:tc>
                  <a:txBody>
                    <a:bodyPr/>
                    <a:lstStyle/>
                    <a:p>
                      <a:pPr algn="ctr" fontAlgn="ctr"/>
                      <a:r>
                        <a:rPr lang="en-US" sz="1200" u="none" strike="noStrike" dirty="0">
                          <a:effectLst/>
                        </a:rPr>
                        <a:t>11</a:t>
                      </a:r>
                      <a:endParaRPr lang="en-US" sz="1200" b="0" i="0" u="none" strike="noStrike" dirty="0">
                        <a:solidFill>
                          <a:srgbClr val="000000"/>
                        </a:solidFill>
                        <a:effectLst/>
                        <a:latin typeface="Calibri"/>
                      </a:endParaRPr>
                    </a:p>
                  </a:txBody>
                  <a:tcPr marL="2241" marR="2241" marT="2241" marB="0" anchor="ctr"/>
                </a:tc>
                <a:tc>
                  <a:txBody>
                    <a:bodyPr/>
                    <a:lstStyle/>
                    <a:p>
                      <a:pPr algn="l" fontAlgn="ctr"/>
                      <a:r>
                        <a:rPr lang="en-US" sz="1200" u="none" strike="noStrike" dirty="0">
                          <a:effectLst/>
                        </a:rPr>
                        <a:t>Chronic Disease Management</a:t>
                      </a:r>
                      <a:endParaRPr lang="en-US" sz="1200" b="0" i="0" u="none" strike="noStrike" dirty="0">
                        <a:solidFill>
                          <a:srgbClr val="000000"/>
                        </a:solidFill>
                        <a:effectLst/>
                        <a:latin typeface="Calibri"/>
                      </a:endParaRPr>
                    </a:p>
                  </a:txBody>
                  <a:tcPr marL="2241" marR="2241" marT="2241" marB="0" anchor="ctr"/>
                </a:tc>
                <a:tc>
                  <a:txBody>
                    <a:bodyPr/>
                    <a:lstStyle/>
                    <a:p>
                      <a:pPr algn="l" fontAlgn="ctr"/>
                      <a:r>
                        <a:rPr lang="en-US" sz="1200" u="none" strike="noStrike" dirty="0">
                          <a:effectLst/>
                        </a:rPr>
                        <a:t>Controlling High Blood Pressure</a:t>
                      </a:r>
                      <a:endParaRPr lang="en-US" sz="1200" b="0" i="0" u="none" strike="noStrike" dirty="0">
                        <a:solidFill>
                          <a:srgbClr val="000000"/>
                        </a:solidFill>
                        <a:effectLst/>
                        <a:latin typeface="Calibri"/>
                      </a:endParaRPr>
                    </a:p>
                  </a:txBody>
                  <a:tcPr marL="2241" marR="2241" marT="2241" marB="0" anchor="ctr"/>
                </a:tc>
                <a:extLst>
                  <a:ext uri="{0D108BD9-81ED-4DB2-BD59-A6C34878D82A}">
                    <a16:rowId xmlns="" xmlns:a16="http://schemas.microsoft.com/office/drawing/2014/main" val="10011"/>
                  </a:ext>
                </a:extLst>
              </a:tr>
              <a:tr h="298854">
                <a:tc>
                  <a:txBody>
                    <a:bodyPr/>
                    <a:lstStyle/>
                    <a:p>
                      <a:pPr algn="ctr" fontAlgn="ctr"/>
                      <a:r>
                        <a:rPr lang="en-US" sz="1200" u="none" strike="noStrike" dirty="0">
                          <a:effectLst/>
                        </a:rPr>
                        <a:t>12</a:t>
                      </a:r>
                      <a:endParaRPr lang="en-US" sz="1200" b="0" i="0" u="none" strike="noStrike" dirty="0">
                        <a:solidFill>
                          <a:srgbClr val="000000"/>
                        </a:solidFill>
                        <a:effectLst/>
                        <a:latin typeface="Calibri"/>
                      </a:endParaRPr>
                    </a:p>
                  </a:txBody>
                  <a:tcPr marL="2241" marR="2241" marT="2241" marB="0" anchor="ctr"/>
                </a:tc>
                <a:tc>
                  <a:txBody>
                    <a:bodyPr/>
                    <a:lstStyle/>
                    <a:p>
                      <a:pPr algn="l" fontAlgn="ctr"/>
                      <a:r>
                        <a:rPr lang="en-US" sz="1200" u="none" strike="noStrike" dirty="0">
                          <a:effectLst/>
                        </a:rPr>
                        <a:t>Chronic Disease Management</a:t>
                      </a:r>
                      <a:endParaRPr lang="en-US" sz="1200" b="0" i="0" u="none" strike="noStrike" dirty="0">
                        <a:solidFill>
                          <a:srgbClr val="000000"/>
                        </a:solidFill>
                        <a:effectLst/>
                        <a:latin typeface="Calibri"/>
                      </a:endParaRPr>
                    </a:p>
                  </a:txBody>
                  <a:tcPr marL="2241" marR="2241" marT="2241" marB="0" anchor="ctr"/>
                </a:tc>
                <a:tc>
                  <a:txBody>
                    <a:bodyPr/>
                    <a:lstStyle/>
                    <a:p>
                      <a:pPr algn="l" fontAlgn="ctr"/>
                      <a:r>
                        <a:rPr lang="en-US" sz="1200" u="none" strike="noStrike" dirty="0">
                          <a:effectLst/>
                        </a:rPr>
                        <a:t>COPD or Asthma Admission Rate in Older Adults</a:t>
                      </a:r>
                      <a:endParaRPr lang="en-US" sz="1200" b="0" i="0" u="none" strike="noStrike" dirty="0">
                        <a:solidFill>
                          <a:srgbClr val="000000"/>
                        </a:solidFill>
                        <a:effectLst/>
                        <a:latin typeface="Calibri"/>
                      </a:endParaRPr>
                    </a:p>
                  </a:txBody>
                  <a:tcPr marL="2241" marR="2241" marT="2241" marB="0" anchor="ctr"/>
                </a:tc>
                <a:extLst>
                  <a:ext uri="{0D108BD9-81ED-4DB2-BD59-A6C34878D82A}">
                    <a16:rowId xmlns="" xmlns:a16="http://schemas.microsoft.com/office/drawing/2014/main" val="10012"/>
                  </a:ext>
                </a:extLst>
              </a:tr>
              <a:tr h="298854">
                <a:tc>
                  <a:txBody>
                    <a:bodyPr/>
                    <a:lstStyle/>
                    <a:p>
                      <a:pPr algn="ctr" fontAlgn="ctr"/>
                      <a:r>
                        <a:rPr lang="en-US" sz="1200" u="none" strike="noStrike" dirty="0">
                          <a:effectLst/>
                        </a:rPr>
                        <a:t>13</a:t>
                      </a:r>
                      <a:endParaRPr lang="en-US" sz="1200" b="0" i="0" u="none" strike="noStrike" dirty="0">
                        <a:solidFill>
                          <a:srgbClr val="000000"/>
                        </a:solidFill>
                        <a:effectLst/>
                        <a:latin typeface="Calibri"/>
                      </a:endParaRPr>
                    </a:p>
                  </a:txBody>
                  <a:tcPr marL="2241" marR="2241" marT="2241" marB="0" anchor="ctr"/>
                </a:tc>
                <a:tc>
                  <a:txBody>
                    <a:bodyPr/>
                    <a:lstStyle/>
                    <a:p>
                      <a:pPr algn="l" fontAlgn="ctr"/>
                      <a:r>
                        <a:rPr lang="en-US" sz="1200" u="none" strike="noStrike" dirty="0">
                          <a:effectLst/>
                        </a:rPr>
                        <a:t>Chronic Disease Management</a:t>
                      </a:r>
                      <a:endParaRPr lang="en-US" sz="1200" b="0" i="0" u="none" strike="noStrike" dirty="0">
                        <a:solidFill>
                          <a:srgbClr val="000000"/>
                        </a:solidFill>
                        <a:effectLst/>
                        <a:latin typeface="Calibri"/>
                      </a:endParaRPr>
                    </a:p>
                  </a:txBody>
                  <a:tcPr marL="2241" marR="2241" marT="2241" marB="0" anchor="ctr"/>
                </a:tc>
                <a:tc>
                  <a:txBody>
                    <a:bodyPr/>
                    <a:lstStyle/>
                    <a:p>
                      <a:pPr algn="l" fontAlgn="ctr"/>
                      <a:r>
                        <a:rPr lang="en-US" sz="1200" u="none" strike="noStrike" dirty="0">
                          <a:effectLst/>
                        </a:rPr>
                        <a:t>Asthma Medication Ratio</a:t>
                      </a:r>
                      <a:endParaRPr lang="en-US" sz="1200" b="0" i="0" u="none" strike="noStrike" dirty="0">
                        <a:solidFill>
                          <a:srgbClr val="000000"/>
                        </a:solidFill>
                        <a:effectLst/>
                        <a:latin typeface="Calibri"/>
                      </a:endParaRPr>
                    </a:p>
                  </a:txBody>
                  <a:tcPr marL="2241" marR="2241" marT="2241" marB="0" anchor="ctr"/>
                </a:tc>
                <a:extLst>
                  <a:ext uri="{0D108BD9-81ED-4DB2-BD59-A6C34878D82A}">
                    <a16:rowId xmlns="" xmlns:a16="http://schemas.microsoft.com/office/drawing/2014/main" val="10013"/>
                  </a:ext>
                </a:extLst>
              </a:tr>
              <a:tr h="298854">
                <a:tc>
                  <a:txBody>
                    <a:bodyPr/>
                    <a:lstStyle/>
                    <a:p>
                      <a:pPr algn="ctr" fontAlgn="ctr"/>
                      <a:r>
                        <a:rPr lang="en-US" sz="1200" u="none" strike="noStrike" dirty="0">
                          <a:effectLst/>
                        </a:rPr>
                        <a:t>14</a:t>
                      </a:r>
                      <a:endParaRPr lang="en-US" sz="1200" b="0" i="0" u="none" strike="noStrike" dirty="0">
                        <a:solidFill>
                          <a:srgbClr val="000000"/>
                        </a:solidFill>
                        <a:effectLst/>
                        <a:latin typeface="Calibri"/>
                      </a:endParaRPr>
                    </a:p>
                  </a:txBody>
                  <a:tcPr marL="2241" marR="2241" marT="2241" marB="0" anchor="ctr"/>
                </a:tc>
                <a:tc>
                  <a:txBody>
                    <a:bodyPr/>
                    <a:lstStyle/>
                    <a:p>
                      <a:pPr algn="l" fontAlgn="ctr"/>
                      <a:r>
                        <a:rPr lang="en-US" sz="1200" u="none" strike="noStrike" dirty="0">
                          <a:effectLst/>
                        </a:rPr>
                        <a:t>Chronic Disease Management</a:t>
                      </a:r>
                      <a:endParaRPr lang="en-US" sz="1200" b="0" i="0" u="none" strike="noStrike" dirty="0">
                        <a:solidFill>
                          <a:srgbClr val="000000"/>
                        </a:solidFill>
                        <a:effectLst/>
                        <a:latin typeface="Calibri"/>
                      </a:endParaRPr>
                    </a:p>
                  </a:txBody>
                  <a:tcPr marL="2241" marR="2241" marT="2241" marB="0" anchor="ctr"/>
                </a:tc>
                <a:tc>
                  <a:txBody>
                    <a:bodyPr/>
                    <a:lstStyle/>
                    <a:p>
                      <a:pPr algn="l" fontAlgn="ctr"/>
                      <a:r>
                        <a:rPr lang="en-US" sz="1200" u="none" strike="noStrike" dirty="0">
                          <a:effectLst/>
                        </a:rPr>
                        <a:t>Comprehensive Diabetes Care: A1c Poor Control</a:t>
                      </a:r>
                      <a:endParaRPr lang="en-US" sz="1200" b="0" i="0" u="none" strike="noStrike" dirty="0">
                        <a:solidFill>
                          <a:srgbClr val="000000"/>
                        </a:solidFill>
                        <a:effectLst/>
                        <a:latin typeface="Calibri"/>
                      </a:endParaRPr>
                    </a:p>
                  </a:txBody>
                  <a:tcPr marL="2241" marR="2241" marT="2241" marB="0" anchor="ctr"/>
                </a:tc>
                <a:extLst>
                  <a:ext uri="{0D108BD9-81ED-4DB2-BD59-A6C34878D82A}">
                    <a16:rowId xmlns="" xmlns:a16="http://schemas.microsoft.com/office/drawing/2014/main" val="10014"/>
                  </a:ext>
                </a:extLst>
              </a:tr>
              <a:tr h="298854">
                <a:tc>
                  <a:txBody>
                    <a:bodyPr/>
                    <a:lstStyle/>
                    <a:p>
                      <a:pPr algn="ctr" fontAlgn="ctr"/>
                      <a:r>
                        <a:rPr lang="en-US" sz="1200" u="none" strike="noStrike" dirty="0">
                          <a:effectLst/>
                        </a:rPr>
                        <a:t>15</a:t>
                      </a:r>
                      <a:endParaRPr lang="en-US" sz="1200" b="0" i="0" u="none" strike="noStrike" dirty="0">
                        <a:solidFill>
                          <a:srgbClr val="000000"/>
                        </a:solidFill>
                        <a:effectLst/>
                        <a:latin typeface="Calibri"/>
                      </a:endParaRPr>
                    </a:p>
                  </a:txBody>
                  <a:tcPr marL="2241" marR="2241" marT="2241" marB="0" anchor="ctr"/>
                </a:tc>
                <a:tc>
                  <a:txBody>
                    <a:bodyPr/>
                    <a:lstStyle/>
                    <a:p>
                      <a:pPr algn="l" fontAlgn="ctr"/>
                      <a:r>
                        <a:rPr lang="en-US" sz="1200" u="none" strike="noStrike" dirty="0">
                          <a:effectLst/>
                        </a:rPr>
                        <a:t>Chronic Disease Management</a:t>
                      </a:r>
                      <a:endParaRPr lang="en-US" sz="1200" b="0" i="0" u="none" strike="noStrike" dirty="0">
                        <a:solidFill>
                          <a:srgbClr val="000000"/>
                        </a:solidFill>
                        <a:effectLst/>
                        <a:latin typeface="Calibri"/>
                      </a:endParaRPr>
                    </a:p>
                  </a:txBody>
                  <a:tcPr marL="2241" marR="2241" marT="2241" marB="0" anchor="ctr"/>
                </a:tc>
                <a:tc>
                  <a:txBody>
                    <a:bodyPr/>
                    <a:lstStyle/>
                    <a:p>
                      <a:pPr algn="l" fontAlgn="ctr"/>
                      <a:r>
                        <a:rPr lang="en-US" sz="1200" u="none" strike="noStrike" dirty="0">
                          <a:effectLst/>
                        </a:rPr>
                        <a:t>Diabetes Short-Term Complications Admission Rate</a:t>
                      </a:r>
                      <a:endParaRPr lang="en-US" sz="1200" b="0" i="0" u="none" strike="noStrike" dirty="0">
                        <a:solidFill>
                          <a:srgbClr val="000000"/>
                        </a:solidFill>
                        <a:effectLst/>
                        <a:latin typeface="Calibri"/>
                      </a:endParaRPr>
                    </a:p>
                  </a:txBody>
                  <a:tcPr marL="2241" marR="2241" marT="2241" marB="0" anchor="ctr"/>
                </a:tc>
                <a:extLst>
                  <a:ext uri="{0D108BD9-81ED-4DB2-BD59-A6C34878D82A}">
                    <a16:rowId xmlns="" xmlns:a16="http://schemas.microsoft.com/office/drawing/2014/main" val="10015"/>
                  </a:ext>
                </a:extLst>
              </a:tr>
              <a:tr h="298854">
                <a:tc>
                  <a:txBody>
                    <a:bodyPr/>
                    <a:lstStyle/>
                    <a:p>
                      <a:pPr algn="ctr" fontAlgn="ctr"/>
                      <a:r>
                        <a:rPr lang="en-US" sz="1200" u="none" strike="noStrike" dirty="0">
                          <a:effectLst/>
                        </a:rPr>
                        <a:t>16</a:t>
                      </a:r>
                      <a:endParaRPr lang="en-US" sz="1200" b="0" i="0" u="none" strike="noStrike" dirty="0">
                        <a:solidFill>
                          <a:srgbClr val="000000"/>
                        </a:solidFill>
                        <a:effectLst/>
                        <a:latin typeface="Calibri"/>
                      </a:endParaRPr>
                    </a:p>
                  </a:txBody>
                  <a:tcPr marL="2241" marR="2241" marT="2241" marB="0" anchor="ctr"/>
                </a:tc>
                <a:tc>
                  <a:txBody>
                    <a:bodyPr/>
                    <a:lstStyle/>
                    <a:p>
                      <a:pPr algn="l" fontAlgn="ctr"/>
                      <a:r>
                        <a:rPr lang="en-US" sz="1200" u="none" strike="noStrike" dirty="0">
                          <a:effectLst/>
                        </a:rPr>
                        <a:t>Behavioral Health/ Substance Abuse</a:t>
                      </a:r>
                      <a:endParaRPr lang="en-US" sz="1200" b="0" i="0" u="none" strike="noStrike" dirty="0">
                        <a:solidFill>
                          <a:srgbClr val="000000"/>
                        </a:solidFill>
                        <a:effectLst/>
                        <a:latin typeface="Calibri"/>
                      </a:endParaRPr>
                    </a:p>
                  </a:txBody>
                  <a:tcPr marL="2241" marR="2241" marT="2241" marB="0" anchor="ctr"/>
                </a:tc>
                <a:tc>
                  <a:txBody>
                    <a:bodyPr/>
                    <a:lstStyle/>
                    <a:p>
                      <a:pPr algn="l" fontAlgn="ctr"/>
                      <a:r>
                        <a:rPr lang="en-US" sz="1200" u="none" strike="noStrike" dirty="0">
                          <a:effectLst/>
                        </a:rPr>
                        <a:t>Developmental Screening for behavioral health needs: Under Age 21 </a:t>
                      </a:r>
                      <a:endParaRPr lang="en-US" sz="1200" b="0" i="0" u="none" strike="noStrike" dirty="0">
                        <a:solidFill>
                          <a:srgbClr val="000000"/>
                        </a:solidFill>
                        <a:effectLst/>
                        <a:latin typeface="Calibri"/>
                      </a:endParaRPr>
                    </a:p>
                  </a:txBody>
                  <a:tcPr marL="2241" marR="2241" marT="2241" marB="0" anchor="ctr"/>
                </a:tc>
                <a:extLst>
                  <a:ext uri="{0D108BD9-81ED-4DB2-BD59-A6C34878D82A}">
                    <a16:rowId xmlns="" xmlns:a16="http://schemas.microsoft.com/office/drawing/2014/main" val="10016"/>
                  </a:ext>
                </a:extLst>
              </a:tr>
              <a:tr h="375430">
                <a:tc>
                  <a:txBody>
                    <a:bodyPr/>
                    <a:lstStyle/>
                    <a:p>
                      <a:pPr algn="ctr" fontAlgn="ctr"/>
                      <a:r>
                        <a:rPr lang="en-US" sz="1200" u="none" strike="noStrike" dirty="0">
                          <a:effectLst/>
                        </a:rPr>
                        <a:t>17</a:t>
                      </a:r>
                      <a:endParaRPr lang="en-US" sz="1200" b="0" i="0" u="none" strike="noStrike" dirty="0">
                        <a:solidFill>
                          <a:srgbClr val="000000"/>
                        </a:solidFill>
                        <a:effectLst/>
                        <a:latin typeface="Calibri"/>
                      </a:endParaRPr>
                    </a:p>
                  </a:txBody>
                  <a:tcPr marL="2241" marR="2241" marT="2241" marB="0" anchor="ctr"/>
                </a:tc>
                <a:tc>
                  <a:txBody>
                    <a:bodyPr/>
                    <a:lstStyle/>
                    <a:p>
                      <a:pPr algn="l" fontAlgn="ctr"/>
                      <a:r>
                        <a:rPr lang="en-US" sz="1200" u="none" strike="noStrike" dirty="0">
                          <a:effectLst/>
                        </a:rPr>
                        <a:t>Behavioral Health/ Substance Abuse</a:t>
                      </a:r>
                      <a:endParaRPr lang="en-US" sz="1200" b="0" i="0" u="none" strike="noStrike" dirty="0">
                        <a:solidFill>
                          <a:srgbClr val="000000"/>
                        </a:solidFill>
                        <a:effectLst/>
                        <a:latin typeface="Calibri"/>
                      </a:endParaRPr>
                    </a:p>
                  </a:txBody>
                  <a:tcPr marL="2241" marR="2241" marT="2241" marB="0" anchor="ctr"/>
                </a:tc>
                <a:tc>
                  <a:txBody>
                    <a:bodyPr/>
                    <a:lstStyle/>
                    <a:p>
                      <a:pPr algn="l" fontAlgn="ctr"/>
                      <a:r>
                        <a:rPr lang="en-US" sz="1200" u="none" strike="noStrike" dirty="0">
                          <a:effectLst/>
                        </a:rPr>
                        <a:t>Screening for clinical depression and documentation of follow-up plan:  Age 12+</a:t>
                      </a:r>
                      <a:endParaRPr lang="en-US" sz="1200" b="0" i="0" u="none" strike="noStrike" dirty="0">
                        <a:solidFill>
                          <a:srgbClr val="000000"/>
                        </a:solidFill>
                        <a:effectLst/>
                        <a:latin typeface="Calibri"/>
                      </a:endParaRPr>
                    </a:p>
                  </a:txBody>
                  <a:tcPr marL="2241" marR="2241" marT="2241" marB="0" anchor="ctr"/>
                </a:tc>
                <a:extLst>
                  <a:ext uri="{0D108BD9-81ED-4DB2-BD59-A6C34878D82A}">
                    <a16:rowId xmlns="" xmlns:a16="http://schemas.microsoft.com/office/drawing/2014/main" val="10017"/>
                  </a:ext>
                </a:extLst>
              </a:tr>
              <a:tr h="298854">
                <a:tc>
                  <a:txBody>
                    <a:bodyPr/>
                    <a:lstStyle/>
                    <a:p>
                      <a:pPr algn="ctr" fontAlgn="ctr"/>
                      <a:r>
                        <a:rPr lang="en-US" sz="1200" b="0" i="0" u="none" strike="noStrike" dirty="0">
                          <a:solidFill>
                            <a:srgbClr val="000000"/>
                          </a:solidFill>
                          <a:effectLst/>
                          <a:latin typeface="Arial" panose="020B0604020202020204" pitchFamily="34" charset="0"/>
                          <a:cs typeface="Arial" panose="020B0604020202020204" pitchFamily="34" charset="0"/>
                        </a:rPr>
                        <a:t>18</a:t>
                      </a:r>
                    </a:p>
                  </a:txBody>
                  <a:tcPr marL="2241" marR="2241" marT="2241" marB="0" anchor="ctr"/>
                </a:tc>
                <a:tc>
                  <a:txBody>
                    <a:bodyPr/>
                    <a:lstStyle/>
                    <a:p>
                      <a:pPr marL="0" marR="0" indent="0" algn="l" defTabSz="913143" rtl="0" eaLnBrk="1" fontAlgn="ctr" latinLnBrk="0" hangingPunct="1">
                        <a:lnSpc>
                          <a:spcPct val="100000"/>
                        </a:lnSpc>
                        <a:spcBef>
                          <a:spcPts val="0"/>
                        </a:spcBef>
                        <a:spcAft>
                          <a:spcPts val="0"/>
                        </a:spcAft>
                        <a:buClrTx/>
                        <a:buSzTx/>
                        <a:buFontTx/>
                        <a:buNone/>
                        <a:tabLst/>
                        <a:defRPr/>
                      </a:pPr>
                      <a:r>
                        <a:rPr lang="en-US" sz="1200" u="none" strike="noStrike" dirty="0">
                          <a:effectLst/>
                        </a:rPr>
                        <a:t>Behavioral Health/ Substance Abuse</a:t>
                      </a:r>
                      <a:endParaRPr lang="en-US" sz="1200" b="0" i="0" u="none" strike="noStrike" dirty="0">
                        <a:solidFill>
                          <a:srgbClr val="000000"/>
                        </a:solidFill>
                        <a:effectLst/>
                        <a:latin typeface="Calibri"/>
                      </a:endParaRPr>
                    </a:p>
                  </a:txBody>
                  <a:tcPr marL="2241" marR="2241" marT="2241" marB="0" anchor="ctr"/>
                </a:tc>
                <a:tc>
                  <a:txBody>
                    <a:bodyPr/>
                    <a:lstStyle/>
                    <a:p>
                      <a:pPr algn="l" fontAlgn="ctr"/>
                      <a:r>
                        <a:rPr lang="en-US" sz="1200" b="0" i="0" u="none" strike="noStrike" dirty="0">
                          <a:solidFill>
                            <a:srgbClr val="000000"/>
                          </a:solidFill>
                          <a:effectLst/>
                          <a:latin typeface="Arial" panose="020B0604020202020204" pitchFamily="34" charset="0"/>
                          <a:cs typeface="Arial" panose="020B0604020202020204" pitchFamily="34" charset="0"/>
                        </a:rPr>
                        <a:t>Depression</a:t>
                      </a:r>
                      <a:r>
                        <a:rPr lang="en-US" sz="1200" b="0" i="0" u="none" strike="noStrike" baseline="0" dirty="0">
                          <a:solidFill>
                            <a:srgbClr val="000000"/>
                          </a:solidFill>
                          <a:effectLst/>
                          <a:latin typeface="Arial" panose="020B0604020202020204" pitchFamily="34" charset="0"/>
                          <a:cs typeface="Arial" panose="020B0604020202020204" pitchFamily="34" charset="0"/>
                        </a:rPr>
                        <a:t> Remission at 12 months</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2241" marR="2241" marT="2241" marB="0" anchor="ctr"/>
                </a:tc>
                <a:extLst>
                  <a:ext uri="{0D108BD9-81ED-4DB2-BD59-A6C34878D82A}">
                    <a16:rowId xmlns="" xmlns:a16="http://schemas.microsoft.com/office/drawing/2014/main" val="10018"/>
                  </a:ext>
                </a:extLst>
              </a:tr>
              <a:tr h="298854">
                <a:tc>
                  <a:txBody>
                    <a:bodyPr/>
                    <a:lstStyle/>
                    <a:p>
                      <a:pPr algn="ctr" fontAlgn="ctr"/>
                      <a:r>
                        <a:rPr lang="en-US" sz="1200" u="none" strike="noStrike" dirty="0">
                          <a:effectLst/>
                        </a:rPr>
                        <a:t>19</a:t>
                      </a:r>
                      <a:endParaRPr lang="en-US" sz="1200" b="0" i="0" u="none" strike="noStrike" dirty="0">
                        <a:solidFill>
                          <a:srgbClr val="000000"/>
                        </a:solidFill>
                        <a:effectLst/>
                        <a:latin typeface="Calibri"/>
                      </a:endParaRPr>
                    </a:p>
                  </a:txBody>
                  <a:tcPr marL="2241" marR="2241" marT="2241" marB="0" anchor="ctr"/>
                </a:tc>
                <a:tc>
                  <a:txBody>
                    <a:bodyPr/>
                    <a:lstStyle/>
                    <a:p>
                      <a:pPr algn="l" fontAlgn="ctr"/>
                      <a:r>
                        <a:rPr lang="en-US" sz="1200" u="none" strike="noStrike" dirty="0">
                          <a:effectLst/>
                        </a:rPr>
                        <a:t>Behavioral Health/ Substance Abuse</a:t>
                      </a:r>
                      <a:endParaRPr lang="en-US" sz="1200" b="0" i="0" u="none" strike="noStrike" dirty="0">
                        <a:solidFill>
                          <a:srgbClr val="000000"/>
                        </a:solidFill>
                        <a:effectLst/>
                        <a:latin typeface="Calibri"/>
                      </a:endParaRPr>
                    </a:p>
                  </a:txBody>
                  <a:tcPr marL="2241" marR="2241" marT="2241" marB="0" anchor="ctr"/>
                </a:tc>
                <a:tc>
                  <a:txBody>
                    <a:bodyPr/>
                    <a:lstStyle/>
                    <a:p>
                      <a:pPr algn="l" fontAlgn="ctr"/>
                      <a:r>
                        <a:rPr lang="en-US" sz="1200" u="none" strike="noStrike" dirty="0">
                          <a:effectLst/>
                        </a:rPr>
                        <a:t>Initiation and Engagement of AOD Treatment  (Initiation)</a:t>
                      </a:r>
                      <a:endParaRPr lang="en-US" sz="1200" b="0" i="0" u="none" strike="noStrike" dirty="0">
                        <a:solidFill>
                          <a:srgbClr val="000000"/>
                        </a:solidFill>
                        <a:effectLst/>
                        <a:latin typeface="Calibri"/>
                      </a:endParaRPr>
                    </a:p>
                  </a:txBody>
                  <a:tcPr marL="2241" marR="2241" marT="2241" marB="0" anchor="ctr"/>
                </a:tc>
                <a:extLst>
                  <a:ext uri="{0D108BD9-81ED-4DB2-BD59-A6C34878D82A}">
                    <a16:rowId xmlns="" xmlns:a16="http://schemas.microsoft.com/office/drawing/2014/main" val="10019"/>
                  </a:ext>
                </a:extLst>
              </a:tr>
              <a:tr h="298854">
                <a:tc>
                  <a:txBody>
                    <a:bodyPr/>
                    <a:lstStyle/>
                    <a:p>
                      <a:pPr algn="ctr" fontAlgn="ctr"/>
                      <a:r>
                        <a:rPr lang="en-US" sz="1200" b="0" i="0" u="none" strike="noStrike" dirty="0">
                          <a:solidFill>
                            <a:schemeClr val="dk1"/>
                          </a:solidFill>
                          <a:effectLst/>
                          <a:latin typeface="+mn-lt"/>
                        </a:rPr>
                        <a:t>20</a:t>
                      </a:r>
                      <a:endParaRPr lang="en-US" sz="1200" b="0" i="0" u="none" strike="noStrike" dirty="0">
                        <a:solidFill>
                          <a:srgbClr val="000000"/>
                        </a:solidFill>
                        <a:effectLst/>
                        <a:latin typeface="Calibri"/>
                      </a:endParaRPr>
                    </a:p>
                  </a:txBody>
                  <a:tcPr marL="2241" marR="2241" marT="2241" marB="0" anchor="ctr"/>
                </a:tc>
                <a:tc>
                  <a:txBody>
                    <a:bodyPr/>
                    <a:lstStyle/>
                    <a:p>
                      <a:pPr algn="l" fontAlgn="ctr"/>
                      <a:r>
                        <a:rPr lang="en-US" sz="1200" u="none" strike="noStrike" dirty="0">
                          <a:effectLst/>
                        </a:rPr>
                        <a:t>Behavioral </a:t>
                      </a:r>
                      <a:r>
                        <a:rPr lang="en-US" sz="1200" u="none" strike="noStrike" kern="1200" dirty="0">
                          <a:solidFill>
                            <a:schemeClr val="dk1"/>
                          </a:solidFill>
                          <a:effectLst/>
                          <a:latin typeface="+mn-lt"/>
                          <a:ea typeface="+mn-ea"/>
                          <a:cs typeface="+mn-cs"/>
                        </a:rPr>
                        <a:t>Health</a:t>
                      </a:r>
                      <a:r>
                        <a:rPr lang="en-US" sz="1200" u="none" strike="noStrike" dirty="0">
                          <a:effectLst/>
                        </a:rPr>
                        <a:t>/ Substance Abuse</a:t>
                      </a:r>
                      <a:endParaRPr lang="en-US" sz="1200" b="0" i="0" u="none" strike="noStrike" dirty="0">
                        <a:solidFill>
                          <a:srgbClr val="000000"/>
                        </a:solidFill>
                        <a:effectLst/>
                        <a:latin typeface="Calibri"/>
                      </a:endParaRPr>
                    </a:p>
                  </a:txBody>
                  <a:tcPr marL="2241" marR="2241" marT="2241" marB="0" anchor="ctr"/>
                </a:tc>
                <a:tc>
                  <a:txBody>
                    <a:bodyPr/>
                    <a:lstStyle/>
                    <a:p>
                      <a:pPr algn="l" fontAlgn="ctr"/>
                      <a:r>
                        <a:rPr lang="en-US" sz="1200" u="none" strike="noStrike" dirty="0">
                          <a:effectLst/>
                        </a:rPr>
                        <a:t>Initiation and Engagement of AOD Treatment (Engagement)</a:t>
                      </a:r>
                      <a:endParaRPr lang="en-US" sz="1200" b="0" i="0" u="none" strike="noStrike" dirty="0">
                        <a:solidFill>
                          <a:srgbClr val="000000"/>
                        </a:solidFill>
                        <a:effectLst/>
                        <a:latin typeface="Calibri"/>
                      </a:endParaRPr>
                    </a:p>
                  </a:txBody>
                  <a:tcPr marL="2241" marR="2241" marT="2241" marB="0" anchor="ctr"/>
                </a:tc>
                <a:extLst>
                  <a:ext uri="{0D108BD9-81ED-4DB2-BD59-A6C34878D82A}">
                    <a16:rowId xmlns="" xmlns:a16="http://schemas.microsoft.com/office/drawing/2014/main" val="10020"/>
                  </a:ext>
                </a:extLst>
              </a:tr>
              <a:tr h="298854">
                <a:tc>
                  <a:txBody>
                    <a:bodyPr/>
                    <a:lstStyle/>
                    <a:p>
                      <a:pPr algn="ctr" fontAlgn="ctr"/>
                      <a:r>
                        <a:rPr lang="en-US" sz="1200" u="none" strike="noStrike" dirty="0">
                          <a:effectLst/>
                        </a:rPr>
                        <a:t>21</a:t>
                      </a:r>
                      <a:endParaRPr lang="en-US" sz="1200" b="0" i="0" u="none" strike="noStrike" dirty="0">
                        <a:solidFill>
                          <a:srgbClr val="000000"/>
                        </a:solidFill>
                        <a:effectLst/>
                        <a:latin typeface="Calibri"/>
                      </a:endParaRPr>
                    </a:p>
                  </a:txBody>
                  <a:tcPr marL="2241" marR="2241" marT="2241" marB="0" anchor="ctr"/>
                </a:tc>
                <a:tc>
                  <a:txBody>
                    <a:bodyPr/>
                    <a:lstStyle/>
                    <a:p>
                      <a:pPr algn="l" fontAlgn="ctr"/>
                      <a:r>
                        <a:rPr lang="en-US" sz="1200" u="none" strike="noStrike" dirty="0">
                          <a:effectLst/>
                        </a:rPr>
                        <a:t>Behavioral Health/ Substance Abuse</a:t>
                      </a:r>
                      <a:endParaRPr lang="en-US" sz="1200" b="0" i="0" u="none" strike="noStrike" dirty="0">
                        <a:solidFill>
                          <a:srgbClr val="000000"/>
                        </a:solidFill>
                        <a:effectLst/>
                        <a:latin typeface="Calibri"/>
                      </a:endParaRPr>
                    </a:p>
                  </a:txBody>
                  <a:tcPr marL="2241" marR="2241" marT="2241" marB="0" anchor="ctr"/>
                </a:tc>
                <a:tc>
                  <a:txBody>
                    <a:bodyPr/>
                    <a:lstStyle/>
                    <a:p>
                      <a:pPr algn="l" fontAlgn="ctr"/>
                      <a:r>
                        <a:rPr lang="en-US" sz="1200" u="none" strike="noStrike" dirty="0">
                          <a:effectLst/>
                        </a:rPr>
                        <a:t>Follow-Up After Hospitalization for Mental Illness (7-day)</a:t>
                      </a:r>
                      <a:endParaRPr lang="en-US" sz="1200" b="0" i="0" u="none" strike="noStrike" dirty="0">
                        <a:solidFill>
                          <a:srgbClr val="000000"/>
                        </a:solidFill>
                        <a:effectLst/>
                        <a:latin typeface="Calibri"/>
                      </a:endParaRPr>
                    </a:p>
                  </a:txBody>
                  <a:tcPr marL="2241" marR="2241" marT="2241" marB="0" anchor="ctr"/>
                </a:tc>
                <a:extLst>
                  <a:ext uri="{0D108BD9-81ED-4DB2-BD59-A6C34878D82A}">
                    <a16:rowId xmlns="" xmlns:a16="http://schemas.microsoft.com/office/drawing/2014/main" val="10021"/>
                  </a:ext>
                </a:extLst>
              </a:tr>
            </a:tbl>
          </a:graphicData>
        </a:graphic>
      </p:graphicFrame>
      <p:sp>
        <p:nvSpPr>
          <p:cNvPr id="5" name="Footer Placeholder 3"/>
          <p:cNvSpPr txBox="1">
            <a:spLocks/>
          </p:cNvSpPr>
          <p:nvPr/>
        </p:nvSpPr>
        <p:spPr>
          <a:xfrm>
            <a:off x="76200" y="6553200"/>
            <a:ext cx="8686800" cy="304801"/>
          </a:xfrm>
          <a:prstGeom prst="rect">
            <a:avLst/>
          </a:prstGeom>
        </p:spPr>
        <p:txBody>
          <a:bodyPr/>
          <a:lstStyle>
            <a:defPPr>
              <a:defRPr lang="en-US"/>
            </a:defPPr>
            <a:lvl1pPr marL="0" algn="l" defTabSz="910241" rtl="0" eaLnBrk="1" latinLnBrk="0" hangingPunct="1">
              <a:defRPr sz="1800" kern="1200">
                <a:solidFill>
                  <a:schemeClr val="tx1"/>
                </a:solidFill>
                <a:latin typeface="+mn-lt"/>
                <a:ea typeface="+mn-ea"/>
                <a:cs typeface="+mn-cs"/>
              </a:defRPr>
            </a:lvl1pPr>
            <a:lvl2pPr marL="455120" algn="l" defTabSz="910241" rtl="0" eaLnBrk="1" latinLnBrk="0" hangingPunct="1">
              <a:defRPr sz="1800" kern="1200">
                <a:solidFill>
                  <a:schemeClr val="tx1"/>
                </a:solidFill>
                <a:latin typeface="+mn-lt"/>
                <a:ea typeface="+mn-ea"/>
                <a:cs typeface="+mn-cs"/>
              </a:defRPr>
            </a:lvl2pPr>
            <a:lvl3pPr marL="910241" algn="l" defTabSz="910241" rtl="0" eaLnBrk="1" latinLnBrk="0" hangingPunct="1">
              <a:defRPr sz="1800" kern="1200">
                <a:solidFill>
                  <a:schemeClr val="tx1"/>
                </a:solidFill>
                <a:latin typeface="+mn-lt"/>
                <a:ea typeface="+mn-ea"/>
                <a:cs typeface="+mn-cs"/>
              </a:defRPr>
            </a:lvl3pPr>
            <a:lvl4pPr marL="1365362" algn="l" defTabSz="910241" rtl="0" eaLnBrk="1" latinLnBrk="0" hangingPunct="1">
              <a:defRPr sz="1800" kern="1200">
                <a:solidFill>
                  <a:schemeClr val="tx1"/>
                </a:solidFill>
                <a:latin typeface="+mn-lt"/>
                <a:ea typeface="+mn-ea"/>
                <a:cs typeface="+mn-cs"/>
              </a:defRPr>
            </a:lvl4pPr>
            <a:lvl5pPr marL="1820483" algn="l" defTabSz="910241" rtl="0" eaLnBrk="1" latinLnBrk="0" hangingPunct="1">
              <a:defRPr sz="1800" kern="1200">
                <a:solidFill>
                  <a:schemeClr val="tx1"/>
                </a:solidFill>
                <a:latin typeface="+mn-lt"/>
                <a:ea typeface="+mn-ea"/>
                <a:cs typeface="+mn-cs"/>
              </a:defRPr>
            </a:lvl5pPr>
            <a:lvl6pPr marL="2275602" algn="l" defTabSz="910241" rtl="0" eaLnBrk="1" latinLnBrk="0" hangingPunct="1">
              <a:defRPr sz="1800" kern="1200">
                <a:solidFill>
                  <a:schemeClr val="tx1"/>
                </a:solidFill>
                <a:latin typeface="+mn-lt"/>
                <a:ea typeface="+mn-ea"/>
                <a:cs typeface="+mn-cs"/>
              </a:defRPr>
            </a:lvl6pPr>
            <a:lvl7pPr marL="2730727" algn="l" defTabSz="910241" rtl="0" eaLnBrk="1" latinLnBrk="0" hangingPunct="1">
              <a:defRPr sz="1800" kern="1200">
                <a:solidFill>
                  <a:schemeClr val="tx1"/>
                </a:solidFill>
                <a:latin typeface="+mn-lt"/>
                <a:ea typeface="+mn-ea"/>
                <a:cs typeface="+mn-cs"/>
              </a:defRPr>
            </a:lvl7pPr>
            <a:lvl8pPr marL="3185847" algn="l" defTabSz="910241" rtl="0" eaLnBrk="1" latinLnBrk="0" hangingPunct="1">
              <a:defRPr sz="1800" kern="1200">
                <a:solidFill>
                  <a:schemeClr val="tx1"/>
                </a:solidFill>
                <a:latin typeface="+mn-lt"/>
                <a:ea typeface="+mn-ea"/>
                <a:cs typeface="+mn-cs"/>
              </a:defRPr>
            </a:lvl8pPr>
            <a:lvl9pPr marL="3640967" algn="l" defTabSz="910241" rtl="0" eaLnBrk="1" latinLnBrk="0" hangingPunct="1">
              <a:defRPr sz="1800" kern="1200">
                <a:solidFill>
                  <a:schemeClr val="tx1"/>
                </a:solidFill>
                <a:latin typeface="+mn-lt"/>
                <a:ea typeface="+mn-ea"/>
                <a:cs typeface="+mn-cs"/>
              </a:defRPr>
            </a:lvl9pPr>
          </a:lstStyle>
          <a:p>
            <a:r>
              <a:rPr lang="en-US" sz="1200" b="1" dirty="0" smtClean="0"/>
              <a:t>WORKING DRAFT – FOR POLICY DEVELOPMENT PURPOSES ONLY</a:t>
            </a:r>
            <a:endParaRPr lang="en-US" sz="1200" b="1" dirty="0"/>
          </a:p>
        </p:txBody>
      </p:sp>
    </p:spTree>
    <p:extLst>
      <p:ext uri="{BB962C8B-B14F-4D97-AF65-F5344CB8AC3E}">
        <p14:creationId xmlns:p14="http://schemas.microsoft.com/office/powerpoint/2010/main" val="3363023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5"/>
          <p:cNvSpPr>
            <a:spLocks noGrp="1"/>
          </p:cNvSpPr>
          <p:nvPr>
            <p:ph type="title"/>
          </p:nvPr>
        </p:nvSpPr>
        <p:spPr>
          <a:xfrm>
            <a:off x="304800" y="173038"/>
            <a:ext cx="8756650" cy="314028"/>
          </a:xfrm>
        </p:spPr>
        <p:txBody>
          <a:bodyPr/>
          <a:lstStyle/>
          <a:p>
            <a:pPr algn="l" eaLnBrk="1" hangingPunct="1"/>
            <a:r>
              <a:rPr lang="en-US" altLang="en-US" sz="2000" dirty="0">
                <a:solidFill>
                  <a:schemeClr val="tx1"/>
                </a:solidFill>
                <a:latin typeface="Arial" panose="020B0604020202020204" pitchFamily="34" charset="0"/>
                <a:ea typeface="MS PGothic" panose="020B0600070205080204" pitchFamily="34" charset="-128"/>
              </a:rPr>
              <a:t>Proposed ACO Quality Measure Slate (cont.)</a:t>
            </a:r>
          </a:p>
        </p:txBody>
      </p:sp>
      <p:graphicFrame>
        <p:nvGraphicFramePr>
          <p:cNvPr id="6" name="Table 5"/>
          <p:cNvGraphicFramePr>
            <a:graphicFrameLocks noGrp="1"/>
          </p:cNvGraphicFramePr>
          <p:nvPr>
            <p:extLst>
              <p:ext uri="{D42A27DB-BD31-4B8C-83A1-F6EECF244321}">
                <p14:modId xmlns:p14="http://schemas.microsoft.com/office/powerpoint/2010/main" val="1912951262"/>
              </p:ext>
            </p:extLst>
          </p:nvPr>
        </p:nvGraphicFramePr>
        <p:xfrm>
          <a:off x="457200" y="816358"/>
          <a:ext cx="8130900" cy="5448484"/>
        </p:xfrm>
        <a:graphic>
          <a:graphicData uri="http://schemas.openxmlformats.org/drawingml/2006/table">
            <a:tbl>
              <a:tblPr>
                <a:tableStyleId>{5C22544A-7EE6-4342-B048-85BDC9FD1C3A}</a:tableStyleId>
              </a:tblPr>
              <a:tblGrid>
                <a:gridCol w="359911">
                  <a:extLst>
                    <a:ext uri="{9D8B030D-6E8A-4147-A177-3AD203B41FA5}">
                      <a16:colId xmlns="" xmlns:a16="http://schemas.microsoft.com/office/drawing/2014/main" val="20000"/>
                    </a:ext>
                  </a:extLst>
                </a:gridCol>
                <a:gridCol w="2647089">
                  <a:extLst>
                    <a:ext uri="{9D8B030D-6E8A-4147-A177-3AD203B41FA5}">
                      <a16:colId xmlns="" xmlns:a16="http://schemas.microsoft.com/office/drawing/2014/main" val="20001"/>
                    </a:ext>
                  </a:extLst>
                </a:gridCol>
                <a:gridCol w="5123900">
                  <a:extLst>
                    <a:ext uri="{9D8B030D-6E8A-4147-A177-3AD203B41FA5}">
                      <a16:colId xmlns="" xmlns:a16="http://schemas.microsoft.com/office/drawing/2014/main" val="20002"/>
                    </a:ext>
                  </a:extLst>
                </a:gridCol>
              </a:tblGrid>
              <a:tr h="234626">
                <a:tc>
                  <a:txBody>
                    <a:bodyPr/>
                    <a:lstStyle/>
                    <a:p>
                      <a:pPr algn="ctr" fontAlgn="ctr"/>
                      <a:r>
                        <a:rPr lang="en-US" sz="1200" b="1" u="none" strike="noStrike" dirty="0">
                          <a:effectLst/>
                        </a:rPr>
                        <a:t>#</a:t>
                      </a:r>
                      <a:endParaRPr lang="en-US" sz="1200" b="1" i="0" u="none" strike="noStrike" dirty="0">
                        <a:solidFill>
                          <a:srgbClr val="000000"/>
                        </a:solidFill>
                        <a:effectLst/>
                        <a:latin typeface="Calibri"/>
                      </a:endParaRPr>
                    </a:p>
                  </a:txBody>
                  <a:tcPr marL="2733" marR="2733" marT="2732" marB="0" anchor="ctr">
                    <a:solidFill>
                      <a:schemeClr val="bg1">
                        <a:lumMod val="75000"/>
                      </a:schemeClr>
                    </a:solidFill>
                  </a:tcPr>
                </a:tc>
                <a:tc>
                  <a:txBody>
                    <a:bodyPr/>
                    <a:lstStyle/>
                    <a:p>
                      <a:pPr algn="l" fontAlgn="ctr"/>
                      <a:r>
                        <a:rPr lang="en-US" sz="1200" b="1" u="none" strike="noStrike" dirty="0">
                          <a:effectLst/>
                        </a:rPr>
                        <a:t>Domain</a:t>
                      </a:r>
                      <a:endParaRPr lang="en-US" sz="1200" b="1" i="0" u="none" strike="noStrike" dirty="0">
                        <a:solidFill>
                          <a:srgbClr val="000000"/>
                        </a:solidFill>
                        <a:effectLst/>
                        <a:latin typeface="Calibri"/>
                      </a:endParaRPr>
                    </a:p>
                  </a:txBody>
                  <a:tcPr marL="2733" marR="2733" marT="2732" marB="0" anchor="ctr">
                    <a:solidFill>
                      <a:schemeClr val="bg1">
                        <a:lumMod val="75000"/>
                      </a:schemeClr>
                    </a:solidFill>
                  </a:tcPr>
                </a:tc>
                <a:tc>
                  <a:txBody>
                    <a:bodyPr/>
                    <a:lstStyle/>
                    <a:p>
                      <a:pPr algn="l" fontAlgn="ctr"/>
                      <a:r>
                        <a:rPr lang="en-US" sz="1200" b="1" u="none" strike="noStrike" dirty="0">
                          <a:effectLst/>
                        </a:rPr>
                        <a:t>Measure</a:t>
                      </a:r>
                      <a:endParaRPr lang="en-US" sz="1200" b="1" i="0" u="none" strike="noStrike" dirty="0">
                        <a:solidFill>
                          <a:srgbClr val="000000"/>
                        </a:solidFill>
                        <a:effectLst/>
                        <a:latin typeface="Calibri"/>
                      </a:endParaRPr>
                    </a:p>
                  </a:txBody>
                  <a:tcPr marL="2733" marR="2733" marT="2732" marB="0" anchor="ctr">
                    <a:solidFill>
                      <a:schemeClr val="bg1">
                        <a:lumMod val="75000"/>
                      </a:schemeClr>
                    </a:solidFill>
                  </a:tcPr>
                </a:tc>
                <a:extLst>
                  <a:ext uri="{0D108BD9-81ED-4DB2-BD59-A6C34878D82A}">
                    <a16:rowId xmlns="" xmlns:a16="http://schemas.microsoft.com/office/drawing/2014/main" val="10000"/>
                  </a:ext>
                </a:extLst>
              </a:tr>
              <a:tr h="469251">
                <a:tc>
                  <a:txBody>
                    <a:bodyPr/>
                    <a:lstStyle/>
                    <a:p>
                      <a:pPr algn="ctr" fontAlgn="ctr"/>
                      <a:r>
                        <a:rPr lang="en-US" sz="1200" u="none" strike="noStrike" dirty="0">
                          <a:effectLst/>
                        </a:rPr>
                        <a:t>22</a:t>
                      </a:r>
                      <a:endParaRPr lang="en-US" sz="1200" b="0" i="0" u="none" strike="noStrike" dirty="0">
                        <a:solidFill>
                          <a:srgbClr val="000000"/>
                        </a:solidFill>
                        <a:effectLst/>
                        <a:latin typeface="Calibri"/>
                      </a:endParaRPr>
                    </a:p>
                  </a:txBody>
                  <a:tcPr marL="2733" marR="2733" marT="2732" marB="0" anchor="ctr"/>
                </a:tc>
                <a:tc>
                  <a:txBody>
                    <a:bodyPr/>
                    <a:lstStyle/>
                    <a:p>
                      <a:pPr algn="l" fontAlgn="ctr"/>
                      <a:r>
                        <a:rPr lang="en-US" sz="1200" u="none" strike="noStrike" dirty="0">
                          <a:effectLst/>
                        </a:rPr>
                        <a:t>Behavioral Health/ Substance Abuse</a:t>
                      </a:r>
                      <a:endParaRPr lang="en-US" sz="1200" b="0" i="0" u="none" strike="noStrike" dirty="0">
                        <a:solidFill>
                          <a:srgbClr val="000000"/>
                        </a:solidFill>
                        <a:effectLst/>
                        <a:latin typeface="Calibri"/>
                      </a:endParaRPr>
                    </a:p>
                  </a:txBody>
                  <a:tcPr marL="2733" marR="2733" marT="2732" marB="0" anchor="ctr"/>
                </a:tc>
                <a:tc>
                  <a:txBody>
                    <a:bodyPr/>
                    <a:lstStyle/>
                    <a:p>
                      <a:pPr algn="l" fontAlgn="ctr"/>
                      <a:r>
                        <a:rPr lang="en-US" sz="1200" u="none" strike="noStrike" dirty="0">
                          <a:effectLst/>
                        </a:rPr>
                        <a:t>Follow-up care for children prescribed ADHD medication - Initiation Phase</a:t>
                      </a:r>
                      <a:endParaRPr lang="en-US" sz="1200" b="0" i="0" u="none" strike="noStrike" dirty="0">
                        <a:solidFill>
                          <a:srgbClr val="000000"/>
                        </a:solidFill>
                        <a:effectLst/>
                        <a:latin typeface="Calibri"/>
                      </a:endParaRPr>
                    </a:p>
                  </a:txBody>
                  <a:tcPr marL="2733" marR="2733" marT="2732" marB="0" anchor="ctr"/>
                </a:tc>
                <a:extLst>
                  <a:ext uri="{0D108BD9-81ED-4DB2-BD59-A6C34878D82A}">
                    <a16:rowId xmlns="" xmlns:a16="http://schemas.microsoft.com/office/drawing/2014/main" val="10001"/>
                  </a:ext>
                </a:extLst>
              </a:tr>
              <a:tr h="469251">
                <a:tc>
                  <a:txBody>
                    <a:bodyPr/>
                    <a:lstStyle/>
                    <a:p>
                      <a:pPr algn="ctr" fontAlgn="ctr"/>
                      <a:r>
                        <a:rPr lang="en-US" sz="1200" u="none" strike="noStrike" dirty="0">
                          <a:effectLst/>
                        </a:rPr>
                        <a:t>22</a:t>
                      </a:r>
                      <a:endParaRPr lang="en-US" sz="1200" b="0" i="0" u="none" strike="noStrike" dirty="0">
                        <a:solidFill>
                          <a:srgbClr val="000000"/>
                        </a:solidFill>
                        <a:effectLst/>
                        <a:latin typeface="Calibri"/>
                      </a:endParaRPr>
                    </a:p>
                  </a:txBody>
                  <a:tcPr marL="2733" marR="2733" marT="2732" marB="0" anchor="ctr"/>
                </a:tc>
                <a:tc>
                  <a:txBody>
                    <a:bodyPr/>
                    <a:lstStyle/>
                    <a:p>
                      <a:pPr algn="l" fontAlgn="ctr"/>
                      <a:r>
                        <a:rPr lang="en-US" sz="1200" u="none" strike="noStrike" dirty="0">
                          <a:effectLst/>
                        </a:rPr>
                        <a:t>Behavioral Health/ Substance Abuse</a:t>
                      </a:r>
                      <a:endParaRPr lang="en-US" sz="1200" b="0" i="0" u="none" strike="noStrike" dirty="0">
                        <a:solidFill>
                          <a:srgbClr val="000000"/>
                        </a:solidFill>
                        <a:effectLst/>
                        <a:latin typeface="Calibri"/>
                      </a:endParaRPr>
                    </a:p>
                  </a:txBody>
                  <a:tcPr marL="2733" marR="2733" marT="2732" marB="0" anchor="ctr"/>
                </a:tc>
                <a:tc>
                  <a:txBody>
                    <a:bodyPr/>
                    <a:lstStyle/>
                    <a:p>
                      <a:pPr algn="l" fontAlgn="ctr"/>
                      <a:r>
                        <a:rPr lang="en-US" sz="1200" u="none" strike="noStrike" dirty="0">
                          <a:effectLst/>
                        </a:rPr>
                        <a:t>Follow-up care for children prescribed ADHD medication - Continuation Phase</a:t>
                      </a:r>
                      <a:endParaRPr lang="en-US" sz="1200" b="0" i="0" u="none" strike="noStrike" dirty="0">
                        <a:solidFill>
                          <a:srgbClr val="000000"/>
                        </a:solidFill>
                        <a:effectLst/>
                        <a:latin typeface="Calibri"/>
                      </a:endParaRPr>
                    </a:p>
                  </a:txBody>
                  <a:tcPr marL="2733" marR="2733" marT="2732" marB="0" anchor="ctr"/>
                </a:tc>
                <a:extLst>
                  <a:ext uri="{0D108BD9-81ED-4DB2-BD59-A6C34878D82A}">
                    <a16:rowId xmlns="" xmlns:a16="http://schemas.microsoft.com/office/drawing/2014/main" val="10002"/>
                  </a:ext>
                </a:extLst>
              </a:tr>
              <a:tr h="491376">
                <a:tc>
                  <a:txBody>
                    <a:bodyPr/>
                    <a:lstStyle/>
                    <a:p>
                      <a:pPr algn="ctr" fontAlgn="ctr"/>
                      <a:r>
                        <a:rPr lang="en-US" sz="1200" u="none" strike="noStrike" dirty="0">
                          <a:effectLst/>
                        </a:rPr>
                        <a:t>24</a:t>
                      </a:r>
                      <a:endParaRPr lang="en-US" sz="1200" b="0" i="0" u="none" strike="noStrike" dirty="0">
                        <a:solidFill>
                          <a:srgbClr val="000000"/>
                        </a:solidFill>
                        <a:effectLst/>
                        <a:latin typeface="Calibri"/>
                      </a:endParaRPr>
                    </a:p>
                  </a:txBody>
                  <a:tcPr marL="2733" marR="2733" marT="2732" marB="0" anchor="ctr"/>
                </a:tc>
                <a:tc>
                  <a:txBody>
                    <a:bodyPr/>
                    <a:lstStyle/>
                    <a:p>
                      <a:pPr algn="l" fontAlgn="ctr"/>
                      <a:r>
                        <a:rPr lang="en-US" sz="1200" u="none" strike="noStrike" dirty="0">
                          <a:effectLst/>
                        </a:rPr>
                        <a:t>Behavioral Health/ Substance Abuse</a:t>
                      </a:r>
                      <a:endParaRPr lang="en-US" sz="1200" b="0" i="0" u="none" strike="noStrike" dirty="0">
                        <a:solidFill>
                          <a:srgbClr val="000000"/>
                        </a:solidFill>
                        <a:effectLst/>
                        <a:latin typeface="Calibri"/>
                      </a:endParaRPr>
                    </a:p>
                  </a:txBody>
                  <a:tcPr marL="2733" marR="2733" marT="2732" marB="0" anchor="ctr"/>
                </a:tc>
                <a:tc>
                  <a:txBody>
                    <a:bodyPr/>
                    <a:lstStyle/>
                    <a:p>
                      <a:pPr algn="l" fontAlgn="ctr"/>
                      <a:r>
                        <a:rPr lang="en-US" sz="1200" u="none" strike="noStrike" dirty="0">
                          <a:effectLst/>
                        </a:rPr>
                        <a:t>Opioid Addiction Counseling</a:t>
                      </a:r>
                      <a:endParaRPr lang="en-US" sz="1200" b="0" i="0" u="none" strike="noStrike" dirty="0">
                        <a:solidFill>
                          <a:srgbClr val="000000"/>
                        </a:solidFill>
                        <a:effectLst/>
                        <a:latin typeface="Calibri"/>
                      </a:endParaRPr>
                    </a:p>
                  </a:txBody>
                  <a:tcPr marL="2733" marR="2733" marT="2732" marB="0" anchor="ctr"/>
                </a:tc>
                <a:extLst>
                  <a:ext uri="{0D108BD9-81ED-4DB2-BD59-A6C34878D82A}">
                    <a16:rowId xmlns="" xmlns:a16="http://schemas.microsoft.com/office/drawing/2014/main" val="10003"/>
                  </a:ext>
                </a:extLst>
              </a:tr>
              <a:tr h="234626">
                <a:tc>
                  <a:txBody>
                    <a:bodyPr/>
                    <a:lstStyle/>
                    <a:p>
                      <a:pPr algn="ctr" fontAlgn="ctr"/>
                      <a:r>
                        <a:rPr lang="en-US" sz="1200" u="none" strike="noStrike" dirty="0">
                          <a:effectLst/>
                        </a:rPr>
                        <a:t>25</a:t>
                      </a:r>
                      <a:endParaRPr lang="en-US" sz="1200" b="0" i="0" u="none" strike="noStrike" dirty="0">
                        <a:solidFill>
                          <a:srgbClr val="000000"/>
                        </a:solidFill>
                        <a:effectLst/>
                        <a:latin typeface="Calibri"/>
                      </a:endParaRPr>
                    </a:p>
                  </a:txBody>
                  <a:tcPr marL="2733" marR="2733" marT="2732" marB="0" anchor="ctr"/>
                </a:tc>
                <a:tc>
                  <a:txBody>
                    <a:bodyPr/>
                    <a:lstStyle/>
                    <a:p>
                      <a:pPr algn="l" fontAlgn="ctr"/>
                      <a:r>
                        <a:rPr lang="en-US" sz="1200" u="none" strike="noStrike" dirty="0">
                          <a:effectLst/>
                        </a:rPr>
                        <a:t>LTSS</a:t>
                      </a:r>
                      <a:endParaRPr lang="en-US" sz="1200" b="0" i="0" u="none" strike="noStrike" dirty="0">
                        <a:solidFill>
                          <a:srgbClr val="000000"/>
                        </a:solidFill>
                        <a:effectLst/>
                        <a:latin typeface="Calibri"/>
                      </a:endParaRPr>
                    </a:p>
                  </a:txBody>
                  <a:tcPr marL="2733" marR="2733" marT="2732" marB="0" anchor="ctr"/>
                </a:tc>
                <a:tc>
                  <a:txBody>
                    <a:bodyPr/>
                    <a:lstStyle/>
                    <a:p>
                      <a:pPr algn="l" fontAlgn="ctr"/>
                      <a:r>
                        <a:rPr lang="en-US" sz="1200" u="none" strike="noStrike" dirty="0">
                          <a:effectLst/>
                        </a:rPr>
                        <a:t>Assessment for LTSS</a:t>
                      </a:r>
                      <a:endParaRPr lang="en-US" sz="1200" b="0" i="0" u="none" strike="noStrike" dirty="0">
                        <a:solidFill>
                          <a:srgbClr val="000000"/>
                        </a:solidFill>
                        <a:effectLst/>
                        <a:latin typeface="Calibri"/>
                      </a:endParaRPr>
                    </a:p>
                  </a:txBody>
                  <a:tcPr marL="2733" marR="2733" marT="2732" marB="0" anchor="ctr"/>
                </a:tc>
                <a:extLst>
                  <a:ext uri="{0D108BD9-81ED-4DB2-BD59-A6C34878D82A}">
                    <a16:rowId xmlns="" xmlns:a16="http://schemas.microsoft.com/office/drawing/2014/main" val="10004"/>
                  </a:ext>
                </a:extLst>
              </a:tr>
              <a:tr h="469251">
                <a:tc>
                  <a:txBody>
                    <a:bodyPr/>
                    <a:lstStyle/>
                    <a:p>
                      <a:pPr algn="ctr" fontAlgn="ctr"/>
                      <a:r>
                        <a:rPr lang="en-US" sz="1200" u="none" strike="noStrike" dirty="0">
                          <a:effectLst/>
                        </a:rPr>
                        <a:t>26</a:t>
                      </a:r>
                      <a:endParaRPr lang="en-US" sz="1200" b="0" i="0" u="none" strike="noStrike" dirty="0">
                        <a:solidFill>
                          <a:srgbClr val="000000"/>
                        </a:solidFill>
                        <a:effectLst/>
                        <a:latin typeface="Calibri"/>
                      </a:endParaRPr>
                    </a:p>
                  </a:txBody>
                  <a:tcPr marL="2733" marR="2733" marT="2732" marB="0" anchor="ctr"/>
                </a:tc>
                <a:tc>
                  <a:txBody>
                    <a:bodyPr/>
                    <a:lstStyle/>
                    <a:p>
                      <a:pPr algn="l" fontAlgn="ctr"/>
                      <a:r>
                        <a:rPr lang="en-US" sz="1200" u="none" strike="noStrike" dirty="0">
                          <a:effectLst/>
                        </a:rPr>
                        <a:t>Integration</a:t>
                      </a:r>
                      <a:endParaRPr lang="en-US" sz="1200" b="0" i="0" u="none" strike="noStrike" dirty="0">
                        <a:solidFill>
                          <a:srgbClr val="000000"/>
                        </a:solidFill>
                        <a:effectLst/>
                        <a:latin typeface="Calibri"/>
                      </a:endParaRPr>
                    </a:p>
                  </a:txBody>
                  <a:tcPr marL="2733" marR="2733" marT="2732" marB="0" anchor="ctr"/>
                </a:tc>
                <a:tc>
                  <a:txBody>
                    <a:bodyPr/>
                    <a:lstStyle/>
                    <a:p>
                      <a:pPr algn="l" fontAlgn="ctr"/>
                      <a:r>
                        <a:rPr lang="en-US" sz="1200" u="none" strike="noStrike" dirty="0">
                          <a:effectLst/>
                        </a:rPr>
                        <a:t>Utilization of Behavioral Health Community Partner Care Coordination Services</a:t>
                      </a:r>
                      <a:endParaRPr lang="en-US" sz="1200" b="0" i="0" u="none" strike="noStrike" dirty="0">
                        <a:solidFill>
                          <a:srgbClr val="000000"/>
                        </a:solidFill>
                        <a:effectLst/>
                        <a:latin typeface="Calibri"/>
                      </a:endParaRPr>
                    </a:p>
                  </a:txBody>
                  <a:tcPr marL="2733" marR="2733" marT="2732" marB="0" anchor="ctr"/>
                </a:tc>
                <a:extLst>
                  <a:ext uri="{0D108BD9-81ED-4DB2-BD59-A6C34878D82A}">
                    <a16:rowId xmlns="" xmlns:a16="http://schemas.microsoft.com/office/drawing/2014/main" val="10005"/>
                  </a:ext>
                </a:extLst>
              </a:tr>
              <a:tr h="234626">
                <a:tc>
                  <a:txBody>
                    <a:bodyPr/>
                    <a:lstStyle/>
                    <a:p>
                      <a:pPr algn="ctr" fontAlgn="ctr"/>
                      <a:r>
                        <a:rPr lang="en-US" sz="1200" u="none" strike="noStrike" dirty="0">
                          <a:effectLst/>
                        </a:rPr>
                        <a:t>27</a:t>
                      </a:r>
                      <a:endParaRPr lang="en-US" sz="1200" b="0" i="0" u="none" strike="noStrike" dirty="0">
                        <a:solidFill>
                          <a:srgbClr val="000000"/>
                        </a:solidFill>
                        <a:effectLst/>
                        <a:latin typeface="Calibri"/>
                      </a:endParaRPr>
                    </a:p>
                  </a:txBody>
                  <a:tcPr marL="2733" marR="2733" marT="2732" marB="0" anchor="ctr"/>
                </a:tc>
                <a:tc>
                  <a:txBody>
                    <a:bodyPr/>
                    <a:lstStyle/>
                    <a:p>
                      <a:pPr algn="l" fontAlgn="ctr"/>
                      <a:r>
                        <a:rPr lang="en-US" sz="1200" u="none" strike="noStrike" dirty="0">
                          <a:effectLst/>
                        </a:rPr>
                        <a:t>Integration</a:t>
                      </a:r>
                      <a:endParaRPr lang="en-US" sz="1200" b="0" i="0" u="none" strike="noStrike" dirty="0">
                        <a:solidFill>
                          <a:srgbClr val="000000"/>
                        </a:solidFill>
                        <a:effectLst/>
                        <a:latin typeface="Calibri"/>
                      </a:endParaRPr>
                    </a:p>
                  </a:txBody>
                  <a:tcPr marL="2733" marR="2733" marT="2732" marB="0" anchor="ctr"/>
                </a:tc>
                <a:tc>
                  <a:txBody>
                    <a:bodyPr/>
                    <a:lstStyle/>
                    <a:p>
                      <a:pPr algn="l" fontAlgn="ctr"/>
                      <a:r>
                        <a:rPr lang="en-US" sz="1200" u="none" strike="noStrike" dirty="0">
                          <a:effectLst/>
                        </a:rPr>
                        <a:t>Utilization of Outpatient BH Services</a:t>
                      </a:r>
                      <a:endParaRPr lang="en-US" sz="1200" b="0" i="0" u="none" strike="noStrike" dirty="0">
                        <a:solidFill>
                          <a:srgbClr val="000000"/>
                        </a:solidFill>
                        <a:effectLst/>
                        <a:latin typeface="Calibri"/>
                      </a:endParaRPr>
                    </a:p>
                  </a:txBody>
                  <a:tcPr marL="2733" marR="2733" marT="2732" marB="0" anchor="ctr"/>
                </a:tc>
                <a:extLst>
                  <a:ext uri="{0D108BD9-81ED-4DB2-BD59-A6C34878D82A}">
                    <a16:rowId xmlns="" xmlns:a16="http://schemas.microsoft.com/office/drawing/2014/main" val="10006"/>
                  </a:ext>
                </a:extLst>
              </a:tr>
              <a:tr h="234626">
                <a:tc>
                  <a:txBody>
                    <a:bodyPr/>
                    <a:lstStyle/>
                    <a:p>
                      <a:pPr algn="ctr" fontAlgn="ctr"/>
                      <a:r>
                        <a:rPr lang="en-US" sz="1200" u="none" strike="noStrike" dirty="0">
                          <a:effectLst/>
                        </a:rPr>
                        <a:t>28</a:t>
                      </a:r>
                      <a:endParaRPr lang="en-US" sz="1200" b="0" i="0" u="none" strike="noStrike" dirty="0">
                        <a:solidFill>
                          <a:srgbClr val="000000"/>
                        </a:solidFill>
                        <a:effectLst/>
                        <a:latin typeface="Calibri"/>
                      </a:endParaRPr>
                    </a:p>
                  </a:txBody>
                  <a:tcPr marL="2733" marR="2733" marT="2732" marB="0" anchor="ctr"/>
                </a:tc>
                <a:tc>
                  <a:txBody>
                    <a:bodyPr/>
                    <a:lstStyle/>
                    <a:p>
                      <a:pPr algn="l" fontAlgn="ctr"/>
                      <a:r>
                        <a:rPr lang="en-US" sz="1200" u="none" strike="noStrike" dirty="0">
                          <a:effectLst/>
                        </a:rPr>
                        <a:t>Integration</a:t>
                      </a:r>
                      <a:endParaRPr lang="en-US" sz="1200" b="0" i="0" u="none" strike="noStrike" dirty="0">
                        <a:solidFill>
                          <a:srgbClr val="000000"/>
                        </a:solidFill>
                        <a:effectLst/>
                        <a:latin typeface="Calibri"/>
                      </a:endParaRPr>
                    </a:p>
                  </a:txBody>
                  <a:tcPr marL="2733" marR="2733" marT="2732" marB="0" anchor="ctr"/>
                </a:tc>
                <a:tc>
                  <a:txBody>
                    <a:bodyPr/>
                    <a:lstStyle/>
                    <a:p>
                      <a:pPr algn="l" fontAlgn="ctr"/>
                      <a:r>
                        <a:rPr lang="en-US" sz="1200" u="none" strike="noStrike" dirty="0">
                          <a:effectLst/>
                        </a:rPr>
                        <a:t>Hospital Admissions for SMI/SED/SUD Population</a:t>
                      </a:r>
                      <a:endParaRPr lang="en-US" sz="1200" b="0" i="0" u="none" strike="noStrike" dirty="0">
                        <a:solidFill>
                          <a:srgbClr val="000000"/>
                        </a:solidFill>
                        <a:effectLst/>
                        <a:latin typeface="Calibri"/>
                      </a:endParaRPr>
                    </a:p>
                  </a:txBody>
                  <a:tcPr marL="2733" marR="2733" marT="2732" marB="0" anchor="ctr"/>
                </a:tc>
                <a:extLst>
                  <a:ext uri="{0D108BD9-81ED-4DB2-BD59-A6C34878D82A}">
                    <a16:rowId xmlns="" xmlns:a16="http://schemas.microsoft.com/office/drawing/2014/main" val="10007"/>
                  </a:ext>
                </a:extLst>
              </a:tr>
              <a:tr h="234626">
                <a:tc>
                  <a:txBody>
                    <a:bodyPr/>
                    <a:lstStyle/>
                    <a:p>
                      <a:pPr algn="ctr" fontAlgn="ctr"/>
                      <a:r>
                        <a:rPr lang="en-US" sz="1200" u="none" strike="noStrike" dirty="0">
                          <a:effectLst/>
                        </a:rPr>
                        <a:t>29</a:t>
                      </a:r>
                      <a:endParaRPr lang="en-US" sz="1200" b="0" i="0" u="none" strike="noStrike" dirty="0">
                        <a:solidFill>
                          <a:srgbClr val="000000"/>
                        </a:solidFill>
                        <a:effectLst/>
                        <a:latin typeface="Calibri"/>
                      </a:endParaRPr>
                    </a:p>
                  </a:txBody>
                  <a:tcPr marL="2733" marR="2733" marT="2732" marB="0" anchor="ctr"/>
                </a:tc>
                <a:tc>
                  <a:txBody>
                    <a:bodyPr/>
                    <a:lstStyle/>
                    <a:p>
                      <a:pPr algn="l" fontAlgn="ctr"/>
                      <a:r>
                        <a:rPr lang="en-US" sz="1200" u="none" strike="noStrike" dirty="0">
                          <a:effectLst/>
                        </a:rPr>
                        <a:t>Integration</a:t>
                      </a:r>
                      <a:endParaRPr lang="en-US" sz="1200" b="0" i="0" u="none" strike="noStrike" dirty="0">
                        <a:solidFill>
                          <a:srgbClr val="000000"/>
                        </a:solidFill>
                        <a:effectLst/>
                        <a:latin typeface="Calibri"/>
                      </a:endParaRPr>
                    </a:p>
                  </a:txBody>
                  <a:tcPr marL="2733" marR="2733" marT="2732" marB="0" anchor="ctr"/>
                </a:tc>
                <a:tc>
                  <a:txBody>
                    <a:bodyPr/>
                    <a:lstStyle/>
                    <a:p>
                      <a:pPr algn="l" fontAlgn="ctr"/>
                      <a:r>
                        <a:rPr lang="en-US" sz="1200" u="none" strike="noStrike" dirty="0">
                          <a:effectLst/>
                        </a:rPr>
                        <a:t>Emergency Department Utilization for SMI/SED/SUD Population</a:t>
                      </a:r>
                      <a:endParaRPr lang="en-US" sz="1200" b="0" i="0" u="none" strike="noStrike" dirty="0">
                        <a:solidFill>
                          <a:srgbClr val="000000"/>
                        </a:solidFill>
                        <a:effectLst/>
                        <a:latin typeface="Calibri"/>
                      </a:endParaRPr>
                    </a:p>
                  </a:txBody>
                  <a:tcPr marL="2733" marR="2733" marT="2732" marB="0" anchor="ctr"/>
                </a:tc>
                <a:extLst>
                  <a:ext uri="{0D108BD9-81ED-4DB2-BD59-A6C34878D82A}">
                    <a16:rowId xmlns="" xmlns:a16="http://schemas.microsoft.com/office/drawing/2014/main" val="10008"/>
                  </a:ext>
                </a:extLst>
              </a:tr>
              <a:tr h="234626">
                <a:tc>
                  <a:txBody>
                    <a:bodyPr/>
                    <a:lstStyle/>
                    <a:p>
                      <a:pPr algn="ctr" fontAlgn="ctr"/>
                      <a:r>
                        <a:rPr lang="en-US" sz="1200" b="0" i="0" u="none" strike="noStrike" dirty="0">
                          <a:solidFill>
                            <a:schemeClr val="dk1"/>
                          </a:solidFill>
                          <a:effectLst/>
                          <a:latin typeface="+mn-lt"/>
                        </a:rPr>
                        <a:t>30</a:t>
                      </a:r>
                      <a:endParaRPr lang="en-US" sz="1200" b="0" i="0" u="none" strike="noStrike" dirty="0">
                        <a:solidFill>
                          <a:srgbClr val="000000"/>
                        </a:solidFill>
                        <a:effectLst/>
                        <a:latin typeface="Calibri"/>
                      </a:endParaRPr>
                    </a:p>
                  </a:txBody>
                  <a:tcPr marL="2733" marR="2733" marT="2732" marB="0" anchor="ctr"/>
                </a:tc>
                <a:tc>
                  <a:txBody>
                    <a:bodyPr/>
                    <a:lstStyle/>
                    <a:p>
                      <a:pPr algn="l" fontAlgn="ctr"/>
                      <a:r>
                        <a:rPr lang="en-US" sz="1200" u="none" strike="noStrike" dirty="0">
                          <a:effectLst/>
                        </a:rPr>
                        <a:t>Integration</a:t>
                      </a:r>
                      <a:endParaRPr lang="en-US" sz="1200" b="0" i="0" u="none" strike="noStrike" dirty="0">
                        <a:solidFill>
                          <a:srgbClr val="000000"/>
                        </a:solidFill>
                        <a:effectLst/>
                        <a:latin typeface="Calibri"/>
                      </a:endParaRPr>
                    </a:p>
                  </a:txBody>
                  <a:tcPr marL="2733" marR="2733" marT="2732" marB="0" anchor="ctr"/>
                </a:tc>
                <a:tc>
                  <a:txBody>
                    <a:bodyPr/>
                    <a:lstStyle/>
                    <a:p>
                      <a:pPr algn="l" fontAlgn="ctr"/>
                      <a:r>
                        <a:rPr lang="en-US" sz="1200" u="none" strike="noStrike" dirty="0">
                          <a:effectLst/>
                        </a:rPr>
                        <a:t>Emergency Department Boarding of SMI/SED/SUD Population</a:t>
                      </a:r>
                      <a:endParaRPr lang="en-US" sz="1200" b="0" i="0" u="none" strike="noStrike" dirty="0">
                        <a:solidFill>
                          <a:srgbClr val="000000"/>
                        </a:solidFill>
                        <a:effectLst/>
                        <a:latin typeface="Calibri"/>
                      </a:endParaRPr>
                    </a:p>
                  </a:txBody>
                  <a:tcPr marL="2733" marR="2733" marT="2732" marB="0" anchor="ctr"/>
                </a:tc>
                <a:extLst>
                  <a:ext uri="{0D108BD9-81ED-4DB2-BD59-A6C34878D82A}">
                    <a16:rowId xmlns="" xmlns:a16="http://schemas.microsoft.com/office/drawing/2014/main" val="10009"/>
                  </a:ext>
                </a:extLst>
              </a:tr>
              <a:tr h="234626">
                <a:tc>
                  <a:txBody>
                    <a:bodyPr/>
                    <a:lstStyle/>
                    <a:p>
                      <a:pPr algn="ctr" fontAlgn="ctr"/>
                      <a:r>
                        <a:rPr lang="en-US" sz="1200" u="none" strike="noStrike" dirty="0">
                          <a:effectLst/>
                        </a:rPr>
                        <a:t>31</a:t>
                      </a:r>
                      <a:endParaRPr lang="en-US" sz="1200" b="0" i="0" u="none" strike="noStrike" dirty="0">
                        <a:solidFill>
                          <a:srgbClr val="000000"/>
                        </a:solidFill>
                        <a:effectLst/>
                        <a:latin typeface="Calibri"/>
                      </a:endParaRPr>
                    </a:p>
                  </a:txBody>
                  <a:tcPr marL="2733" marR="2733" marT="2732" marB="0" anchor="ctr"/>
                </a:tc>
                <a:tc>
                  <a:txBody>
                    <a:bodyPr/>
                    <a:lstStyle/>
                    <a:p>
                      <a:pPr algn="l" fontAlgn="ctr"/>
                      <a:r>
                        <a:rPr lang="en-US" sz="1200" u="none" strike="noStrike" dirty="0">
                          <a:effectLst/>
                        </a:rPr>
                        <a:t>Integration</a:t>
                      </a:r>
                      <a:endParaRPr lang="en-US" sz="1200" b="0" i="0" u="none" strike="noStrike" dirty="0">
                        <a:solidFill>
                          <a:srgbClr val="000000"/>
                        </a:solidFill>
                        <a:effectLst/>
                        <a:latin typeface="Calibri"/>
                      </a:endParaRPr>
                    </a:p>
                  </a:txBody>
                  <a:tcPr marL="2733" marR="2733" marT="2732" marB="0" anchor="ctr"/>
                </a:tc>
                <a:tc>
                  <a:txBody>
                    <a:bodyPr/>
                    <a:lstStyle/>
                    <a:p>
                      <a:pPr algn="l" fontAlgn="ctr"/>
                      <a:r>
                        <a:rPr lang="en-US" sz="1200" u="none" strike="noStrike" dirty="0">
                          <a:solidFill>
                            <a:schemeClr val="tx1"/>
                          </a:solidFill>
                          <a:effectLst/>
                        </a:rPr>
                        <a:t>Utilization of LTSS Community Partners</a:t>
                      </a:r>
                      <a:endParaRPr lang="en-US" sz="1200" b="0" i="0" u="none" strike="noStrike" dirty="0">
                        <a:solidFill>
                          <a:schemeClr val="tx1"/>
                        </a:solidFill>
                        <a:effectLst/>
                        <a:latin typeface="Calibri"/>
                      </a:endParaRPr>
                    </a:p>
                  </a:txBody>
                  <a:tcPr marL="2733" marR="2733" marT="2732" marB="0" anchor="ctr">
                    <a:solidFill>
                      <a:schemeClr val="accent1">
                        <a:lumMod val="20000"/>
                        <a:lumOff val="80000"/>
                      </a:schemeClr>
                    </a:solidFill>
                  </a:tcPr>
                </a:tc>
                <a:extLst>
                  <a:ext uri="{0D108BD9-81ED-4DB2-BD59-A6C34878D82A}">
                    <a16:rowId xmlns="" xmlns:a16="http://schemas.microsoft.com/office/drawing/2014/main" val="10010"/>
                  </a:ext>
                </a:extLst>
              </a:tr>
              <a:tr h="264591">
                <a:tc>
                  <a:txBody>
                    <a:bodyPr/>
                    <a:lstStyle/>
                    <a:p>
                      <a:pPr algn="ctr" fontAlgn="ctr"/>
                      <a:r>
                        <a:rPr lang="en-US" sz="1200" u="none" strike="noStrike" dirty="0">
                          <a:effectLst/>
                        </a:rPr>
                        <a:t>32</a:t>
                      </a:r>
                      <a:endParaRPr lang="en-US" sz="1200" b="0" i="0" u="none" strike="noStrike" dirty="0">
                        <a:solidFill>
                          <a:srgbClr val="000000"/>
                        </a:solidFill>
                        <a:effectLst/>
                        <a:latin typeface="Calibri"/>
                      </a:endParaRPr>
                    </a:p>
                  </a:txBody>
                  <a:tcPr marL="2733" marR="2733" marT="2732" marB="0" anchor="ctr"/>
                </a:tc>
                <a:tc>
                  <a:txBody>
                    <a:bodyPr/>
                    <a:lstStyle/>
                    <a:p>
                      <a:pPr algn="l" fontAlgn="ctr"/>
                      <a:r>
                        <a:rPr lang="en-US" sz="1200" u="none" strike="noStrike" dirty="0">
                          <a:effectLst/>
                        </a:rPr>
                        <a:t>Integration</a:t>
                      </a:r>
                      <a:endParaRPr lang="en-US" sz="1200" b="0" i="0" u="none" strike="noStrike" dirty="0">
                        <a:solidFill>
                          <a:srgbClr val="000000"/>
                        </a:solidFill>
                        <a:effectLst/>
                        <a:latin typeface="Calibri"/>
                      </a:endParaRPr>
                    </a:p>
                  </a:txBody>
                  <a:tcPr marL="2733" marR="2733" marT="2732" marB="0" anchor="ctr"/>
                </a:tc>
                <a:tc>
                  <a:txBody>
                    <a:bodyPr/>
                    <a:lstStyle/>
                    <a:p>
                      <a:pPr algn="l" fontAlgn="ctr"/>
                      <a:r>
                        <a:rPr lang="en-US" sz="1200" u="none" strike="noStrike" dirty="0">
                          <a:solidFill>
                            <a:schemeClr val="tx1"/>
                          </a:solidFill>
                          <a:effectLst/>
                        </a:rPr>
                        <a:t>All Cause Readmission </a:t>
                      </a:r>
                      <a:r>
                        <a:rPr lang="en-US" sz="1200" u="none" strike="noStrike" kern="1200" dirty="0">
                          <a:solidFill>
                            <a:schemeClr val="tx1"/>
                          </a:solidFill>
                          <a:effectLst/>
                          <a:latin typeface="+mn-lt"/>
                          <a:ea typeface="+mn-ea"/>
                          <a:cs typeface="+mn-cs"/>
                        </a:rPr>
                        <a:t>among LTSS CP eligible</a:t>
                      </a:r>
                    </a:p>
                  </a:txBody>
                  <a:tcPr marL="2733" marR="2733" marT="2732" marB="0" anchor="ctr">
                    <a:solidFill>
                      <a:schemeClr val="accent1">
                        <a:lumMod val="20000"/>
                        <a:lumOff val="80000"/>
                      </a:schemeClr>
                    </a:solidFill>
                  </a:tcPr>
                </a:tc>
                <a:extLst>
                  <a:ext uri="{0D108BD9-81ED-4DB2-BD59-A6C34878D82A}">
                    <a16:rowId xmlns="" xmlns:a16="http://schemas.microsoft.com/office/drawing/2014/main" val="10011"/>
                  </a:ext>
                </a:extLst>
              </a:tr>
              <a:tr h="234626">
                <a:tc>
                  <a:txBody>
                    <a:bodyPr/>
                    <a:lstStyle/>
                    <a:p>
                      <a:pPr algn="ctr" fontAlgn="ctr"/>
                      <a:r>
                        <a:rPr lang="en-US" sz="1200" u="none" strike="noStrike" dirty="0">
                          <a:effectLst/>
                        </a:rPr>
                        <a:t>33</a:t>
                      </a:r>
                      <a:endParaRPr lang="en-US" sz="1200" b="0" i="0" u="none" strike="noStrike" dirty="0">
                        <a:solidFill>
                          <a:srgbClr val="000000"/>
                        </a:solidFill>
                        <a:effectLst/>
                        <a:latin typeface="Calibri"/>
                      </a:endParaRPr>
                    </a:p>
                  </a:txBody>
                  <a:tcPr marL="2733" marR="2733" marT="2732" marB="0" anchor="ctr"/>
                </a:tc>
                <a:tc>
                  <a:txBody>
                    <a:bodyPr/>
                    <a:lstStyle/>
                    <a:p>
                      <a:pPr algn="l" fontAlgn="ctr"/>
                      <a:r>
                        <a:rPr lang="en-US" sz="1200" u="none" strike="noStrike" dirty="0">
                          <a:effectLst/>
                        </a:rPr>
                        <a:t>Integration</a:t>
                      </a:r>
                      <a:endParaRPr lang="en-US" sz="1200" b="0" i="0" u="none" strike="noStrike" dirty="0">
                        <a:solidFill>
                          <a:srgbClr val="000000"/>
                        </a:solidFill>
                        <a:effectLst/>
                        <a:latin typeface="Calibri"/>
                      </a:endParaRPr>
                    </a:p>
                  </a:txBody>
                  <a:tcPr marL="2733" marR="2733" marT="2732" marB="0" anchor="ctr"/>
                </a:tc>
                <a:tc>
                  <a:txBody>
                    <a:bodyPr/>
                    <a:lstStyle/>
                    <a:p>
                      <a:pPr algn="l" fontAlgn="ctr"/>
                      <a:r>
                        <a:rPr lang="en-US" sz="1200" u="none" strike="noStrike" dirty="0">
                          <a:solidFill>
                            <a:schemeClr val="tx1"/>
                          </a:solidFill>
                          <a:effectLst/>
                        </a:rPr>
                        <a:t>Social Service Screening </a:t>
                      </a:r>
                      <a:endParaRPr lang="en-US" sz="1200" b="0" i="0" u="none" strike="noStrike" dirty="0">
                        <a:solidFill>
                          <a:schemeClr val="tx1"/>
                        </a:solidFill>
                        <a:effectLst/>
                        <a:latin typeface="Calibri"/>
                      </a:endParaRPr>
                    </a:p>
                  </a:txBody>
                  <a:tcPr marL="2733" marR="2733" marT="2732" marB="0" anchor="ctr">
                    <a:solidFill>
                      <a:schemeClr val="accent1">
                        <a:lumMod val="20000"/>
                        <a:lumOff val="80000"/>
                      </a:schemeClr>
                    </a:solidFill>
                  </a:tcPr>
                </a:tc>
                <a:extLst>
                  <a:ext uri="{0D108BD9-81ED-4DB2-BD59-A6C34878D82A}">
                    <a16:rowId xmlns="" xmlns:a16="http://schemas.microsoft.com/office/drawing/2014/main" val="10012"/>
                  </a:ext>
                </a:extLst>
              </a:tr>
              <a:tr h="234626">
                <a:tc>
                  <a:txBody>
                    <a:bodyPr/>
                    <a:lstStyle/>
                    <a:p>
                      <a:pPr algn="ctr" fontAlgn="ctr"/>
                      <a:r>
                        <a:rPr lang="en-US" sz="1200" u="none" strike="noStrike" dirty="0">
                          <a:effectLst/>
                        </a:rPr>
                        <a:t>34</a:t>
                      </a:r>
                      <a:endParaRPr lang="en-US" sz="1200" b="0" i="0" u="none" strike="noStrike" dirty="0">
                        <a:solidFill>
                          <a:srgbClr val="000000"/>
                        </a:solidFill>
                        <a:effectLst/>
                        <a:latin typeface="Calibri"/>
                      </a:endParaRPr>
                    </a:p>
                  </a:txBody>
                  <a:tcPr marL="2733" marR="2733" marT="2732" marB="0" anchor="ctr"/>
                </a:tc>
                <a:tc>
                  <a:txBody>
                    <a:bodyPr/>
                    <a:lstStyle/>
                    <a:p>
                      <a:pPr algn="l" fontAlgn="ctr"/>
                      <a:r>
                        <a:rPr lang="en-US" sz="1200" u="none" strike="noStrike" dirty="0">
                          <a:effectLst/>
                        </a:rPr>
                        <a:t>Integration</a:t>
                      </a:r>
                      <a:endParaRPr lang="en-US" sz="1200" b="0" i="0" u="none" strike="noStrike" dirty="0">
                        <a:solidFill>
                          <a:srgbClr val="000000"/>
                        </a:solidFill>
                        <a:effectLst/>
                        <a:latin typeface="Calibri"/>
                      </a:endParaRPr>
                    </a:p>
                  </a:txBody>
                  <a:tcPr marL="2733" marR="2733" marT="2732" marB="0" anchor="ctr"/>
                </a:tc>
                <a:tc>
                  <a:txBody>
                    <a:bodyPr/>
                    <a:lstStyle/>
                    <a:p>
                      <a:pPr algn="l" fontAlgn="ctr"/>
                      <a:r>
                        <a:rPr lang="en-US" sz="1200" u="none" strike="noStrike" dirty="0">
                          <a:solidFill>
                            <a:schemeClr val="tx1"/>
                          </a:solidFill>
                          <a:effectLst/>
                        </a:rPr>
                        <a:t>Utilization of Flexible Services</a:t>
                      </a:r>
                      <a:endParaRPr lang="en-US" sz="1200" b="0" i="0" u="none" strike="noStrike" dirty="0">
                        <a:solidFill>
                          <a:schemeClr val="tx1"/>
                        </a:solidFill>
                        <a:effectLst/>
                        <a:latin typeface="Calibri"/>
                      </a:endParaRPr>
                    </a:p>
                  </a:txBody>
                  <a:tcPr marL="2733" marR="2733" marT="2732" marB="0" anchor="ctr">
                    <a:solidFill>
                      <a:schemeClr val="accent1">
                        <a:lumMod val="20000"/>
                        <a:lumOff val="80000"/>
                      </a:schemeClr>
                    </a:solidFill>
                  </a:tcPr>
                </a:tc>
                <a:extLst>
                  <a:ext uri="{0D108BD9-81ED-4DB2-BD59-A6C34878D82A}">
                    <a16:rowId xmlns="" xmlns:a16="http://schemas.microsoft.com/office/drawing/2014/main" val="10013"/>
                  </a:ext>
                </a:extLst>
              </a:tr>
              <a:tr h="234626">
                <a:tc>
                  <a:txBody>
                    <a:bodyPr/>
                    <a:lstStyle/>
                    <a:p>
                      <a:pPr algn="ctr" fontAlgn="ctr"/>
                      <a:r>
                        <a:rPr lang="en-US" sz="1200" u="none" strike="noStrike" dirty="0">
                          <a:effectLst/>
                        </a:rPr>
                        <a:t>35</a:t>
                      </a:r>
                      <a:endParaRPr lang="en-US" sz="1200" b="0" i="0" u="none" strike="noStrike" dirty="0">
                        <a:solidFill>
                          <a:srgbClr val="000000"/>
                        </a:solidFill>
                        <a:effectLst/>
                        <a:latin typeface="Calibri"/>
                      </a:endParaRPr>
                    </a:p>
                  </a:txBody>
                  <a:tcPr marL="2733" marR="2733" marT="2732" marB="0" anchor="ctr"/>
                </a:tc>
                <a:tc>
                  <a:txBody>
                    <a:bodyPr/>
                    <a:lstStyle/>
                    <a:p>
                      <a:pPr algn="l" fontAlgn="ctr"/>
                      <a:r>
                        <a:rPr lang="en-US" sz="1200" u="none" strike="noStrike" dirty="0">
                          <a:effectLst/>
                        </a:rPr>
                        <a:t>Integration</a:t>
                      </a:r>
                      <a:endParaRPr lang="en-US" sz="1200" b="0" i="0" u="none" strike="noStrike" dirty="0">
                        <a:solidFill>
                          <a:srgbClr val="000000"/>
                        </a:solidFill>
                        <a:effectLst/>
                        <a:latin typeface="Calibri"/>
                      </a:endParaRPr>
                    </a:p>
                  </a:txBody>
                  <a:tcPr marL="2733" marR="2733" marT="2732" marB="0" anchor="ctr"/>
                </a:tc>
                <a:tc>
                  <a:txBody>
                    <a:bodyPr/>
                    <a:lstStyle/>
                    <a:p>
                      <a:pPr algn="l" fontAlgn="ctr"/>
                      <a:r>
                        <a:rPr lang="en-US" sz="1200" u="none" strike="noStrike" dirty="0">
                          <a:solidFill>
                            <a:schemeClr val="tx1"/>
                          </a:solidFill>
                          <a:effectLst/>
                        </a:rPr>
                        <a:t>Care Plan Collaboration</a:t>
                      </a:r>
                      <a:endParaRPr lang="en-US" sz="1200" b="0" i="0" u="none" strike="noStrike" dirty="0">
                        <a:solidFill>
                          <a:schemeClr val="tx1"/>
                        </a:solidFill>
                        <a:effectLst/>
                        <a:latin typeface="Calibri"/>
                      </a:endParaRPr>
                    </a:p>
                  </a:txBody>
                  <a:tcPr marL="2733" marR="2733" marT="2732" marB="0" anchor="ctr">
                    <a:solidFill>
                      <a:schemeClr val="accent1">
                        <a:lumMod val="20000"/>
                        <a:lumOff val="80000"/>
                      </a:schemeClr>
                    </a:solidFill>
                  </a:tcPr>
                </a:tc>
                <a:extLst>
                  <a:ext uri="{0D108BD9-81ED-4DB2-BD59-A6C34878D82A}">
                    <a16:rowId xmlns="" xmlns:a16="http://schemas.microsoft.com/office/drawing/2014/main" val="10014"/>
                  </a:ext>
                </a:extLst>
              </a:tr>
              <a:tr h="234626">
                <a:tc>
                  <a:txBody>
                    <a:bodyPr/>
                    <a:lstStyle/>
                    <a:p>
                      <a:pPr algn="ctr" fontAlgn="ctr"/>
                      <a:r>
                        <a:rPr lang="en-US" sz="1200" u="none" strike="noStrike" dirty="0">
                          <a:effectLst/>
                        </a:rPr>
                        <a:t>36</a:t>
                      </a:r>
                      <a:endParaRPr lang="en-US" sz="1200" b="0" i="0" u="none" strike="noStrike" dirty="0">
                        <a:solidFill>
                          <a:srgbClr val="000000"/>
                        </a:solidFill>
                        <a:effectLst/>
                        <a:latin typeface="Calibri"/>
                      </a:endParaRPr>
                    </a:p>
                  </a:txBody>
                  <a:tcPr marL="2733" marR="2733" marT="2732" marB="0" anchor="ctr"/>
                </a:tc>
                <a:tc>
                  <a:txBody>
                    <a:bodyPr/>
                    <a:lstStyle/>
                    <a:p>
                      <a:pPr algn="l" fontAlgn="ctr"/>
                      <a:r>
                        <a:rPr lang="en-US" sz="1200" u="none" strike="noStrike" dirty="0">
                          <a:effectLst/>
                        </a:rPr>
                        <a:t>Integration</a:t>
                      </a:r>
                      <a:endParaRPr lang="en-US" sz="1200" b="0" i="0" u="none" strike="noStrike" dirty="0">
                        <a:solidFill>
                          <a:srgbClr val="000000"/>
                        </a:solidFill>
                        <a:effectLst/>
                        <a:latin typeface="Calibri"/>
                      </a:endParaRPr>
                    </a:p>
                  </a:txBody>
                  <a:tcPr marL="2733" marR="2733" marT="2732" marB="0" anchor="ctr"/>
                </a:tc>
                <a:tc>
                  <a:txBody>
                    <a:bodyPr/>
                    <a:lstStyle/>
                    <a:p>
                      <a:pPr algn="l" fontAlgn="ctr"/>
                      <a:r>
                        <a:rPr lang="en-US" sz="1200" u="none" strike="noStrike" dirty="0">
                          <a:solidFill>
                            <a:schemeClr val="tx1"/>
                          </a:solidFill>
                          <a:effectLst/>
                        </a:rPr>
                        <a:t>Community Tenure</a:t>
                      </a:r>
                      <a:endParaRPr lang="en-US" sz="1200" b="0" i="0" u="none" strike="noStrike" dirty="0">
                        <a:solidFill>
                          <a:schemeClr val="tx1"/>
                        </a:solidFill>
                        <a:effectLst/>
                        <a:latin typeface="Calibri"/>
                      </a:endParaRPr>
                    </a:p>
                  </a:txBody>
                  <a:tcPr marL="2733" marR="2733" marT="2732" marB="0" anchor="ctr">
                    <a:solidFill>
                      <a:schemeClr val="accent1">
                        <a:lumMod val="20000"/>
                        <a:lumOff val="80000"/>
                      </a:schemeClr>
                    </a:solidFill>
                  </a:tcPr>
                </a:tc>
                <a:extLst>
                  <a:ext uri="{0D108BD9-81ED-4DB2-BD59-A6C34878D82A}">
                    <a16:rowId xmlns="" xmlns:a16="http://schemas.microsoft.com/office/drawing/2014/main" val="10015"/>
                  </a:ext>
                </a:extLst>
              </a:tr>
              <a:tr h="234626">
                <a:tc>
                  <a:txBody>
                    <a:bodyPr/>
                    <a:lstStyle/>
                    <a:p>
                      <a:pPr algn="ctr" fontAlgn="ctr"/>
                      <a:r>
                        <a:rPr lang="en-US" sz="1200" u="none" strike="noStrike" dirty="0">
                          <a:effectLst/>
                        </a:rPr>
                        <a:t>37</a:t>
                      </a:r>
                      <a:endParaRPr lang="en-US" sz="1200" b="0" i="0" u="none" strike="noStrike" dirty="0">
                        <a:solidFill>
                          <a:srgbClr val="000000"/>
                        </a:solidFill>
                        <a:effectLst/>
                        <a:latin typeface="Calibri"/>
                      </a:endParaRPr>
                    </a:p>
                  </a:txBody>
                  <a:tcPr marL="2733" marR="2733" marT="2732" marB="0" anchor="ctr"/>
                </a:tc>
                <a:tc>
                  <a:txBody>
                    <a:bodyPr/>
                    <a:lstStyle/>
                    <a:p>
                      <a:pPr algn="l" fontAlgn="ctr"/>
                      <a:r>
                        <a:rPr lang="en-US" sz="1200" u="none" strike="noStrike" dirty="0">
                          <a:effectLst/>
                        </a:rPr>
                        <a:t>Avoidable Utilization</a:t>
                      </a:r>
                      <a:endParaRPr lang="en-US" sz="1200" b="0" i="0" u="none" strike="noStrike" dirty="0">
                        <a:solidFill>
                          <a:srgbClr val="000000"/>
                        </a:solidFill>
                        <a:effectLst/>
                        <a:latin typeface="Calibri"/>
                      </a:endParaRPr>
                    </a:p>
                  </a:txBody>
                  <a:tcPr marL="2733" marR="2733" marT="2732" marB="0" anchor="ctr"/>
                </a:tc>
                <a:tc>
                  <a:txBody>
                    <a:bodyPr/>
                    <a:lstStyle/>
                    <a:p>
                      <a:pPr algn="l" fontAlgn="ctr"/>
                      <a:r>
                        <a:rPr lang="en-US" sz="1200" u="none" strike="noStrike" dirty="0">
                          <a:solidFill>
                            <a:schemeClr val="tx1"/>
                          </a:solidFill>
                          <a:effectLst/>
                        </a:rPr>
                        <a:t>Potentially Preventable Admissions</a:t>
                      </a:r>
                      <a:endParaRPr lang="en-US" sz="1200" b="0" i="0" u="none" strike="noStrike" dirty="0">
                        <a:solidFill>
                          <a:schemeClr val="tx1"/>
                        </a:solidFill>
                        <a:effectLst/>
                        <a:latin typeface="Calibri"/>
                      </a:endParaRPr>
                    </a:p>
                  </a:txBody>
                  <a:tcPr marL="2733" marR="2733" marT="2732" marB="0" anchor="ctr">
                    <a:solidFill>
                      <a:schemeClr val="accent1">
                        <a:lumMod val="20000"/>
                        <a:lumOff val="80000"/>
                      </a:schemeClr>
                    </a:solidFill>
                  </a:tcPr>
                </a:tc>
                <a:extLst>
                  <a:ext uri="{0D108BD9-81ED-4DB2-BD59-A6C34878D82A}">
                    <a16:rowId xmlns="" xmlns:a16="http://schemas.microsoft.com/office/drawing/2014/main" val="10016"/>
                  </a:ext>
                </a:extLst>
              </a:tr>
              <a:tr h="234626">
                <a:tc>
                  <a:txBody>
                    <a:bodyPr/>
                    <a:lstStyle/>
                    <a:p>
                      <a:pPr algn="ctr" fontAlgn="ctr"/>
                      <a:r>
                        <a:rPr lang="en-US" sz="1200" u="none" strike="noStrike" dirty="0">
                          <a:effectLst/>
                        </a:rPr>
                        <a:t>38</a:t>
                      </a:r>
                      <a:endParaRPr lang="en-US" sz="1200" b="0" i="0" u="none" strike="noStrike" dirty="0">
                        <a:solidFill>
                          <a:srgbClr val="000000"/>
                        </a:solidFill>
                        <a:effectLst/>
                        <a:latin typeface="Calibri"/>
                      </a:endParaRPr>
                    </a:p>
                  </a:txBody>
                  <a:tcPr marL="2733" marR="2733" marT="2732" marB="0" anchor="ctr"/>
                </a:tc>
                <a:tc>
                  <a:txBody>
                    <a:bodyPr/>
                    <a:lstStyle/>
                    <a:p>
                      <a:pPr algn="l" fontAlgn="ctr"/>
                      <a:r>
                        <a:rPr lang="en-US" sz="1200" u="none" strike="noStrike" dirty="0">
                          <a:effectLst/>
                        </a:rPr>
                        <a:t>Avoidable Utilization</a:t>
                      </a:r>
                      <a:endParaRPr lang="en-US" sz="1200" b="0" i="0" u="none" strike="noStrike" dirty="0">
                        <a:solidFill>
                          <a:srgbClr val="000000"/>
                        </a:solidFill>
                        <a:effectLst/>
                        <a:latin typeface="Calibri"/>
                      </a:endParaRPr>
                    </a:p>
                  </a:txBody>
                  <a:tcPr marL="2733" marR="2733" marT="2732" marB="0" anchor="ctr">
                    <a:solidFill>
                      <a:schemeClr val="accent1">
                        <a:lumMod val="20000"/>
                        <a:lumOff val="80000"/>
                      </a:schemeClr>
                    </a:solidFill>
                  </a:tcPr>
                </a:tc>
                <a:tc>
                  <a:txBody>
                    <a:bodyPr/>
                    <a:lstStyle/>
                    <a:p>
                      <a:pPr algn="l" fontAlgn="ctr"/>
                      <a:r>
                        <a:rPr lang="en-US" sz="1200" u="none" strike="noStrike" dirty="0">
                          <a:solidFill>
                            <a:schemeClr val="tx1"/>
                          </a:solidFill>
                          <a:effectLst/>
                        </a:rPr>
                        <a:t>All Condition Readmission </a:t>
                      </a:r>
                      <a:endParaRPr lang="en-US" sz="1200" b="0" i="0" u="none" strike="noStrike" dirty="0">
                        <a:solidFill>
                          <a:schemeClr val="tx1"/>
                        </a:solidFill>
                        <a:effectLst/>
                        <a:latin typeface="Calibri"/>
                      </a:endParaRPr>
                    </a:p>
                  </a:txBody>
                  <a:tcPr marL="2733" marR="2733" marT="2732" marB="0" anchor="ctr">
                    <a:solidFill>
                      <a:schemeClr val="accent1">
                        <a:lumMod val="20000"/>
                        <a:lumOff val="80000"/>
                      </a:schemeClr>
                    </a:solidFill>
                  </a:tcPr>
                </a:tc>
                <a:extLst>
                  <a:ext uri="{0D108BD9-81ED-4DB2-BD59-A6C34878D82A}">
                    <a16:rowId xmlns="" xmlns:a16="http://schemas.microsoft.com/office/drawing/2014/main" val="10017"/>
                  </a:ext>
                </a:extLst>
              </a:tr>
              <a:tr h="234626">
                <a:tc>
                  <a:txBody>
                    <a:bodyPr/>
                    <a:lstStyle/>
                    <a:p>
                      <a:pPr algn="ctr" fontAlgn="ctr"/>
                      <a:r>
                        <a:rPr lang="en-US" sz="1200" u="none" strike="noStrike" dirty="0">
                          <a:effectLst/>
                        </a:rPr>
                        <a:t>39</a:t>
                      </a:r>
                      <a:endParaRPr lang="en-US" sz="1200" b="0" i="0" u="none" strike="noStrike" dirty="0">
                        <a:solidFill>
                          <a:srgbClr val="000000"/>
                        </a:solidFill>
                        <a:effectLst/>
                        <a:latin typeface="Calibri"/>
                      </a:endParaRPr>
                    </a:p>
                  </a:txBody>
                  <a:tcPr marL="2733" marR="2733" marT="2732" marB="0" anchor="ctr"/>
                </a:tc>
                <a:tc>
                  <a:txBody>
                    <a:bodyPr/>
                    <a:lstStyle/>
                    <a:p>
                      <a:pPr algn="l" fontAlgn="ctr"/>
                      <a:r>
                        <a:rPr lang="en-US" sz="1200" u="none" strike="noStrike" dirty="0">
                          <a:effectLst/>
                        </a:rPr>
                        <a:t>Avoidable Utilization</a:t>
                      </a:r>
                      <a:endParaRPr lang="en-US" sz="1200" b="0" i="0" u="none" strike="noStrike" dirty="0">
                        <a:solidFill>
                          <a:srgbClr val="000000"/>
                        </a:solidFill>
                        <a:effectLst/>
                        <a:latin typeface="Calibri"/>
                      </a:endParaRPr>
                    </a:p>
                  </a:txBody>
                  <a:tcPr marL="2733" marR="2733" marT="2732" marB="0" anchor="ctr"/>
                </a:tc>
                <a:tc>
                  <a:txBody>
                    <a:bodyPr/>
                    <a:lstStyle/>
                    <a:p>
                      <a:pPr algn="l" fontAlgn="ctr"/>
                      <a:r>
                        <a:rPr lang="en-US" sz="1200" u="none" strike="noStrike" dirty="0">
                          <a:solidFill>
                            <a:schemeClr val="tx1"/>
                          </a:solidFill>
                          <a:effectLst/>
                        </a:rPr>
                        <a:t>Potentially Preventable Emergency Department Visits</a:t>
                      </a:r>
                      <a:endParaRPr lang="en-US" sz="1200" b="0" i="0" u="none" strike="noStrike" dirty="0">
                        <a:solidFill>
                          <a:schemeClr val="tx1"/>
                        </a:solidFill>
                        <a:effectLst/>
                        <a:latin typeface="Calibri"/>
                      </a:endParaRPr>
                    </a:p>
                  </a:txBody>
                  <a:tcPr marL="2733" marR="2733" marT="2732" marB="0" anchor="ctr">
                    <a:solidFill>
                      <a:schemeClr val="accent1">
                        <a:lumMod val="20000"/>
                        <a:lumOff val="80000"/>
                      </a:schemeClr>
                    </a:solidFill>
                  </a:tcPr>
                </a:tc>
                <a:extLst>
                  <a:ext uri="{0D108BD9-81ED-4DB2-BD59-A6C34878D82A}">
                    <a16:rowId xmlns="" xmlns:a16="http://schemas.microsoft.com/office/drawing/2014/main" val="10018"/>
                  </a:ext>
                </a:extLst>
              </a:tr>
            </a:tbl>
          </a:graphicData>
        </a:graphic>
      </p:graphicFrame>
      <p:sp>
        <p:nvSpPr>
          <p:cNvPr id="4" name="Footer Placeholder 3"/>
          <p:cNvSpPr txBox="1">
            <a:spLocks/>
          </p:cNvSpPr>
          <p:nvPr/>
        </p:nvSpPr>
        <p:spPr>
          <a:xfrm>
            <a:off x="76200" y="6553200"/>
            <a:ext cx="8686800" cy="304801"/>
          </a:xfrm>
          <a:prstGeom prst="rect">
            <a:avLst/>
          </a:prstGeom>
        </p:spPr>
        <p:txBody>
          <a:bodyPr/>
          <a:lstStyle>
            <a:defPPr>
              <a:defRPr lang="en-US"/>
            </a:defPPr>
            <a:lvl1pPr marL="0" algn="l" defTabSz="910241" rtl="0" eaLnBrk="1" latinLnBrk="0" hangingPunct="1">
              <a:defRPr sz="1800" kern="1200">
                <a:solidFill>
                  <a:schemeClr val="tx1"/>
                </a:solidFill>
                <a:latin typeface="+mn-lt"/>
                <a:ea typeface="+mn-ea"/>
                <a:cs typeface="+mn-cs"/>
              </a:defRPr>
            </a:lvl1pPr>
            <a:lvl2pPr marL="455120" algn="l" defTabSz="910241" rtl="0" eaLnBrk="1" latinLnBrk="0" hangingPunct="1">
              <a:defRPr sz="1800" kern="1200">
                <a:solidFill>
                  <a:schemeClr val="tx1"/>
                </a:solidFill>
                <a:latin typeface="+mn-lt"/>
                <a:ea typeface="+mn-ea"/>
                <a:cs typeface="+mn-cs"/>
              </a:defRPr>
            </a:lvl2pPr>
            <a:lvl3pPr marL="910241" algn="l" defTabSz="910241" rtl="0" eaLnBrk="1" latinLnBrk="0" hangingPunct="1">
              <a:defRPr sz="1800" kern="1200">
                <a:solidFill>
                  <a:schemeClr val="tx1"/>
                </a:solidFill>
                <a:latin typeface="+mn-lt"/>
                <a:ea typeface="+mn-ea"/>
                <a:cs typeface="+mn-cs"/>
              </a:defRPr>
            </a:lvl3pPr>
            <a:lvl4pPr marL="1365362" algn="l" defTabSz="910241" rtl="0" eaLnBrk="1" latinLnBrk="0" hangingPunct="1">
              <a:defRPr sz="1800" kern="1200">
                <a:solidFill>
                  <a:schemeClr val="tx1"/>
                </a:solidFill>
                <a:latin typeface="+mn-lt"/>
                <a:ea typeface="+mn-ea"/>
                <a:cs typeface="+mn-cs"/>
              </a:defRPr>
            </a:lvl4pPr>
            <a:lvl5pPr marL="1820483" algn="l" defTabSz="910241" rtl="0" eaLnBrk="1" latinLnBrk="0" hangingPunct="1">
              <a:defRPr sz="1800" kern="1200">
                <a:solidFill>
                  <a:schemeClr val="tx1"/>
                </a:solidFill>
                <a:latin typeface="+mn-lt"/>
                <a:ea typeface="+mn-ea"/>
                <a:cs typeface="+mn-cs"/>
              </a:defRPr>
            </a:lvl5pPr>
            <a:lvl6pPr marL="2275602" algn="l" defTabSz="910241" rtl="0" eaLnBrk="1" latinLnBrk="0" hangingPunct="1">
              <a:defRPr sz="1800" kern="1200">
                <a:solidFill>
                  <a:schemeClr val="tx1"/>
                </a:solidFill>
                <a:latin typeface="+mn-lt"/>
                <a:ea typeface="+mn-ea"/>
                <a:cs typeface="+mn-cs"/>
              </a:defRPr>
            </a:lvl6pPr>
            <a:lvl7pPr marL="2730727" algn="l" defTabSz="910241" rtl="0" eaLnBrk="1" latinLnBrk="0" hangingPunct="1">
              <a:defRPr sz="1800" kern="1200">
                <a:solidFill>
                  <a:schemeClr val="tx1"/>
                </a:solidFill>
                <a:latin typeface="+mn-lt"/>
                <a:ea typeface="+mn-ea"/>
                <a:cs typeface="+mn-cs"/>
              </a:defRPr>
            </a:lvl7pPr>
            <a:lvl8pPr marL="3185847" algn="l" defTabSz="910241" rtl="0" eaLnBrk="1" latinLnBrk="0" hangingPunct="1">
              <a:defRPr sz="1800" kern="1200">
                <a:solidFill>
                  <a:schemeClr val="tx1"/>
                </a:solidFill>
                <a:latin typeface="+mn-lt"/>
                <a:ea typeface="+mn-ea"/>
                <a:cs typeface="+mn-cs"/>
              </a:defRPr>
            </a:lvl8pPr>
            <a:lvl9pPr marL="3640967" algn="l" defTabSz="910241" rtl="0" eaLnBrk="1" latinLnBrk="0" hangingPunct="1">
              <a:defRPr sz="1800" kern="1200">
                <a:solidFill>
                  <a:schemeClr val="tx1"/>
                </a:solidFill>
                <a:latin typeface="+mn-lt"/>
                <a:ea typeface="+mn-ea"/>
                <a:cs typeface="+mn-cs"/>
              </a:defRPr>
            </a:lvl9pPr>
          </a:lstStyle>
          <a:p>
            <a:r>
              <a:rPr lang="en-US" sz="1200" b="1" dirty="0" smtClean="0"/>
              <a:t>WORKING DRAFT – FOR POLICY DEVELOPMENT PURPOSES ONLY</a:t>
            </a:r>
            <a:endParaRPr lang="en-US" sz="1200" b="1" dirty="0"/>
          </a:p>
        </p:txBody>
      </p:sp>
    </p:spTree>
    <p:extLst>
      <p:ext uri="{BB962C8B-B14F-4D97-AF65-F5344CB8AC3E}">
        <p14:creationId xmlns:p14="http://schemas.microsoft.com/office/powerpoint/2010/main" val="3479140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45" y="234863"/>
            <a:ext cx="8053675" cy="298327"/>
          </a:xfrm>
        </p:spPr>
        <p:txBody>
          <a:bodyPr/>
          <a:lstStyle/>
          <a:p>
            <a:r>
              <a:rPr lang="en-US" dirty="0"/>
              <a:t>Community Partner Quality Measures Considerations</a:t>
            </a:r>
          </a:p>
        </p:txBody>
      </p:sp>
      <p:sp>
        <p:nvSpPr>
          <p:cNvPr id="3" name="Content Placeholder 2"/>
          <p:cNvSpPr>
            <a:spLocks noGrp="1"/>
          </p:cNvSpPr>
          <p:nvPr>
            <p:ph idx="1"/>
          </p:nvPr>
        </p:nvSpPr>
        <p:spPr>
          <a:xfrm>
            <a:off x="265065" y="1070798"/>
            <a:ext cx="8185200" cy="3473281"/>
          </a:xfrm>
        </p:spPr>
        <p:txBody>
          <a:bodyPr/>
          <a:lstStyle/>
          <a:p>
            <a:pPr marL="0" lvl="1" indent="0" fontAlgn="auto">
              <a:lnSpc>
                <a:spcPct val="114000"/>
              </a:lnSpc>
              <a:spcBef>
                <a:spcPts val="0"/>
              </a:spcBef>
              <a:spcAft>
                <a:spcPts val="0"/>
              </a:spcAft>
              <a:buNone/>
              <a:defRPr/>
            </a:pPr>
            <a:r>
              <a:rPr lang="en-US" sz="1800" kern="1200" dirty="0">
                <a:solidFill>
                  <a:sysClr val="windowText" lastClr="000000"/>
                </a:solidFill>
                <a:latin typeface="Arial" charset="0"/>
                <a:ea typeface="+mn-ea"/>
                <a:cs typeface="+mn-cs"/>
              </a:rPr>
              <a:t>Goals for measures:</a:t>
            </a:r>
          </a:p>
          <a:p>
            <a:pPr marL="0" lvl="1" indent="0" fontAlgn="auto">
              <a:lnSpc>
                <a:spcPct val="114000"/>
              </a:lnSpc>
              <a:spcBef>
                <a:spcPts val="0"/>
              </a:spcBef>
              <a:spcAft>
                <a:spcPts val="0"/>
              </a:spcAft>
              <a:buNone/>
              <a:defRPr/>
            </a:pPr>
            <a:endParaRPr lang="en-US" sz="1800" kern="1200" dirty="0">
              <a:solidFill>
                <a:sysClr val="windowText" lastClr="000000"/>
              </a:solidFill>
              <a:latin typeface="Arial" charset="0"/>
              <a:ea typeface="+mn-ea"/>
              <a:cs typeface="+mn-cs"/>
            </a:endParaRPr>
          </a:p>
          <a:p>
            <a:pPr marL="560047" lvl="2" indent="-291551" fontAlgn="auto">
              <a:lnSpc>
                <a:spcPct val="114000"/>
              </a:lnSpc>
              <a:spcBef>
                <a:spcPts val="0"/>
              </a:spcBef>
              <a:spcAft>
                <a:spcPts val="0"/>
              </a:spcAft>
              <a:buFont typeface="Wingdings" panose="05000000000000000000" pitchFamily="2" charset="2"/>
              <a:buChar char="§"/>
              <a:defRPr/>
            </a:pPr>
            <a:r>
              <a:rPr lang="en-US" sz="1800" kern="1200" dirty="0">
                <a:solidFill>
                  <a:sysClr val="windowText" lastClr="000000"/>
                </a:solidFill>
                <a:latin typeface="Arial" charset="0"/>
                <a:ea typeface="+mn-ea"/>
                <a:cs typeface="+mn-cs"/>
              </a:rPr>
              <a:t>Integration of community partner into ACOs </a:t>
            </a:r>
          </a:p>
          <a:p>
            <a:pPr marL="560047" lvl="2" indent="-291551" fontAlgn="auto">
              <a:lnSpc>
                <a:spcPct val="114000"/>
              </a:lnSpc>
              <a:spcBef>
                <a:spcPts val="0"/>
              </a:spcBef>
              <a:spcAft>
                <a:spcPts val="0"/>
              </a:spcAft>
              <a:buFont typeface="Wingdings" panose="05000000000000000000" pitchFamily="2" charset="2"/>
              <a:buChar char="§"/>
              <a:defRPr/>
            </a:pPr>
            <a:r>
              <a:rPr lang="en-US" sz="1800" kern="1200" dirty="0">
                <a:solidFill>
                  <a:sysClr val="windowText" lastClr="000000"/>
                </a:solidFill>
                <a:latin typeface="Arial" charset="0"/>
                <a:ea typeface="+mn-ea"/>
                <a:cs typeface="+mn-cs"/>
              </a:rPr>
              <a:t>Pull measures as much as possible directly from ACO slate for maximal alignment</a:t>
            </a:r>
          </a:p>
          <a:p>
            <a:pPr marL="560047" lvl="2" indent="-291551" fontAlgn="auto">
              <a:lnSpc>
                <a:spcPct val="114000"/>
              </a:lnSpc>
              <a:spcBef>
                <a:spcPts val="0"/>
              </a:spcBef>
              <a:spcAft>
                <a:spcPts val="0"/>
              </a:spcAft>
              <a:buFont typeface="Wingdings" panose="05000000000000000000" pitchFamily="2" charset="2"/>
              <a:buChar char="§"/>
              <a:defRPr/>
            </a:pPr>
            <a:r>
              <a:rPr lang="en-US" sz="1800" kern="1200" dirty="0">
                <a:solidFill>
                  <a:sysClr val="windowText" lastClr="000000"/>
                </a:solidFill>
                <a:latin typeface="Arial" charset="0"/>
                <a:ea typeface="+mn-ea"/>
                <a:cs typeface="+mn-cs"/>
              </a:rPr>
              <a:t>CP should be accountable for traditionally medical measures</a:t>
            </a:r>
          </a:p>
          <a:p>
            <a:pPr marL="560047" lvl="2" indent="-291551" fontAlgn="auto">
              <a:lnSpc>
                <a:spcPct val="114000"/>
              </a:lnSpc>
              <a:spcBef>
                <a:spcPts val="0"/>
              </a:spcBef>
              <a:spcAft>
                <a:spcPts val="0"/>
              </a:spcAft>
              <a:buFont typeface="Wingdings" panose="05000000000000000000" pitchFamily="2" charset="2"/>
              <a:buChar char="§"/>
              <a:defRPr/>
            </a:pPr>
            <a:r>
              <a:rPr lang="en-US" sz="1800" kern="1200" dirty="0">
                <a:solidFill>
                  <a:sysClr val="windowText" lastClr="000000"/>
                </a:solidFill>
                <a:latin typeface="Arial" charset="0"/>
                <a:ea typeface="+mn-ea"/>
                <a:cs typeface="+mn-cs"/>
              </a:rPr>
              <a:t>CP should impact avoidable utilization including ED and readmissions</a:t>
            </a:r>
          </a:p>
          <a:p>
            <a:pPr marL="560047" lvl="2" indent="-291551" fontAlgn="auto">
              <a:lnSpc>
                <a:spcPct val="114000"/>
              </a:lnSpc>
              <a:spcBef>
                <a:spcPts val="0"/>
              </a:spcBef>
              <a:spcAft>
                <a:spcPts val="0"/>
              </a:spcAft>
              <a:buFont typeface="Wingdings" panose="05000000000000000000" pitchFamily="2" charset="2"/>
              <a:buChar char="§"/>
              <a:defRPr/>
            </a:pPr>
            <a:r>
              <a:rPr lang="en-US" sz="1800" kern="1200" dirty="0">
                <a:solidFill>
                  <a:sysClr val="windowText" lastClr="000000"/>
                </a:solidFill>
                <a:latin typeface="Arial" charset="0"/>
                <a:ea typeface="+mn-ea"/>
                <a:cs typeface="+mn-cs"/>
              </a:rPr>
              <a:t>Engagement- CPs should ensure members have comprehensive assessments completed and care plans developed with the member and shared with the PCP</a:t>
            </a:r>
          </a:p>
          <a:p>
            <a:endParaRPr lang="en-US" dirty="0"/>
          </a:p>
        </p:txBody>
      </p:sp>
    </p:spTree>
    <p:extLst>
      <p:ext uri="{BB962C8B-B14F-4D97-AF65-F5344CB8AC3E}">
        <p14:creationId xmlns:p14="http://schemas.microsoft.com/office/powerpoint/2010/main" val="28000400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Partner Quality Measures </a:t>
            </a:r>
            <a:r>
              <a:rPr lang="en-US" dirty="0" smtClean="0"/>
              <a:t>Considerations (cont.)</a:t>
            </a:r>
            <a:endParaRPr lang="en-US" dirty="0"/>
          </a:p>
        </p:txBody>
      </p:sp>
      <p:sp>
        <p:nvSpPr>
          <p:cNvPr id="3" name="Content Placeholder 2"/>
          <p:cNvSpPr>
            <a:spLocks noGrp="1"/>
          </p:cNvSpPr>
          <p:nvPr>
            <p:ph idx="1"/>
          </p:nvPr>
        </p:nvSpPr>
        <p:spPr>
          <a:xfrm>
            <a:off x="457198" y="901075"/>
            <a:ext cx="7360402" cy="4736874"/>
          </a:xfrm>
        </p:spPr>
        <p:txBody>
          <a:bodyPr/>
          <a:lstStyle/>
          <a:p>
            <a:pPr marL="0" lvl="1" indent="0" fontAlgn="auto">
              <a:lnSpc>
                <a:spcPct val="114000"/>
              </a:lnSpc>
              <a:spcBef>
                <a:spcPts val="0"/>
              </a:spcBef>
              <a:spcAft>
                <a:spcPts val="0"/>
              </a:spcAft>
              <a:buClr>
                <a:srgbClr val="000000"/>
              </a:buClr>
              <a:buNone/>
              <a:defRPr/>
            </a:pPr>
            <a:r>
              <a:rPr lang="en-US" sz="1800" kern="1200" dirty="0">
                <a:solidFill>
                  <a:sysClr val="windowText" lastClr="000000"/>
                </a:solidFill>
                <a:latin typeface="Arial" charset="0"/>
                <a:ea typeface="+mn-ea"/>
                <a:cs typeface="+mn-cs"/>
              </a:rPr>
              <a:t>There are a number of operational challenges to establishing quality measures for CPs and CSAs:</a:t>
            </a:r>
          </a:p>
          <a:p>
            <a:pPr marL="560047" lvl="2" indent="-291551" fontAlgn="auto">
              <a:lnSpc>
                <a:spcPct val="114000"/>
              </a:lnSpc>
              <a:spcBef>
                <a:spcPts val="0"/>
              </a:spcBef>
              <a:spcAft>
                <a:spcPts val="0"/>
              </a:spcAft>
              <a:buClr>
                <a:srgbClr val="000000"/>
              </a:buClr>
              <a:buFont typeface="Wingdings" panose="05000000000000000000" pitchFamily="2" charset="2"/>
              <a:buChar char="§"/>
              <a:defRPr/>
            </a:pPr>
            <a:r>
              <a:rPr lang="en-US" sz="1800" kern="1200" dirty="0">
                <a:solidFill>
                  <a:sysClr val="windowText" lastClr="000000"/>
                </a:solidFill>
                <a:latin typeface="Arial" charset="0"/>
                <a:ea typeface="+mn-ea"/>
                <a:cs typeface="+mn-cs"/>
              </a:rPr>
              <a:t>Lack of national benchmark specific to CP population</a:t>
            </a:r>
          </a:p>
          <a:p>
            <a:pPr marL="560047" lvl="2" indent="-291551" fontAlgn="auto">
              <a:lnSpc>
                <a:spcPct val="114000"/>
              </a:lnSpc>
              <a:spcBef>
                <a:spcPts val="0"/>
              </a:spcBef>
              <a:spcAft>
                <a:spcPts val="0"/>
              </a:spcAft>
              <a:buClr>
                <a:srgbClr val="000000"/>
              </a:buClr>
              <a:buFont typeface="Wingdings" panose="05000000000000000000" pitchFamily="2" charset="2"/>
              <a:buChar char="§"/>
              <a:defRPr/>
            </a:pPr>
            <a:r>
              <a:rPr lang="en-US" sz="1800" kern="1200" dirty="0">
                <a:solidFill>
                  <a:sysClr val="windowText" lastClr="000000"/>
                </a:solidFill>
                <a:latin typeface="Arial" charset="0"/>
                <a:ea typeface="+mn-ea"/>
                <a:cs typeface="+mn-cs"/>
              </a:rPr>
              <a:t>Lack of robust adjustment for socioeconomic and functional status</a:t>
            </a:r>
          </a:p>
          <a:p>
            <a:pPr marL="560047" lvl="2" indent="-291551" fontAlgn="auto">
              <a:lnSpc>
                <a:spcPct val="114000"/>
              </a:lnSpc>
              <a:spcBef>
                <a:spcPts val="0"/>
              </a:spcBef>
              <a:spcAft>
                <a:spcPts val="0"/>
              </a:spcAft>
              <a:buClr>
                <a:srgbClr val="000000"/>
              </a:buClr>
              <a:buFont typeface="Wingdings" panose="05000000000000000000" pitchFamily="2" charset="2"/>
              <a:buChar char="§"/>
              <a:defRPr/>
            </a:pPr>
            <a:r>
              <a:rPr lang="en-US" sz="1800" kern="1200" dirty="0">
                <a:solidFill>
                  <a:sysClr val="windowText" lastClr="000000"/>
                </a:solidFill>
                <a:latin typeface="Arial" charset="0"/>
                <a:ea typeface="+mn-ea"/>
                <a:cs typeface="+mn-cs"/>
              </a:rPr>
              <a:t>Challenge of sample size – for random sampling and for sufficient power</a:t>
            </a:r>
          </a:p>
          <a:p>
            <a:pPr marL="268496" lvl="2" indent="0" fontAlgn="auto">
              <a:lnSpc>
                <a:spcPct val="114000"/>
              </a:lnSpc>
              <a:spcBef>
                <a:spcPts val="0"/>
              </a:spcBef>
              <a:spcAft>
                <a:spcPts val="0"/>
              </a:spcAft>
              <a:buClr>
                <a:srgbClr val="000000"/>
              </a:buClr>
              <a:buNone/>
              <a:defRPr/>
            </a:pPr>
            <a:endParaRPr lang="en-US" sz="1800" kern="1200" dirty="0">
              <a:solidFill>
                <a:sysClr val="windowText" lastClr="000000"/>
              </a:solidFill>
              <a:latin typeface="Arial" charset="0"/>
              <a:ea typeface="+mn-ea"/>
              <a:cs typeface="+mn-cs"/>
            </a:endParaRPr>
          </a:p>
          <a:p>
            <a:pPr marL="407" lvl="1" indent="0" fontAlgn="auto">
              <a:lnSpc>
                <a:spcPct val="114000"/>
              </a:lnSpc>
              <a:spcBef>
                <a:spcPts val="0"/>
              </a:spcBef>
              <a:spcAft>
                <a:spcPts val="0"/>
              </a:spcAft>
              <a:buClr>
                <a:srgbClr val="000000"/>
              </a:buClr>
              <a:buNone/>
              <a:defRPr/>
            </a:pPr>
            <a:r>
              <a:rPr lang="en-US" sz="1800" kern="1200" dirty="0">
                <a:solidFill>
                  <a:sysClr val="windowText" lastClr="000000"/>
                </a:solidFill>
                <a:latin typeface="Arial" charset="0"/>
                <a:ea typeface="+mn-ea"/>
                <a:cs typeface="+mn-cs"/>
              </a:rPr>
              <a:t>Mitigating strategies:</a:t>
            </a:r>
          </a:p>
          <a:p>
            <a:pPr marL="560047" lvl="2" indent="-291551" fontAlgn="auto">
              <a:lnSpc>
                <a:spcPct val="114000"/>
              </a:lnSpc>
              <a:spcBef>
                <a:spcPts val="0"/>
              </a:spcBef>
              <a:spcAft>
                <a:spcPts val="0"/>
              </a:spcAft>
              <a:buClr>
                <a:srgbClr val="000000"/>
              </a:buClr>
              <a:buFont typeface="Wingdings" panose="05000000000000000000" pitchFamily="2" charset="2"/>
              <a:buChar char="§"/>
              <a:defRPr/>
            </a:pPr>
            <a:r>
              <a:rPr lang="en-US" sz="1800" kern="1200" dirty="0">
                <a:solidFill>
                  <a:sysClr val="windowText" lastClr="000000"/>
                </a:solidFill>
                <a:latin typeface="Arial" charset="0"/>
              </a:rPr>
              <a:t>Years 1 and 2 will be used to calculate benchmarks for years 3 and beyond.</a:t>
            </a:r>
          </a:p>
          <a:p>
            <a:pPr marL="560047" lvl="2" indent="-291551" fontAlgn="auto">
              <a:lnSpc>
                <a:spcPct val="114000"/>
              </a:lnSpc>
              <a:spcBef>
                <a:spcPts val="0"/>
              </a:spcBef>
              <a:spcAft>
                <a:spcPts val="0"/>
              </a:spcAft>
              <a:buClr>
                <a:srgbClr val="000000"/>
              </a:buClr>
              <a:buFont typeface="Wingdings" panose="05000000000000000000" pitchFamily="2" charset="2"/>
              <a:buChar char="§"/>
              <a:defRPr/>
            </a:pPr>
            <a:r>
              <a:rPr lang="en-US" sz="1800" kern="1200" dirty="0">
                <a:solidFill>
                  <a:sysClr val="windowText" lastClr="000000"/>
                </a:solidFill>
                <a:latin typeface="Arial" charset="0"/>
                <a:ea typeface="+mn-ea"/>
                <a:cs typeface="+mn-cs"/>
              </a:rPr>
              <a:t>Claims based measures versus record review measures- rely on claims or CP records</a:t>
            </a:r>
          </a:p>
          <a:p>
            <a:pPr marL="560047" lvl="2" indent="-291551" fontAlgn="auto">
              <a:lnSpc>
                <a:spcPct val="114000"/>
              </a:lnSpc>
              <a:spcBef>
                <a:spcPts val="0"/>
              </a:spcBef>
              <a:spcAft>
                <a:spcPts val="0"/>
              </a:spcAft>
              <a:buClr>
                <a:srgbClr val="000000"/>
              </a:buClr>
              <a:buFont typeface="Wingdings" panose="05000000000000000000" pitchFamily="2" charset="2"/>
              <a:buChar char="§"/>
              <a:defRPr/>
            </a:pPr>
            <a:r>
              <a:rPr lang="en-US" sz="1800" kern="1200" dirty="0">
                <a:solidFill>
                  <a:sysClr val="windowText" lastClr="000000"/>
                </a:solidFill>
                <a:latin typeface="Arial" charset="0"/>
                <a:ea typeface="+mn-ea"/>
                <a:cs typeface="+mn-cs"/>
              </a:rPr>
              <a:t>Benchmarks based on our CP population for each measure</a:t>
            </a:r>
          </a:p>
          <a:p>
            <a:pPr marL="560047" lvl="2" indent="-291551" fontAlgn="auto">
              <a:lnSpc>
                <a:spcPct val="114000"/>
              </a:lnSpc>
              <a:spcBef>
                <a:spcPts val="0"/>
              </a:spcBef>
              <a:spcAft>
                <a:spcPts val="0"/>
              </a:spcAft>
              <a:buClr>
                <a:srgbClr val="000000"/>
              </a:buClr>
              <a:buFont typeface="Wingdings" panose="05000000000000000000" pitchFamily="2" charset="2"/>
              <a:buChar char="§"/>
              <a:defRPr/>
            </a:pPr>
            <a:endParaRPr lang="en-US" sz="1800" kern="1200" dirty="0">
              <a:solidFill>
                <a:sysClr val="windowText" lastClr="000000"/>
              </a:solidFill>
              <a:latin typeface="Arial" charset="0"/>
              <a:ea typeface="+mn-ea"/>
              <a:cs typeface="+mn-cs"/>
            </a:endParaRPr>
          </a:p>
          <a:p>
            <a:pPr marL="560047" lvl="2" indent="-291551" fontAlgn="auto">
              <a:lnSpc>
                <a:spcPct val="114000"/>
              </a:lnSpc>
              <a:spcBef>
                <a:spcPts val="0"/>
              </a:spcBef>
              <a:spcAft>
                <a:spcPts val="0"/>
              </a:spcAft>
              <a:buClr>
                <a:srgbClr val="000000"/>
              </a:buClr>
              <a:buFont typeface="Wingdings" panose="05000000000000000000" pitchFamily="2" charset="2"/>
              <a:buChar char="§"/>
              <a:defRPr/>
            </a:pPr>
            <a:endParaRPr lang="en-US" sz="1800" kern="1200" dirty="0">
              <a:solidFill>
                <a:sysClr val="windowText" lastClr="000000"/>
              </a:solidFill>
              <a:latin typeface="Arial" charset="0"/>
              <a:ea typeface="+mn-ea"/>
              <a:cs typeface="+mn-cs"/>
            </a:endParaRPr>
          </a:p>
        </p:txBody>
      </p:sp>
    </p:spTree>
    <p:extLst>
      <p:ext uri="{BB962C8B-B14F-4D97-AF65-F5344CB8AC3E}">
        <p14:creationId xmlns:p14="http://schemas.microsoft.com/office/powerpoint/2010/main" val="591546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49" y="234863"/>
            <a:ext cx="8053675" cy="369332"/>
          </a:xfrm>
        </p:spPr>
        <p:txBody>
          <a:bodyPr/>
          <a:lstStyle/>
          <a:p>
            <a:r>
              <a:rPr lang="en-US" sz="2400" dirty="0" smtClean="0">
                <a:solidFill>
                  <a:schemeClr val="tx1">
                    <a:lumMod val="95000"/>
                    <a:lumOff val="5000"/>
                  </a:schemeClr>
                </a:solidFill>
              </a:rPr>
              <a:t>CP </a:t>
            </a:r>
            <a:r>
              <a:rPr lang="en-US" sz="2400" dirty="0">
                <a:solidFill>
                  <a:schemeClr val="tx1">
                    <a:lumMod val="95000"/>
                    <a:lumOff val="5000"/>
                  </a:schemeClr>
                </a:solidFill>
              </a:rPr>
              <a:t>Quality </a:t>
            </a:r>
            <a:r>
              <a:rPr lang="en-US" sz="2400" dirty="0" smtClean="0">
                <a:solidFill>
                  <a:schemeClr val="tx1">
                    <a:lumMod val="95000"/>
                    <a:lumOff val="5000"/>
                  </a:schemeClr>
                </a:solidFill>
              </a:rPr>
              <a:t>Measure Domains</a:t>
            </a:r>
            <a:endParaRPr lang="en-US" sz="2400" dirty="0">
              <a:solidFill>
                <a:schemeClr val="tx1">
                  <a:lumMod val="95000"/>
                  <a:lumOff val="5000"/>
                </a:schemeClr>
              </a:solidFill>
            </a:endParaRPr>
          </a:p>
        </p:txBody>
      </p:sp>
      <p:sp>
        <p:nvSpPr>
          <p:cNvPr id="3" name="Rectangle 2"/>
          <p:cNvSpPr/>
          <p:nvPr/>
        </p:nvSpPr>
        <p:spPr>
          <a:xfrm>
            <a:off x="250874" y="990600"/>
            <a:ext cx="7582492" cy="2985433"/>
          </a:xfrm>
          <a:prstGeom prst="rect">
            <a:avLst/>
          </a:prstGeom>
        </p:spPr>
        <p:txBody>
          <a:bodyPr wrap="square">
            <a:spAutoFit/>
          </a:bodyPr>
          <a:lstStyle/>
          <a:p>
            <a:pPr marL="0" lvl="1"/>
            <a:r>
              <a:rPr lang="en-US" sz="2400" b="1" dirty="0" smtClean="0"/>
              <a:t>CP quality measures will </a:t>
            </a:r>
            <a:r>
              <a:rPr lang="en-US" sz="2400" b="1" dirty="0"/>
              <a:t>cover </a:t>
            </a:r>
            <a:r>
              <a:rPr lang="en-US" sz="2400" b="1" dirty="0" smtClean="0"/>
              <a:t>five domains:</a:t>
            </a:r>
          </a:p>
          <a:p>
            <a:pPr marL="0" lvl="1"/>
            <a:r>
              <a:rPr lang="en-US" sz="2400" b="1" dirty="0" smtClean="0"/>
              <a:t> </a:t>
            </a:r>
          </a:p>
          <a:p>
            <a:pPr marL="798021" lvl="2" indent="-342900">
              <a:spcAft>
                <a:spcPts val="1200"/>
              </a:spcAft>
              <a:buFont typeface="+mj-lt"/>
              <a:buAutoNum type="arabicPeriod"/>
            </a:pPr>
            <a:r>
              <a:rPr lang="en-US" sz="2000" dirty="0" smtClean="0"/>
              <a:t>Quality</a:t>
            </a:r>
          </a:p>
          <a:p>
            <a:pPr marL="798021" lvl="2" indent="-342900">
              <a:spcAft>
                <a:spcPts val="1200"/>
              </a:spcAft>
              <a:buFont typeface="+mj-lt"/>
              <a:buAutoNum type="arabicPeriod"/>
            </a:pPr>
            <a:r>
              <a:rPr lang="en-US" sz="2000" dirty="0" smtClean="0"/>
              <a:t>Member Experience</a:t>
            </a:r>
          </a:p>
          <a:p>
            <a:pPr marL="798021" lvl="2" indent="-342900">
              <a:spcAft>
                <a:spcPts val="1200"/>
              </a:spcAft>
              <a:buFont typeface="+mj-lt"/>
              <a:buAutoNum type="arabicPeriod"/>
            </a:pPr>
            <a:r>
              <a:rPr lang="en-US" sz="2000" dirty="0" smtClean="0"/>
              <a:t>Integration</a:t>
            </a:r>
          </a:p>
          <a:p>
            <a:pPr marL="798021" lvl="2" indent="-342900">
              <a:spcAft>
                <a:spcPts val="1200"/>
              </a:spcAft>
              <a:buFont typeface="+mj-lt"/>
              <a:buAutoNum type="arabicPeriod"/>
            </a:pPr>
            <a:r>
              <a:rPr lang="en-US" sz="2000" dirty="0" smtClean="0"/>
              <a:t>Avoidable Utilization </a:t>
            </a:r>
          </a:p>
          <a:p>
            <a:pPr marL="798021" lvl="2" indent="-342900">
              <a:spcAft>
                <a:spcPts val="1200"/>
              </a:spcAft>
              <a:buFont typeface="+mj-lt"/>
              <a:buAutoNum type="arabicPeriod"/>
            </a:pPr>
            <a:r>
              <a:rPr lang="en-US" sz="2000" dirty="0" smtClean="0"/>
              <a:t>Engagement</a:t>
            </a:r>
          </a:p>
        </p:txBody>
      </p:sp>
    </p:spTree>
    <p:extLst>
      <p:ext uri="{BB962C8B-B14F-4D97-AF65-F5344CB8AC3E}">
        <p14:creationId xmlns:p14="http://schemas.microsoft.com/office/powerpoint/2010/main" val="1901768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44873"/>
            <a:ext cx="8053675" cy="738664"/>
          </a:xfrm>
        </p:spPr>
        <p:txBody>
          <a:bodyPr/>
          <a:lstStyle/>
          <a:p>
            <a:pPr algn="ctr"/>
            <a:r>
              <a:rPr lang="en-US" sz="4800" dirty="0" smtClean="0">
                <a:solidFill>
                  <a:srgbClr val="002060"/>
                </a:solidFill>
              </a:rPr>
              <a:t>Questions?</a:t>
            </a:r>
            <a:endParaRPr lang="en-US" sz="4800" dirty="0">
              <a:solidFill>
                <a:srgbClr val="002060"/>
              </a:solidFill>
            </a:endParaRPr>
          </a:p>
        </p:txBody>
      </p:sp>
    </p:spTree>
    <p:extLst>
      <p:ext uri="{BB962C8B-B14F-4D97-AF65-F5344CB8AC3E}">
        <p14:creationId xmlns:p14="http://schemas.microsoft.com/office/powerpoint/2010/main" val="2833525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65" y="2514600"/>
            <a:ext cx="9144000" cy="615553"/>
          </a:xfrm>
        </p:spPr>
        <p:txBody>
          <a:bodyPr/>
          <a:lstStyle/>
          <a:p>
            <a:pPr marL="400050" indent="-400050" algn="ctr"/>
            <a:r>
              <a:rPr lang="en-US" sz="4000" dirty="0">
                <a:solidFill>
                  <a:srgbClr val="002060"/>
                </a:solidFill>
              </a:rPr>
              <a:t>I. </a:t>
            </a:r>
            <a:r>
              <a:rPr lang="en-US" sz="4000" dirty="0" smtClean="0">
                <a:solidFill>
                  <a:srgbClr val="002060"/>
                </a:solidFill>
              </a:rPr>
              <a:t>Background</a:t>
            </a:r>
            <a:endParaRPr lang="en-US" sz="4000" strike="sngStrike" dirty="0">
              <a:solidFill>
                <a:srgbClr val="002060"/>
              </a:solidFill>
            </a:endParaRPr>
          </a:p>
        </p:txBody>
      </p:sp>
    </p:spTree>
    <p:extLst>
      <p:ext uri="{BB962C8B-B14F-4D97-AF65-F5344CB8AC3E}">
        <p14:creationId xmlns:p14="http://schemas.microsoft.com/office/powerpoint/2010/main" val="13076206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371600"/>
            <a:ext cx="8610600" cy="3539430"/>
          </a:xfrm>
          <a:prstGeom prst="rect">
            <a:avLst/>
          </a:prstGeom>
        </p:spPr>
        <p:txBody>
          <a:bodyPr wrap="square">
            <a:spAutoFit/>
          </a:bodyPr>
          <a:lstStyle/>
          <a:p>
            <a:pPr algn="ctr"/>
            <a:r>
              <a:rPr lang="en-US" sz="2800" b="1" dirty="0"/>
              <a:t>Visit us at: </a:t>
            </a:r>
          </a:p>
          <a:p>
            <a:pPr algn="ctr"/>
            <a:endParaRPr lang="en-US" sz="2800" b="1" dirty="0"/>
          </a:p>
          <a:p>
            <a:pPr algn="ctr"/>
            <a:r>
              <a:rPr lang="en-US" sz="2800" b="1" u="sng" dirty="0">
                <a:hlinkClick r:id="rId3"/>
              </a:rPr>
              <a:t>www.mass.gov/hhs/masshealth-innovations</a:t>
            </a:r>
            <a:endParaRPr lang="en-US" sz="2800" dirty="0"/>
          </a:p>
          <a:p>
            <a:pPr algn="ctr"/>
            <a:endParaRPr lang="en-US" sz="2800" b="1" dirty="0"/>
          </a:p>
          <a:p>
            <a:pPr algn="ctr"/>
            <a:endParaRPr lang="en-US" sz="2800" b="1" dirty="0"/>
          </a:p>
          <a:p>
            <a:pPr algn="ctr"/>
            <a:r>
              <a:rPr lang="en-US" sz="2800" b="1" dirty="0"/>
              <a:t>E-mail us at</a:t>
            </a:r>
          </a:p>
          <a:p>
            <a:pPr algn="ctr"/>
            <a:endParaRPr lang="en-US" sz="2800" b="1" dirty="0"/>
          </a:p>
          <a:p>
            <a:pPr algn="ctr"/>
            <a:r>
              <a:rPr lang="en-US" sz="2800" b="1" u="sng" dirty="0">
                <a:hlinkClick r:id="rId4"/>
              </a:rPr>
              <a:t>MassHealth.Innovations@state.ma.us</a:t>
            </a:r>
            <a:endParaRPr lang="en-US" sz="2800" dirty="0"/>
          </a:p>
        </p:txBody>
      </p:sp>
    </p:spTree>
    <p:extLst>
      <p:ext uri="{BB962C8B-B14F-4D97-AF65-F5344CB8AC3E}">
        <p14:creationId xmlns:p14="http://schemas.microsoft.com/office/powerpoint/2010/main" val="2221408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45" y="234863"/>
            <a:ext cx="8053675" cy="369332"/>
          </a:xfrm>
        </p:spPr>
        <p:txBody>
          <a:bodyPr/>
          <a:lstStyle/>
          <a:p>
            <a:r>
              <a:rPr lang="en-US" sz="2400" dirty="0">
                <a:solidFill>
                  <a:srgbClr val="002060"/>
                </a:solidFill>
              </a:rPr>
              <a:t>1115 Demonstration Waiver Approvals</a:t>
            </a:r>
            <a:endParaRPr lang="en-US" sz="2400" dirty="0"/>
          </a:p>
        </p:txBody>
      </p:sp>
      <p:sp>
        <p:nvSpPr>
          <p:cNvPr id="3" name="Rectangle 2"/>
          <p:cNvSpPr/>
          <p:nvPr/>
        </p:nvSpPr>
        <p:spPr>
          <a:xfrm>
            <a:off x="304800" y="813167"/>
            <a:ext cx="8458200" cy="5834931"/>
          </a:xfrm>
          <a:prstGeom prst="rect">
            <a:avLst/>
          </a:prstGeom>
        </p:spPr>
        <p:txBody>
          <a:bodyPr wrap="square">
            <a:spAutoFit/>
          </a:bodyPr>
          <a:lstStyle/>
          <a:p>
            <a:pPr marL="285754" indent="-285750">
              <a:spcAft>
                <a:spcPts val="1200"/>
              </a:spcAft>
              <a:buFont typeface="Arial" panose="020B0604020202020204" pitchFamily="34" charset="0"/>
              <a:buChar char="•"/>
            </a:pPr>
            <a:r>
              <a:rPr lang="en-US" dirty="0">
                <a:solidFill>
                  <a:srgbClr val="000000"/>
                </a:solidFill>
              </a:rPr>
              <a:t>On November 4, 2016, Massachusetts received federal approval of its request for an amendment and extension of the 1115 Demonstration Waiver, providing MassHealth additional flexibility to design and improve programs.</a:t>
            </a:r>
          </a:p>
          <a:p>
            <a:pPr marL="285754" indent="-285750">
              <a:spcAft>
                <a:spcPts val="1200"/>
              </a:spcAft>
              <a:buFont typeface="Arial" panose="020B0604020202020204" pitchFamily="34" charset="0"/>
              <a:buChar char="•"/>
            </a:pPr>
            <a:r>
              <a:rPr lang="en-US" dirty="0">
                <a:solidFill>
                  <a:srgbClr val="000000"/>
                </a:solidFill>
              </a:rPr>
              <a:t>The Waiver authorizes $52.4B in spending over five years, including $1.8B in Delivery System Reform Incentive Payments (DSRIP) to fund MassHealth’s restructuring and transition to accountable care.</a:t>
            </a:r>
            <a:endParaRPr lang="en-US" sz="1700" dirty="0">
              <a:solidFill>
                <a:srgbClr val="000000"/>
              </a:solidFill>
            </a:endParaRPr>
          </a:p>
          <a:p>
            <a:pPr marL="285754" indent="-285750">
              <a:spcAft>
                <a:spcPts val="1200"/>
              </a:spcAft>
              <a:buFont typeface="Arial" panose="020B0604020202020204" pitchFamily="34" charset="0"/>
              <a:buChar char="•"/>
            </a:pPr>
            <a:r>
              <a:rPr lang="en-US" dirty="0">
                <a:solidFill>
                  <a:srgbClr val="000000"/>
                </a:solidFill>
              </a:rPr>
              <a:t>In addition to MassHealth’s existing Managed Care Organization (MCO) program and the Primary Care Clinician Plan (PCC Plan), the Waiver also recognizes two new types of entities, </a:t>
            </a:r>
            <a:r>
              <a:rPr lang="en-US" b="1" dirty="0">
                <a:solidFill>
                  <a:srgbClr val="000000"/>
                </a:solidFill>
              </a:rPr>
              <a:t>Accountable Care Organizations (ACOs) and Community Partners (CPs).</a:t>
            </a:r>
          </a:p>
          <a:p>
            <a:pPr marL="285754" indent="-285750">
              <a:spcAft>
                <a:spcPts val="600"/>
              </a:spcAft>
              <a:buFont typeface="Arial" panose="020B0604020202020204" pitchFamily="34" charset="0"/>
              <a:buChar char="•"/>
            </a:pPr>
            <a:r>
              <a:rPr lang="en-US" sz="1400" dirty="0">
                <a:solidFill>
                  <a:srgbClr val="000000"/>
                </a:solidFill>
              </a:rPr>
              <a:t>ACOs are:</a:t>
            </a:r>
          </a:p>
          <a:p>
            <a:pPr marL="798020" lvl="1" indent="-342900">
              <a:spcAft>
                <a:spcPts val="100"/>
              </a:spcAft>
              <a:buFont typeface="Courier New" panose="02070309020205020404" pitchFamily="49" charset="0"/>
              <a:buChar char="-"/>
            </a:pPr>
            <a:r>
              <a:rPr lang="en-US" sz="1400" dirty="0"/>
              <a:t>Groups of Primary Care Providers, and other providers with whom they work to better coordinate care</a:t>
            </a:r>
          </a:p>
          <a:p>
            <a:pPr marL="798020" lvl="1" indent="-342900">
              <a:spcAft>
                <a:spcPts val="100"/>
              </a:spcAft>
              <a:buFont typeface="Courier New" panose="02070309020205020404" pitchFamily="49" charset="0"/>
              <a:buChar char="-"/>
            </a:pPr>
            <a:r>
              <a:rPr lang="en-US" sz="1400" dirty="0"/>
              <a:t>Responsible for coordinating care </a:t>
            </a:r>
          </a:p>
          <a:p>
            <a:pPr marL="798020" lvl="1" indent="-342900">
              <a:spcAft>
                <a:spcPts val="100"/>
              </a:spcAft>
              <a:buFont typeface="Courier New" panose="02070309020205020404" pitchFamily="49" charset="0"/>
              <a:buChar char="-"/>
            </a:pPr>
            <a:r>
              <a:rPr lang="en-US" sz="1400" dirty="0"/>
              <a:t>Incentivized to invest in primary care</a:t>
            </a:r>
          </a:p>
          <a:p>
            <a:pPr marL="798020" lvl="1" indent="-342900">
              <a:spcAft>
                <a:spcPts val="100"/>
              </a:spcAft>
              <a:buFont typeface="Courier New" panose="02070309020205020404" pitchFamily="49" charset="0"/>
              <a:buChar char="-"/>
            </a:pPr>
            <a:r>
              <a:rPr lang="en-US" sz="1400" dirty="0"/>
              <a:t>Rewarded for value – managing total cost of care and improving patient outcomes and member experience– not the volume of services provided </a:t>
            </a:r>
          </a:p>
          <a:p>
            <a:pPr marL="285750" indent="-285750">
              <a:spcAft>
                <a:spcPts val="100"/>
              </a:spcAft>
              <a:buFont typeface="Arial" panose="020B0604020202020204" pitchFamily="34" charset="0"/>
              <a:buChar char="•"/>
            </a:pPr>
            <a:r>
              <a:rPr lang="en-US" sz="1400" dirty="0">
                <a:solidFill>
                  <a:schemeClr val="tx1">
                    <a:lumMod val="95000"/>
                    <a:lumOff val="5000"/>
                  </a:schemeClr>
                </a:solidFill>
              </a:rPr>
              <a:t>CPs are:</a:t>
            </a:r>
          </a:p>
          <a:p>
            <a:pPr marL="740870" lvl="1" indent="-285750">
              <a:spcAft>
                <a:spcPts val="100"/>
              </a:spcAft>
              <a:buFont typeface="Arial" panose="020B0604020202020204" pitchFamily="34" charset="0"/>
              <a:buChar char="•"/>
            </a:pPr>
            <a:r>
              <a:rPr lang="en-US" sz="1400" dirty="0">
                <a:solidFill>
                  <a:schemeClr val="tx1">
                    <a:lumMod val="95000"/>
                    <a:lumOff val="5000"/>
                  </a:schemeClr>
                </a:solidFill>
              </a:rPr>
              <a:t>Community based organizations, collaborating with ACOs to  provide care coordination and care management supports to individuals with significant behavioral health issues and/or complex long term services and supports needs</a:t>
            </a:r>
          </a:p>
        </p:txBody>
      </p:sp>
    </p:spTree>
    <p:extLst>
      <p:ext uri="{BB962C8B-B14F-4D97-AF65-F5344CB8AC3E}">
        <p14:creationId xmlns:p14="http://schemas.microsoft.com/office/powerpoint/2010/main" val="1011624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45" y="234863"/>
            <a:ext cx="8053675" cy="369332"/>
          </a:xfrm>
        </p:spPr>
        <p:txBody>
          <a:bodyPr/>
          <a:lstStyle/>
          <a:p>
            <a:r>
              <a:rPr lang="en-US" sz="2400" dirty="0">
                <a:solidFill>
                  <a:srgbClr val="002060"/>
                </a:solidFill>
              </a:rPr>
              <a:t>Implementation of Payment and Care Delivery Reform </a:t>
            </a:r>
            <a:endParaRPr lang="en-US" sz="2400" dirty="0"/>
          </a:p>
        </p:txBody>
      </p:sp>
      <p:sp>
        <p:nvSpPr>
          <p:cNvPr id="3" name="Rectangle 2"/>
          <p:cNvSpPr/>
          <p:nvPr/>
        </p:nvSpPr>
        <p:spPr>
          <a:xfrm>
            <a:off x="516984" y="855780"/>
            <a:ext cx="8246016" cy="4850046"/>
          </a:xfrm>
          <a:prstGeom prst="rect">
            <a:avLst/>
          </a:prstGeom>
        </p:spPr>
        <p:txBody>
          <a:bodyPr wrap="square">
            <a:spAutoFit/>
          </a:bodyPr>
          <a:lstStyle/>
          <a:p>
            <a:pPr marL="342900" indent="-342900">
              <a:spcAft>
                <a:spcPts val="100"/>
              </a:spcAft>
              <a:buFont typeface="Arial" panose="020B0604020202020204" pitchFamily="34" charset="0"/>
              <a:buChar char="•"/>
            </a:pPr>
            <a:r>
              <a:rPr lang="en-US" sz="2000" dirty="0"/>
              <a:t>Payment reform elements include: </a:t>
            </a:r>
          </a:p>
          <a:p>
            <a:pPr marL="798020" lvl="1" indent="-342900">
              <a:spcAft>
                <a:spcPts val="100"/>
              </a:spcAft>
              <a:buFont typeface="Courier New" panose="02070309020205020404" pitchFamily="49" charset="0"/>
              <a:buChar char="-"/>
            </a:pPr>
            <a:r>
              <a:rPr lang="en-US" dirty="0"/>
              <a:t>ACO Pilot</a:t>
            </a:r>
          </a:p>
          <a:p>
            <a:pPr marL="798020" lvl="1" indent="-342900">
              <a:spcAft>
                <a:spcPts val="100"/>
              </a:spcAft>
              <a:buFont typeface="Courier New" panose="02070309020205020404" pitchFamily="49" charset="0"/>
              <a:buChar char="-"/>
            </a:pPr>
            <a:r>
              <a:rPr lang="en-US" dirty="0"/>
              <a:t>MCO Reprocurement</a:t>
            </a:r>
          </a:p>
          <a:p>
            <a:pPr marL="798020" lvl="1" indent="-342900">
              <a:spcAft>
                <a:spcPts val="100"/>
              </a:spcAft>
              <a:buFont typeface="Courier New" panose="02070309020205020404" pitchFamily="49" charset="0"/>
              <a:buChar char="-"/>
            </a:pPr>
            <a:r>
              <a:rPr lang="en-US" dirty="0"/>
              <a:t>ACO Full Rollout</a:t>
            </a:r>
          </a:p>
          <a:p>
            <a:pPr marL="798020" lvl="1" indent="-342900">
              <a:spcAft>
                <a:spcPts val="100"/>
              </a:spcAft>
              <a:buFont typeface="Courier New" panose="02070309020205020404" pitchFamily="49" charset="0"/>
              <a:buChar char="-"/>
            </a:pPr>
            <a:r>
              <a:rPr lang="en-US" dirty="0"/>
              <a:t>Community Partners</a:t>
            </a:r>
          </a:p>
          <a:p>
            <a:pPr marL="798020" lvl="1" indent="-342900">
              <a:spcAft>
                <a:spcPts val="100"/>
              </a:spcAft>
              <a:buFont typeface="Courier New" panose="02070309020205020404" pitchFamily="49" charset="0"/>
              <a:buChar char="-"/>
            </a:pPr>
            <a:r>
              <a:rPr lang="en-US" dirty="0"/>
              <a:t>DSRIP</a:t>
            </a:r>
          </a:p>
          <a:p>
            <a:pPr lvl="2">
              <a:spcAft>
                <a:spcPts val="100"/>
              </a:spcAft>
              <a:buFont typeface="Arial" panose="020B0604020202020204" pitchFamily="34" charset="0"/>
              <a:buChar char="•"/>
            </a:pPr>
            <a:endParaRPr lang="en-US" sz="2000" dirty="0"/>
          </a:p>
          <a:p>
            <a:pPr marL="342900" indent="-342900">
              <a:spcAft>
                <a:spcPts val="100"/>
              </a:spcAft>
              <a:buFont typeface="Arial" panose="020B0604020202020204" pitchFamily="34" charset="0"/>
              <a:buChar char="•"/>
            </a:pPr>
            <a:r>
              <a:rPr lang="en-US" sz="2000" dirty="0">
                <a:solidFill>
                  <a:schemeClr val="tx1">
                    <a:lumMod val="95000"/>
                    <a:lumOff val="5000"/>
                  </a:schemeClr>
                </a:solidFill>
              </a:rPr>
              <a:t>Full payment reform implementation will provide MassHealth managed care eligible </a:t>
            </a:r>
            <a:r>
              <a:rPr lang="en-US" sz="2000" dirty="0"/>
              <a:t>members with new enrollment options, including the ACO Program. Specifically, these members will be able to choose among:</a:t>
            </a:r>
          </a:p>
          <a:p>
            <a:pPr marL="798020" lvl="1" indent="-342900">
              <a:spcAft>
                <a:spcPts val="100"/>
              </a:spcAft>
              <a:buFont typeface="Courier New" panose="02070309020205020404" pitchFamily="49" charset="0"/>
              <a:buChar char="-"/>
            </a:pPr>
            <a:r>
              <a:rPr lang="en-US" dirty="0"/>
              <a:t>Accountable Care Partnership Plans in their service area </a:t>
            </a:r>
          </a:p>
          <a:p>
            <a:pPr marL="798020" lvl="1" indent="-342900">
              <a:spcAft>
                <a:spcPts val="100"/>
              </a:spcAft>
              <a:buFont typeface="Courier New" panose="02070309020205020404" pitchFamily="49" charset="0"/>
              <a:buChar char="-"/>
            </a:pPr>
            <a:r>
              <a:rPr lang="en-US" dirty="0"/>
              <a:t>Primary Care ACOs </a:t>
            </a:r>
          </a:p>
          <a:p>
            <a:pPr marL="798020" lvl="1" indent="-342900">
              <a:spcAft>
                <a:spcPts val="100"/>
              </a:spcAft>
              <a:buFont typeface="Courier New" panose="02070309020205020404" pitchFamily="49" charset="0"/>
              <a:buChar char="-"/>
            </a:pPr>
            <a:r>
              <a:rPr lang="en-US" dirty="0"/>
              <a:t>MCOs in their region; MCO enrollees may also choose primary care through an MCO-Administered ACO in their MCO’s network</a:t>
            </a:r>
          </a:p>
          <a:p>
            <a:pPr marL="798020" lvl="1" indent="-342900">
              <a:spcAft>
                <a:spcPts val="100"/>
              </a:spcAft>
              <a:buFont typeface="Courier New" panose="02070309020205020404" pitchFamily="49" charset="0"/>
              <a:buChar char="-"/>
            </a:pPr>
            <a:r>
              <a:rPr lang="en-US" dirty="0"/>
              <a:t>PCC Plan</a:t>
            </a:r>
          </a:p>
        </p:txBody>
      </p:sp>
    </p:spTree>
    <p:extLst>
      <p:ext uri="{BB962C8B-B14F-4D97-AF65-F5344CB8AC3E}">
        <p14:creationId xmlns:p14="http://schemas.microsoft.com/office/powerpoint/2010/main" val="1487546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918280578"/>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472599"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621" y="1621"/>
                        <a:ext cx="1619" cy="1619"/>
                      </a:xfrm>
                      <a:prstGeom prst="rect">
                        <a:avLst/>
                      </a:prstGeom>
                    </p:spPr>
                  </p:pic>
                </p:oleObj>
              </mc:Fallback>
            </mc:AlternateContent>
          </a:graphicData>
        </a:graphic>
      </p:graphicFrame>
      <p:sp>
        <p:nvSpPr>
          <p:cNvPr id="6" name="Rectangle 5"/>
          <p:cNvSpPr>
            <a:spLocks noChangeArrowheads="1"/>
          </p:cNvSpPr>
          <p:nvPr/>
        </p:nvSpPr>
        <p:spPr bwMode="gray">
          <a:xfrm>
            <a:off x="744420" y="762000"/>
            <a:ext cx="8032316" cy="5770811"/>
          </a:xfrm>
          <a:prstGeom prst="rect">
            <a:avLst/>
          </a:prstGeom>
          <a:noFill/>
          <a:ln w="9525">
            <a:noFill/>
            <a:miter lim="800000"/>
            <a:headEnd/>
            <a:tailEnd/>
          </a:ln>
          <a:effectLst/>
          <a:extLst/>
        </p:spPr>
        <p:txBody>
          <a:bodyPr wrap="square" lIns="0" tIns="0" rIns="0" bIns="0">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marL="342900" indent="-342900">
              <a:spcAft>
                <a:spcPts val="600"/>
              </a:spcAft>
              <a:buFont typeface="Arial" panose="020B0604020202020204" pitchFamily="34" charset="0"/>
              <a:buChar char="•"/>
            </a:pPr>
            <a:r>
              <a:rPr lang="en-US" sz="1750" dirty="0">
                <a:latin typeface="+mn-lt"/>
              </a:rPr>
              <a:t>ACO pilot began December 2016 and will run for 1 year (through November 30, 2017) with the following six organizations: </a:t>
            </a:r>
          </a:p>
          <a:p>
            <a:pPr marL="798020" lvl="1" indent="-342900" defTabSz="910241">
              <a:spcAft>
                <a:spcPts val="100"/>
              </a:spcAft>
              <a:buFont typeface="Courier New" panose="02070309020205020404" pitchFamily="49" charset="0"/>
              <a:buChar char="-"/>
            </a:pPr>
            <a:r>
              <a:rPr lang="en-US" sz="1750" dirty="0">
                <a:latin typeface="+mn-lt"/>
              </a:rPr>
              <a:t>Boston Accountable Care Organization</a:t>
            </a:r>
          </a:p>
          <a:p>
            <a:pPr marL="798020" lvl="1" indent="-342900" defTabSz="910241">
              <a:spcAft>
                <a:spcPts val="100"/>
              </a:spcAft>
              <a:buFont typeface="Courier New" panose="02070309020205020404" pitchFamily="49" charset="0"/>
              <a:buChar char="-"/>
            </a:pPr>
            <a:r>
              <a:rPr lang="en-US" sz="1750" dirty="0">
                <a:latin typeface="+mn-lt"/>
              </a:rPr>
              <a:t>Community Care Cooperative</a:t>
            </a:r>
          </a:p>
          <a:p>
            <a:pPr marL="798020" lvl="1" indent="-342900" defTabSz="910241">
              <a:spcAft>
                <a:spcPts val="100"/>
              </a:spcAft>
              <a:buFont typeface="Courier New" panose="02070309020205020404" pitchFamily="49" charset="0"/>
              <a:buChar char="-"/>
            </a:pPr>
            <a:r>
              <a:rPr lang="en-US" sz="1750" dirty="0">
                <a:latin typeface="+mn-lt"/>
              </a:rPr>
              <a:t>UMass Memorial Healthcare, Inc.</a:t>
            </a:r>
          </a:p>
          <a:p>
            <a:pPr marL="798020" lvl="1" indent="-342900" defTabSz="910241">
              <a:spcAft>
                <a:spcPts val="100"/>
              </a:spcAft>
              <a:buFont typeface="Courier New" panose="02070309020205020404" pitchFamily="49" charset="0"/>
              <a:buChar char="-"/>
            </a:pPr>
            <a:r>
              <a:rPr lang="en-US" sz="1750" dirty="0">
                <a:latin typeface="+mn-lt"/>
              </a:rPr>
              <a:t>Partners Healthcare Accountable Care Organization</a:t>
            </a:r>
          </a:p>
          <a:p>
            <a:pPr marL="798020" lvl="1" indent="-342900" defTabSz="910241">
              <a:spcAft>
                <a:spcPts val="100"/>
              </a:spcAft>
              <a:buFont typeface="Courier New" panose="02070309020205020404" pitchFamily="49" charset="0"/>
              <a:buChar char="-"/>
            </a:pPr>
            <a:r>
              <a:rPr lang="en-US" sz="1750" dirty="0">
                <a:latin typeface="+mn-lt"/>
              </a:rPr>
              <a:t>Children’s Hospital Integrated Care Organization</a:t>
            </a:r>
          </a:p>
          <a:p>
            <a:pPr marL="798020" lvl="1" indent="-342900" defTabSz="910241">
              <a:spcAft>
                <a:spcPts val="100"/>
              </a:spcAft>
              <a:buFont typeface="Courier New" panose="02070309020205020404" pitchFamily="49" charset="0"/>
              <a:buChar char="-"/>
            </a:pPr>
            <a:r>
              <a:rPr lang="en-US" sz="1750" dirty="0">
                <a:latin typeface="+mn-lt"/>
              </a:rPr>
              <a:t>Steward Medicaid Care Network </a:t>
            </a:r>
          </a:p>
          <a:p>
            <a:pPr>
              <a:spcAft>
                <a:spcPts val="600"/>
              </a:spcAft>
            </a:pPr>
            <a:endParaRPr lang="en-US" sz="1750" dirty="0">
              <a:latin typeface="+mn-lt"/>
            </a:endParaRPr>
          </a:p>
          <a:p>
            <a:pPr marL="342900" indent="-342900">
              <a:spcAft>
                <a:spcPts val="600"/>
              </a:spcAft>
              <a:buFont typeface="Arial" panose="020B0604020202020204" pitchFamily="34" charset="0"/>
              <a:buChar char="•"/>
            </a:pPr>
            <a:r>
              <a:rPr lang="en-US" sz="1750" dirty="0">
                <a:latin typeface="+mn-lt"/>
              </a:rPr>
              <a:t>Contracted Pilot ACOs identified all Primary Care Clinician Plan PCCs in their organization, as well as any providers in their “referral circle,” improving access to coordinated care.  Members do not need a PCC referral to see providers in the Pilot ACO’s referral circle.  </a:t>
            </a:r>
          </a:p>
          <a:p>
            <a:pPr>
              <a:spcAft>
                <a:spcPts val="600"/>
              </a:spcAft>
            </a:pPr>
            <a:endParaRPr lang="en-US" sz="1750" dirty="0">
              <a:latin typeface="+mn-lt"/>
            </a:endParaRPr>
          </a:p>
          <a:p>
            <a:pPr marL="342900" lvl="0" indent="-342900">
              <a:spcAft>
                <a:spcPts val="600"/>
              </a:spcAft>
              <a:buFont typeface="Arial" panose="020B0604020202020204" pitchFamily="34" charset="0"/>
              <a:buChar char="•"/>
            </a:pPr>
            <a:r>
              <a:rPr lang="en-US" sz="1750" dirty="0">
                <a:latin typeface="+mn-lt"/>
              </a:rPr>
              <a:t>Pilot ACOs are eligible to receive shared saving (and are at risk for shared losses) based on the total cost of care for their PCC Plan members. Pilot ACOs are also required to report on quality performance for these members to receive shared savings. Currently, approximately 150,000 PCC Plan members receive care with Pilot ACOs and are considered part of the Pilot ACO program.</a:t>
            </a:r>
          </a:p>
        </p:txBody>
      </p:sp>
      <p:sp>
        <p:nvSpPr>
          <p:cNvPr id="5" name="Title 4"/>
          <p:cNvSpPr>
            <a:spLocks noGrp="1"/>
          </p:cNvSpPr>
          <p:nvPr>
            <p:ph type="title"/>
          </p:nvPr>
        </p:nvSpPr>
        <p:spPr>
          <a:xfrm>
            <a:off x="174945" y="234863"/>
            <a:ext cx="8053675" cy="369332"/>
          </a:xfrm>
        </p:spPr>
        <p:txBody>
          <a:bodyPr/>
          <a:lstStyle/>
          <a:p>
            <a:r>
              <a:rPr lang="en-US" sz="2400" dirty="0">
                <a:solidFill>
                  <a:srgbClr val="002060"/>
                </a:solidFill>
              </a:rPr>
              <a:t>ACO Pilot</a:t>
            </a:r>
          </a:p>
        </p:txBody>
      </p:sp>
    </p:spTree>
    <p:extLst>
      <p:ext uri="{BB962C8B-B14F-4D97-AF65-F5344CB8AC3E}">
        <p14:creationId xmlns:p14="http://schemas.microsoft.com/office/powerpoint/2010/main" val="1615199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45" y="234863"/>
            <a:ext cx="8283255" cy="369332"/>
          </a:xfrm>
        </p:spPr>
        <p:txBody>
          <a:bodyPr/>
          <a:lstStyle/>
          <a:p>
            <a:r>
              <a:rPr lang="en-US" sz="2400" dirty="0">
                <a:solidFill>
                  <a:srgbClr val="002060"/>
                </a:solidFill>
              </a:rPr>
              <a:t>Full Accountable Care Organization (ACO) Procurement</a:t>
            </a:r>
            <a:endParaRPr lang="en-US" sz="2400" dirty="0"/>
          </a:p>
        </p:txBody>
      </p:sp>
      <p:sp>
        <p:nvSpPr>
          <p:cNvPr id="3" name="Rectangle 2"/>
          <p:cNvSpPr/>
          <p:nvPr/>
        </p:nvSpPr>
        <p:spPr>
          <a:xfrm>
            <a:off x="152400" y="762000"/>
            <a:ext cx="8534400" cy="5678478"/>
          </a:xfrm>
          <a:prstGeom prst="rect">
            <a:avLst/>
          </a:prstGeom>
        </p:spPr>
        <p:txBody>
          <a:bodyPr wrap="square">
            <a:spAutoFit/>
          </a:bodyPr>
          <a:lstStyle/>
          <a:p>
            <a:pPr marL="4" defTabSz="910241">
              <a:spcAft>
                <a:spcPts val="1200"/>
              </a:spcAft>
            </a:pPr>
            <a:r>
              <a:rPr lang="en-US" dirty="0">
                <a:solidFill>
                  <a:srgbClr val="000000"/>
                </a:solidFill>
              </a:rPr>
              <a:t>Under the 1115 Demonstration Waiver, MassHealth is authorized to move forward with development of three ACO models anticipated to start serving members in </a:t>
            </a:r>
            <a:r>
              <a:rPr lang="en-US" b="1" dirty="0">
                <a:solidFill>
                  <a:srgbClr val="000000"/>
                </a:solidFill>
              </a:rPr>
              <a:t>March 2018</a:t>
            </a:r>
            <a:r>
              <a:rPr lang="en-US" dirty="0">
                <a:solidFill>
                  <a:srgbClr val="000000"/>
                </a:solidFill>
              </a:rPr>
              <a:t>:</a:t>
            </a:r>
          </a:p>
          <a:p>
            <a:pPr marL="798024" lvl="1" indent="-342900" defTabSz="910241">
              <a:spcAft>
                <a:spcPts val="600"/>
              </a:spcAft>
              <a:buFont typeface="+mj-lt"/>
              <a:buAutoNum type="alphaUcPeriod"/>
            </a:pPr>
            <a:r>
              <a:rPr lang="en-US" b="1" dirty="0">
                <a:solidFill>
                  <a:srgbClr val="000000"/>
                </a:solidFill>
              </a:rPr>
              <a:t>Accountable Care Partnership Plans </a:t>
            </a:r>
          </a:p>
          <a:p>
            <a:pPr marL="1253145" lvl="2" indent="-342900" defTabSz="910241">
              <a:spcAft>
                <a:spcPts val="600"/>
              </a:spcAft>
              <a:buFont typeface="Arial" panose="020B0604020202020204" pitchFamily="34" charset="0"/>
              <a:buChar char="‒"/>
            </a:pPr>
            <a:r>
              <a:rPr lang="en-US" dirty="0">
                <a:solidFill>
                  <a:srgbClr val="000000"/>
                </a:solidFill>
              </a:rPr>
              <a:t>Managed care organizations (MCOs) with a closely partnered ACO, or integrated entities meeting the requirements of both, that provide vertically integrated, coordinated care under a capitated rate</a:t>
            </a:r>
            <a:br>
              <a:rPr lang="en-US" dirty="0">
                <a:solidFill>
                  <a:srgbClr val="000000"/>
                </a:solidFill>
              </a:rPr>
            </a:br>
            <a:endParaRPr lang="en-US" dirty="0">
              <a:solidFill>
                <a:srgbClr val="000000"/>
              </a:solidFill>
            </a:endParaRPr>
          </a:p>
          <a:p>
            <a:pPr marL="798024" lvl="1" indent="-342900" defTabSz="910241">
              <a:spcAft>
                <a:spcPts val="600"/>
              </a:spcAft>
              <a:buFont typeface="+mj-lt"/>
              <a:buAutoNum type="alphaUcPeriod"/>
            </a:pPr>
            <a:r>
              <a:rPr lang="en-US" b="1" dirty="0">
                <a:solidFill>
                  <a:srgbClr val="000000"/>
                </a:solidFill>
              </a:rPr>
              <a:t>Primary Care ACOs </a:t>
            </a:r>
          </a:p>
          <a:p>
            <a:pPr marL="1253145" lvl="2" indent="-342900">
              <a:spcAft>
                <a:spcPts val="600"/>
              </a:spcAft>
              <a:buFont typeface="Arial" panose="020B0604020202020204" pitchFamily="34" charset="0"/>
              <a:buChar char="‒"/>
            </a:pPr>
            <a:r>
              <a:rPr lang="en-US" dirty="0"/>
              <a:t>ACOs that contract directly with MassHealth to take financial accountability for a defined population of enrolled members through retrospective shared savings and risk</a:t>
            </a:r>
          </a:p>
          <a:p>
            <a:pPr marL="910245" lvl="2">
              <a:spcAft>
                <a:spcPts val="600"/>
              </a:spcAft>
            </a:pPr>
            <a:endParaRPr lang="en-US" dirty="0">
              <a:solidFill>
                <a:srgbClr val="000000"/>
              </a:solidFill>
            </a:endParaRPr>
          </a:p>
          <a:p>
            <a:pPr marL="798024" lvl="1" indent="-342900" defTabSz="910241">
              <a:spcAft>
                <a:spcPts val="600"/>
              </a:spcAft>
              <a:buFont typeface="+mj-lt"/>
              <a:buAutoNum type="alphaUcPeriod"/>
            </a:pPr>
            <a:r>
              <a:rPr lang="en-US" b="1" dirty="0">
                <a:solidFill>
                  <a:srgbClr val="000000"/>
                </a:solidFill>
              </a:rPr>
              <a:t>MCO-Administered ACO </a:t>
            </a:r>
          </a:p>
          <a:p>
            <a:pPr marL="1253145" lvl="2" indent="-342900">
              <a:spcAft>
                <a:spcPts val="600"/>
              </a:spcAft>
              <a:buFont typeface="Arial" panose="020B0604020202020204" pitchFamily="34" charset="0"/>
              <a:buChar char="‒"/>
            </a:pPr>
            <a:r>
              <a:rPr lang="en-US" dirty="0"/>
              <a:t>An ACO that contracts directly with MassHealth MCOs to take financial accountability for the MCO enrollees they serve through retrospective shared savings and risk</a:t>
            </a:r>
          </a:p>
          <a:p>
            <a:pPr marL="1253145" lvl="2" indent="-342900" defTabSz="910241">
              <a:spcAft>
                <a:spcPts val="600"/>
              </a:spcAft>
              <a:buFont typeface="Arial" panose="020B0604020202020204" pitchFamily="34" charset="0"/>
              <a:buChar char="‒"/>
            </a:pPr>
            <a:endParaRPr lang="en-US" sz="1200" dirty="0">
              <a:solidFill>
                <a:srgbClr val="000000"/>
              </a:solidFill>
            </a:endParaRPr>
          </a:p>
        </p:txBody>
      </p:sp>
    </p:spTree>
    <p:extLst>
      <p:ext uri="{BB962C8B-B14F-4D97-AF65-F5344CB8AC3E}">
        <p14:creationId xmlns:p14="http://schemas.microsoft.com/office/powerpoint/2010/main" val="3854851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nvPr>
        </p:nvGraphicFramePr>
        <p:xfrm>
          <a:off x="1622" y="1622"/>
          <a:ext cx="1619" cy="1619"/>
        </p:xfrm>
        <a:graphic>
          <a:graphicData uri="http://schemas.openxmlformats.org/presentationml/2006/ole">
            <mc:AlternateContent xmlns:mc="http://schemas.openxmlformats.org/markup-compatibility/2006">
              <mc:Choice xmlns:v="urn:schemas-microsoft-com:vml" Requires="v">
                <p:oleObj spid="_x0000_s486440" name="think-cell Slide" r:id="rId5" imgW="6350000" imgH="6350000" progId="TCLayout.ActiveDocument.1">
                  <p:embed/>
                </p:oleObj>
              </mc:Choice>
              <mc:Fallback>
                <p:oleObj name="think-cell Slide" r:id="rId5" imgW="6350000" imgH="635000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2" y="1622"/>
                        <a:ext cx="161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121503" y="234864"/>
            <a:ext cx="8794113" cy="307777"/>
          </a:xfrm>
        </p:spPr>
        <p:txBody>
          <a:bodyPr>
            <a:normAutofit/>
          </a:bodyPr>
          <a:lstStyle/>
          <a:p>
            <a:r>
              <a:rPr lang="en-US" sz="2000" dirty="0">
                <a:solidFill>
                  <a:srgbClr val="002060"/>
                </a:solidFill>
              </a:rPr>
              <a:t>MassHealth Entered into Contracts with 17 ACOs</a:t>
            </a:r>
          </a:p>
        </p:txBody>
      </p:sp>
      <p:sp>
        <p:nvSpPr>
          <p:cNvPr id="5" name="TextBox 4"/>
          <p:cNvSpPr txBox="1"/>
          <p:nvPr/>
        </p:nvSpPr>
        <p:spPr>
          <a:xfrm>
            <a:off x="76200" y="914400"/>
            <a:ext cx="8915400" cy="584775"/>
          </a:xfrm>
          <a:prstGeom prst="rect">
            <a:avLst/>
          </a:prstGeom>
          <a:noFill/>
        </p:spPr>
        <p:txBody>
          <a:bodyPr wrap="square" rtlCol="0">
            <a:spAutoFit/>
          </a:bodyPr>
          <a:lstStyle/>
          <a:p>
            <a:r>
              <a:rPr lang="en-US" sz="1600" dirty="0">
                <a:solidFill>
                  <a:srgbClr val="000000"/>
                </a:solidFill>
              </a:rPr>
              <a:t>These ACOs are expected to cover over </a:t>
            </a:r>
            <a:r>
              <a:rPr lang="en-US" sz="1600" b="1" dirty="0">
                <a:solidFill>
                  <a:srgbClr val="000000"/>
                </a:solidFill>
              </a:rPr>
              <a:t>850,000</a:t>
            </a:r>
            <a:r>
              <a:rPr lang="en-US" sz="1600" dirty="0">
                <a:solidFill>
                  <a:srgbClr val="000000"/>
                </a:solidFill>
              </a:rPr>
              <a:t> MassHealth members total:</a:t>
            </a:r>
          </a:p>
          <a:p>
            <a:endParaRPr lang="en-US" sz="1600" dirty="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522756086"/>
              </p:ext>
            </p:extLst>
          </p:nvPr>
        </p:nvGraphicFramePr>
        <p:xfrm>
          <a:off x="123206" y="1440597"/>
          <a:ext cx="4343400" cy="4194425"/>
        </p:xfrm>
        <a:graphic>
          <a:graphicData uri="http://schemas.openxmlformats.org/drawingml/2006/table">
            <a:tbl>
              <a:tblPr firstRow="1" bandRow="1">
                <a:tableStyleId>{69CF1AB2-1976-4502-BF36-3FF5EA218861}</a:tableStyleId>
              </a:tblPr>
              <a:tblGrid>
                <a:gridCol w="4343400">
                  <a:extLst>
                    <a:ext uri="{9D8B030D-6E8A-4147-A177-3AD203B41FA5}">
                      <a16:colId xmlns="" xmlns:a16="http://schemas.microsoft.com/office/drawing/2014/main" val="2680265998"/>
                    </a:ext>
                  </a:extLst>
                </a:gridCol>
              </a:tblGrid>
              <a:tr h="380231">
                <a:tc>
                  <a:txBody>
                    <a:bodyPr/>
                    <a:lstStyle/>
                    <a:p>
                      <a:pPr marL="285750" marR="0" lvl="0" indent="-285750" algn="l" defTabSz="9328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kern="1200" dirty="0">
                          <a:solidFill>
                            <a:schemeClr val="dk1"/>
                          </a:solidFill>
                          <a:effectLst/>
                          <a:latin typeface="+mn-lt"/>
                          <a:ea typeface="+mn-ea"/>
                          <a:cs typeface="+mn-cs"/>
                        </a:rPr>
                        <a:t>Atrius Health with Tufts Health Public Plans</a:t>
                      </a:r>
                    </a:p>
                  </a:txBody>
                  <a:tcPr/>
                </a:tc>
                <a:extLst>
                  <a:ext uri="{0D108BD9-81ED-4DB2-BD59-A6C34878D82A}">
                    <a16:rowId xmlns="" xmlns:a16="http://schemas.microsoft.com/office/drawing/2014/main" val="2213887168"/>
                  </a:ext>
                </a:extLst>
              </a:tr>
              <a:tr h="549339">
                <a:tc>
                  <a:txBody>
                    <a:bodyPr/>
                    <a:lstStyle/>
                    <a:p>
                      <a:pPr marL="285750" marR="0" lvl="0" indent="-285750" algn="l" defTabSz="9328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kern="1200" dirty="0">
                          <a:solidFill>
                            <a:schemeClr val="dk1"/>
                          </a:solidFill>
                          <a:effectLst/>
                          <a:latin typeface="+mn-lt"/>
                          <a:ea typeface="+mn-ea"/>
                          <a:cs typeface="+mn-cs"/>
                        </a:rPr>
                        <a:t>Baystate Health Care Alliance with Health New England</a:t>
                      </a:r>
                    </a:p>
                  </a:txBody>
                  <a:tcPr/>
                </a:tc>
                <a:extLst>
                  <a:ext uri="{0D108BD9-81ED-4DB2-BD59-A6C34878D82A}">
                    <a16:rowId xmlns="" xmlns:a16="http://schemas.microsoft.com/office/drawing/2014/main" val="2573670598"/>
                  </a:ext>
                </a:extLst>
              </a:tr>
              <a:tr h="549339">
                <a:tc>
                  <a:txBody>
                    <a:bodyPr/>
                    <a:lstStyle/>
                    <a:p>
                      <a:pPr marL="285750" marR="0" lvl="0" indent="-285750" algn="l" defTabSz="9328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kern="1200" dirty="0">
                          <a:solidFill>
                            <a:schemeClr val="dk1"/>
                          </a:solidFill>
                          <a:effectLst/>
                          <a:latin typeface="+mn-lt"/>
                          <a:ea typeface="+mn-ea"/>
                          <a:cs typeface="+mn-cs"/>
                        </a:rPr>
                        <a:t>Beth Israel Deaconess Care Organization with Tufts Health Public Plans</a:t>
                      </a:r>
                    </a:p>
                  </a:txBody>
                  <a:tcPr/>
                </a:tc>
                <a:extLst>
                  <a:ext uri="{0D108BD9-81ED-4DB2-BD59-A6C34878D82A}">
                    <a16:rowId xmlns="" xmlns:a16="http://schemas.microsoft.com/office/drawing/2014/main" val="2549345000"/>
                  </a:ext>
                </a:extLst>
              </a:tr>
              <a:tr h="549339">
                <a:tc>
                  <a:txBody>
                    <a:bodyPr/>
                    <a:lstStyle/>
                    <a:p>
                      <a:pPr marL="285750" marR="0" lvl="0" indent="-285750" algn="l" defTabSz="9328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kern="1200" dirty="0">
                          <a:solidFill>
                            <a:schemeClr val="dk1"/>
                          </a:solidFill>
                          <a:effectLst/>
                          <a:latin typeface="+mn-lt"/>
                          <a:ea typeface="+mn-ea"/>
                          <a:cs typeface="+mn-cs"/>
                        </a:rPr>
                        <a:t>Boston Accountable Care Organization with Boston Medical Center HealthNet Plan</a:t>
                      </a:r>
                    </a:p>
                  </a:txBody>
                  <a:tcPr/>
                </a:tc>
                <a:extLst>
                  <a:ext uri="{0D108BD9-81ED-4DB2-BD59-A6C34878D82A}">
                    <a16:rowId xmlns="" xmlns:a16="http://schemas.microsoft.com/office/drawing/2014/main" val="2773172370"/>
                  </a:ext>
                </a:extLst>
              </a:tr>
              <a:tr h="549339">
                <a:tc>
                  <a:txBody>
                    <a:bodyPr/>
                    <a:lstStyle/>
                    <a:p>
                      <a:pPr marL="285750" marR="0" lvl="0" indent="-285750" algn="l" defTabSz="9328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kern="1200" dirty="0">
                          <a:solidFill>
                            <a:schemeClr val="dk1"/>
                          </a:solidFill>
                          <a:effectLst/>
                          <a:latin typeface="+mn-lt"/>
                          <a:ea typeface="+mn-ea"/>
                          <a:cs typeface="+mn-cs"/>
                        </a:rPr>
                        <a:t>Cambridge Health Alliance with Tufts Health Public Plans</a:t>
                      </a:r>
                    </a:p>
                  </a:txBody>
                  <a:tcPr/>
                </a:tc>
                <a:extLst>
                  <a:ext uri="{0D108BD9-81ED-4DB2-BD59-A6C34878D82A}">
                    <a16:rowId xmlns="" xmlns:a16="http://schemas.microsoft.com/office/drawing/2014/main" val="589563089"/>
                  </a:ext>
                </a:extLst>
              </a:tr>
              <a:tr h="549339">
                <a:tc>
                  <a:txBody>
                    <a:bodyPr/>
                    <a:lstStyle/>
                    <a:p>
                      <a:pPr marL="285750" marR="0" lvl="0" indent="-285750" algn="l" defTabSz="9328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kern="1200" dirty="0">
                          <a:solidFill>
                            <a:schemeClr val="dk1"/>
                          </a:solidFill>
                          <a:effectLst/>
                          <a:latin typeface="+mn-lt"/>
                          <a:ea typeface="+mn-ea"/>
                          <a:cs typeface="+mn-cs"/>
                        </a:rPr>
                        <a:t>Children’s Hospital Integrated Care Organization with Tufts Health Public Plans</a:t>
                      </a:r>
                    </a:p>
                  </a:txBody>
                  <a:tcPr/>
                </a:tc>
                <a:extLst>
                  <a:ext uri="{0D108BD9-81ED-4DB2-BD59-A6C34878D82A}">
                    <a16:rowId xmlns="" xmlns:a16="http://schemas.microsoft.com/office/drawing/2014/main" val="4060656557"/>
                  </a:ext>
                </a:extLst>
              </a:tr>
              <a:tr h="351453">
                <a:tc>
                  <a:txBody>
                    <a:bodyPr/>
                    <a:lstStyle/>
                    <a:p>
                      <a:pPr marL="285750" marR="0" lvl="0" indent="-285750" algn="l" defTabSz="9328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kern="1200" dirty="0">
                          <a:solidFill>
                            <a:schemeClr val="dk1"/>
                          </a:solidFill>
                          <a:effectLst/>
                          <a:latin typeface="+mn-lt"/>
                          <a:ea typeface="+mn-ea"/>
                          <a:cs typeface="+mn-cs"/>
                        </a:rPr>
                        <a:t>Community Care Cooperative</a:t>
                      </a:r>
                    </a:p>
                    <a:p>
                      <a:pPr marL="0" marR="0" lvl="0" indent="0" algn="l" defTabSz="932863"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i="0" kern="1200" dirty="0">
                        <a:solidFill>
                          <a:schemeClr val="dk1"/>
                        </a:solidFill>
                        <a:effectLst/>
                        <a:latin typeface="+mn-lt"/>
                        <a:ea typeface="+mn-ea"/>
                        <a:cs typeface="+mn-cs"/>
                      </a:endParaRPr>
                    </a:p>
                  </a:txBody>
                  <a:tcPr/>
                </a:tc>
                <a:extLst>
                  <a:ext uri="{0D108BD9-81ED-4DB2-BD59-A6C34878D82A}">
                    <a16:rowId xmlns="" xmlns:a16="http://schemas.microsoft.com/office/drawing/2014/main" val="1427082024"/>
                  </a:ext>
                </a:extLst>
              </a:tr>
              <a:tr h="549339">
                <a:tc>
                  <a:txBody>
                    <a:bodyPr/>
                    <a:lstStyle/>
                    <a:p>
                      <a:pPr marL="285750" marR="0" lvl="0" indent="-285750" algn="l" defTabSz="9328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kern="1200" dirty="0">
                          <a:solidFill>
                            <a:schemeClr val="dk1"/>
                          </a:solidFill>
                          <a:effectLst/>
                          <a:latin typeface="+mn-lt"/>
                          <a:ea typeface="+mn-ea"/>
                          <a:cs typeface="+mn-cs"/>
                        </a:rPr>
                        <a:t>Health Collaborative of the Berkshires with Fallon Community Health Plan</a:t>
                      </a:r>
                    </a:p>
                  </a:txBody>
                  <a:tcPr/>
                </a:tc>
                <a:extLst>
                  <a:ext uri="{0D108BD9-81ED-4DB2-BD59-A6C34878D82A}">
                    <a16:rowId xmlns="" xmlns:a16="http://schemas.microsoft.com/office/drawing/2014/main" val="128023772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107092778"/>
              </p:ext>
            </p:extLst>
          </p:nvPr>
        </p:nvGraphicFramePr>
        <p:xfrm>
          <a:off x="4590803" y="1467316"/>
          <a:ext cx="4343400" cy="4143921"/>
        </p:xfrm>
        <a:graphic>
          <a:graphicData uri="http://schemas.openxmlformats.org/drawingml/2006/table">
            <a:tbl>
              <a:tblPr firstRow="1" bandRow="1">
                <a:tableStyleId>{69CF1AB2-1976-4502-BF36-3FF5EA218861}</a:tableStyleId>
              </a:tblPr>
              <a:tblGrid>
                <a:gridCol w="4343400">
                  <a:extLst>
                    <a:ext uri="{9D8B030D-6E8A-4147-A177-3AD203B41FA5}">
                      <a16:colId xmlns="" xmlns:a16="http://schemas.microsoft.com/office/drawing/2014/main" val="2680265998"/>
                    </a:ext>
                  </a:extLst>
                </a:gridCol>
              </a:tblGrid>
              <a:tr h="335425">
                <a:tc>
                  <a:txBody>
                    <a:bodyPr/>
                    <a:lstStyle/>
                    <a:p>
                      <a:pPr marL="285750" marR="0" lvl="0" indent="-285750" algn="l" defTabSz="9328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dirty="0">
                          <a:effectLst/>
                        </a:rPr>
                        <a:t>Lahey Health</a:t>
                      </a:r>
                      <a:endParaRPr lang="en-US" sz="1400" b="0" i="0" kern="1200" dirty="0">
                        <a:solidFill>
                          <a:schemeClr val="lt1"/>
                        </a:solidFill>
                        <a:effectLst/>
                        <a:latin typeface="+mn-lt"/>
                        <a:ea typeface="+mn-ea"/>
                        <a:cs typeface="+mn-cs"/>
                      </a:endParaRPr>
                    </a:p>
                  </a:txBody>
                  <a:tcPr/>
                </a:tc>
                <a:extLst>
                  <a:ext uri="{0D108BD9-81ED-4DB2-BD59-A6C34878D82A}">
                    <a16:rowId xmlns="" xmlns:a16="http://schemas.microsoft.com/office/drawing/2014/main" val="2213887168"/>
                  </a:ext>
                </a:extLst>
              </a:tr>
              <a:tr h="505864">
                <a:tc>
                  <a:txBody>
                    <a:bodyPr/>
                    <a:lstStyle/>
                    <a:p>
                      <a:pPr marL="285750" marR="0" lvl="0" indent="-285750" algn="l" defTabSz="9328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effectLst/>
                        </a:rPr>
                        <a:t>Mercy Health Accountable Care Organization with Boston Medical Center HealthNet Plan</a:t>
                      </a:r>
                      <a:endParaRPr lang="en-US" sz="1400" b="0" i="0" kern="1200" dirty="0">
                        <a:solidFill>
                          <a:schemeClr val="dk1"/>
                        </a:solidFill>
                        <a:effectLst/>
                        <a:latin typeface="+mn-lt"/>
                        <a:ea typeface="+mn-ea"/>
                        <a:cs typeface="+mn-cs"/>
                      </a:endParaRPr>
                    </a:p>
                  </a:txBody>
                  <a:tcPr/>
                </a:tc>
                <a:extLst>
                  <a:ext uri="{0D108BD9-81ED-4DB2-BD59-A6C34878D82A}">
                    <a16:rowId xmlns="" xmlns:a16="http://schemas.microsoft.com/office/drawing/2014/main" val="2573670598"/>
                  </a:ext>
                </a:extLst>
              </a:tr>
              <a:tr h="505864">
                <a:tc>
                  <a:txBody>
                    <a:bodyPr/>
                    <a:lstStyle/>
                    <a:p>
                      <a:pPr marL="285750" marR="0" lvl="0" indent="-285750" algn="l" defTabSz="9328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effectLst/>
                        </a:rPr>
                        <a:t>Merrimack Valley ACO with Neighborhood Health Plan</a:t>
                      </a:r>
                      <a:endParaRPr lang="en-US" sz="1400" b="0" i="0" kern="1200" dirty="0">
                        <a:solidFill>
                          <a:schemeClr val="dk1"/>
                        </a:solidFill>
                        <a:effectLst/>
                        <a:latin typeface="+mn-lt"/>
                        <a:ea typeface="+mn-ea"/>
                        <a:cs typeface="+mn-cs"/>
                      </a:endParaRPr>
                    </a:p>
                  </a:txBody>
                  <a:tcPr/>
                </a:tc>
                <a:extLst>
                  <a:ext uri="{0D108BD9-81ED-4DB2-BD59-A6C34878D82A}">
                    <a16:rowId xmlns="" xmlns:a16="http://schemas.microsoft.com/office/drawing/2014/main" val="2549345000"/>
                  </a:ext>
                </a:extLst>
              </a:tr>
              <a:tr h="406660">
                <a:tc>
                  <a:txBody>
                    <a:bodyPr/>
                    <a:lstStyle/>
                    <a:p>
                      <a:pPr marL="285750" marR="0" lvl="0" indent="-285750" algn="l" defTabSz="9328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effectLst/>
                        </a:rPr>
                        <a:t>Partners HealthCare ACO</a:t>
                      </a:r>
                      <a:endParaRPr lang="en-US" sz="1400" b="0" i="0" kern="1200" dirty="0">
                        <a:solidFill>
                          <a:schemeClr val="dk1"/>
                        </a:solidFill>
                        <a:effectLst/>
                        <a:latin typeface="+mn-lt"/>
                        <a:ea typeface="+mn-ea"/>
                        <a:cs typeface="+mn-cs"/>
                      </a:endParaRPr>
                    </a:p>
                  </a:txBody>
                  <a:tcPr/>
                </a:tc>
                <a:extLst>
                  <a:ext uri="{0D108BD9-81ED-4DB2-BD59-A6C34878D82A}">
                    <a16:rowId xmlns="" xmlns:a16="http://schemas.microsoft.com/office/drawing/2014/main" val="2773172370"/>
                  </a:ext>
                </a:extLst>
              </a:tr>
              <a:tr h="505864">
                <a:tc>
                  <a:txBody>
                    <a:bodyPr/>
                    <a:lstStyle/>
                    <a:p>
                      <a:pPr marL="285750" marR="0" lvl="0" indent="-285750" algn="l" defTabSz="9328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effectLst/>
                        </a:rPr>
                        <a:t>Reliant Medical Group with Fallon Community Health Plan</a:t>
                      </a:r>
                      <a:endParaRPr lang="en-US" sz="1400" b="0" i="0" kern="1200" dirty="0">
                        <a:solidFill>
                          <a:schemeClr val="dk1"/>
                        </a:solidFill>
                        <a:effectLst/>
                        <a:latin typeface="+mn-lt"/>
                        <a:ea typeface="+mn-ea"/>
                        <a:cs typeface="+mn-cs"/>
                      </a:endParaRPr>
                    </a:p>
                  </a:txBody>
                  <a:tcPr/>
                </a:tc>
                <a:extLst>
                  <a:ext uri="{0D108BD9-81ED-4DB2-BD59-A6C34878D82A}">
                    <a16:rowId xmlns="" xmlns:a16="http://schemas.microsoft.com/office/drawing/2014/main" val="589563089"/>
                  </a:ext>
                </a:extLst>
              </a:tr>
              <a:tr h="505864">
                <a:tc>
                  <a:txBody>
                    <a:bodyPr/>
                    <a:lstStyle/>
                    <a:p>
                      <a:pPr marL="285750" marR="0" lvl="0" indent="-285750" algn="l" defTabSz="9328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effectLst/>
                        </a:rPr>
                        <a:t>Signature Healthcare Corporation with Boston Medical Center HealthNet Plan</a:t>
                      </a:r>
                      <a:endParaRPr lang="en-US" sz="1400" b="0" i="0" kern="1200" dirty="0">
                        <a:solidFill>
                          <a:schemeClr val="dk1"/>
                        </a:solidFill>
                        <a:effectLst/>
                        <a:latin typeface="+mn-lt"/>
                        <a:ea typeface="+mn-ea"/>
                        <a:cs typeface="+mn-cs"/>
                      </a:endParaRPr>
                    </a:p>
                  </a:txBody>
                  <a:tcPr/>
                </a:tc>
                <a:extLst>
                  <a:ext uri="{0D108BD9-81ED-4DB2-BD59-A6C34878D82A}">
                    <a16:rowId xmlns="" xmlns:a16="http://schemas.microsoft.com/office/drawing/2014/main" val="3378482860"/>
                  </a:ext>
                </a:extLst>
              </a:tr>
              <a:tr h="505864">
                <a:tc>
                  <a:txBody>
                    <a:bodyPr/>
                    <a:lstStyle/>
                    <a:p>
                      <a:pPr marL="285750" marR="0" lvl="0" indent="-285750" algn="l" defTabSz="9328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effectLst/>
                        </a:rPr>
                        <a:t>Southcoast Health Network with Boston Medical Center HealthNet Plan</a:t>
                      </a:r>
                      <a:endParaRPr lang="en-US" sz="1400" b="0" i="0" kern="1200" dirty="0">
                        <a:solidFill>
                          <a:schemeClr val="dk1"/>
                        </a:solidFill>
                        <a:effectLst/>
                        <a:latin typeface="+mn-lt"/>
                        <a:ea typeface="+mn-ea"/>
                        <a:cs typeface="+mn-cs"/>
                      </a:endParaRPr>
                    </a:p>
                  </a:txBody>
                  <a:tcPr/>
                </a:tc>
                <a:extLst>
                  <a:ext uri="{0D108BD9-81ED-4DB2-BD59-A6C34878D82A}">
                    <a16:rowId xmlns="" xmlns:a16="http://schemas.microsoft.com/office/drawing/2014/main" val="4060656557"/>
                  </a:ext>
                </a:extLst>
              </a:tr>
              <a:tr h="315729">
                <a:tc>
                  <a:txBody>
                    <a:bodyPr/>
                    <a:lstStyle/>
                    <a:p>
                      <a:pPr marL="285750" indent="-285750">
                        <a:buFont typeface="Arial" panose="020B0604020202020204" pitchFamily="34" charset="0"/>
                        <a:buChar char="•"/>
                      </a:pPr>
                      <a:r>
                        <a:rPr lang="en-US" sz="1400" kern="1200" dirty="0">
                          <a:effectLst/>
                        </a:rPr>
                        <a:t>Steward Medicaid Care Network</a:t>
                      </a:r>
                      <a:endParaRPr lang="en-US" sz="1400" b="0" i="0" kern="1200" dirty="0">
                        <a:solidFill>
                          <a:schemeClr val="dk1"/>
                        </a:solidFill>
                        <a:effectLst/>
                        <a:latin typeface="+mn-lt"/>
                        <a:ea typeface="+mn-ea"/>
                        <a:cs typeface="+mn-cs"/>
                      </a:endParaRPr>
                    </a:p>
                  </a:txBody>
                  <a:tcPr/>
                </a:tc>
                <a:extLst>
                  <a:ext uri="{0D108BD9-81ED-4DB2-BD59-A6C34878D82A}">
                    <a16:rowId xmlns="" xmlns:a16="http://schemas.microsoft.com/office/drawing/2014/main" val="1427082024"/>
                  </a:ext>
                </a:extLst>
              </a:tr>
              <a:tr h="495307">
                <a:tc>
                  <a:txBody>
                    <a:bodyPr/>
                    <a:lstStyle/>
                    <a:p>
                      <a:pPr marL="285750" indent="-285750">
                        <a:buFont typeface="Arial" panose="020B0604020202020204" pitchFamily="34" charset="0"/>
                        <a:buChar char="•"/>
                      </a:pPr>
                      <a:r>
                        <a:rPr lang="en-US" sz="1400" kern="1200" dirty="0">
                          <a:effectLst/>
                        </a:rPr>
                        <a:t>Wellforce with Fallon Community Health Plan</a:t>
                      </a:r>
                      <a:endParaRPr lang="en-US" sz="1400" b="0" i="0" kern="1200" dirty="0">
                        <a:solidFill>
                          <a:schemeClr val="dk1"/>
                        </a:solidFill>
                        <a:effectLst/>
                        <a:latin typeface="+mn-lt"/>
                        <a:ea typeface="+mn-ea"/>
                        <a:cs typeface="+mn-cs"/>
                      </a:endParaRPr>
                    </a:p>
                  </a:txBody>
                  <a:tcPr/>
                </a:tc>
                <a:extLst>
                  <a:ext uri="{0D108BD9-81ED-4DB2-BD59-A6C34878D82A}">
                    <a16:rowId xmlns="" xmlns:a16="http://schemas.microsoft.com/office/drawing/2014/main" val="1280237724"/>
                  </a:ext>
                </a:extLst>
              </a:tr>
            </a:tbl>
          </a:graphicData>
        </a:graphic>
      </p:graphicFrame>
    </p:spTree>
    <p:extLst>
      <p:ext uri="{BB962C8B-B14F-4D97-AF65-F5344CB8AC3E}">
        <p14:creationId xmlns:p14="http://schemas.microsoft.com/office/powerpoint/2010/main" val="1243510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45" y="234863"/>
            <a:ext cx="8053675" cy="369332"/>
          </a:xfrm>
        </p:spPr>
        <p:txBody>
          <a:bodyPr/>
          <a:lstStyle/>
          <a:p>
            <a:r>
              <a:rPr lang="en-US" sz="2400" dirty="0">
                <a:solidFill>
                  <a:srgbClr val="002060"/>
                </a:solidFill>
              </a:rPr>
              <a:t>Community Partners (CPs)</a:t>
            </a:r>
          </a:p>
        </p:txBody>
      </p:sp>
      <p:sp>
        <p:nvSpPr>
          <p:cNvPr id="3" name="Rectangle 2"/>
          <p:cNvSpPr/>
          <p:nvPr/>
        </p:nvSpPr>
        <p:spPr>
          <a:xfrm>
            <a:off x="152400" y="730308"/>
            <a:ext cx="8153400" cy="5339923"/>
          </a:xfrm>
          <a:prstGeom prst="rect">
            <a:avLst/>
          </a:prstGeom>
        </p:spPr>
        <p:txBody>
          <a:bodyPr wrap="square">
            <a:spAutoFit/>
          </a:bodyPr>
          <a:lstStyle/>
          <a:p>
            <a:pPr marL="285750" indent="-285750">
              <a:buFont typeface="Arial" panose="020B0604020202020204" pitchFamily="34" charset="0"/>
              <a:buChar char="•"/>
            </a:pPr>
            <a:r>
              <a:rPr lang="en-US" sz="1900" dirty="0"/>
              <a:t>MassHealth has procured </a:t>
            </a:r>
            <a:r>
              <a:rPr lang="en-US" sz="1900" b="1" dirty="0"/>
              <a:t>Community Partners</a:t>
            </a:r>
            <a:r>
              <a:rPr lang="en-US" sz="1900" dirty="0"/>
              <a:t>—entities experienced with Behavioral Health and Long Term Services and Supports to support ACOs and MCOs in providing quality care to certain members.  </a:t>
            </a:r>
          </a:p>
          <a:p>
            <a:pPr marL="285750" indent="-285750">
              <a:buFont typeface="Arial" panose="020B0604020202020204" pitchFamily="34" charset="0"/>
              <a:buChar char="•"/>
            </a:pPr>
            <a:endParaRPr lang="en-US" sz="1900" dirty="0"/>
          </a:p>
          <a:p>
            <a:pPr marL="285750" indent="-285750">
              <a:buFont typeface="Arial" panose="020B0604020202020204" pitchFamily="34" charset="0"/>
              <a:buChar char="•"/>
            </a:pPr>
            <a:r>
              <a:rPr lang="en-US" sz="1900" b="1" dirty="0"/>
              <a:t>CPs will: </a:t>
            </a:r>
          </a:p>
          <a:p>
            <a:pPr marL="798020" lvl="1" indent="-342900">
              <a:spcAft>
                <a:spcPts val="1200"/>
              </a:spcAft>
              <a:buClr>
                <a:schemeClr val="tx2"/>
              </a:buClr>
              <a:buSzPct val="125000"/>
              <a:buFont typeface="Courier New" panose="02070309020205020404" pitchFamily="49" charset="0"/>
              <a:buChar char="-"/>
            </a:pPr>
            <a:r>
              <a:rPr lang="en-US" dirty="0"/>
              <a:t>Support members with high BH needs and complex LTSS needs to help them navigate the complex systems of BH services and LTSS in Massachusetts </a:t>
            </a:r>
          </a:p>
          <a:p>
            <a:pPr marL="798020" lvl="1" indent="-342900">
              <a:spcAft>
                <a:spcPts val="1200"/>
              </a:spcAft>
              <a:buClr>
                <a:schemeClr val="tx2"/>
              </a:buClr>
              <a:buSzPct val="125000"/>
              <a:buFont typeface="Courier New" panose="02070309020205020404" pitchFamily="49" charset="0"/>
              <a:buChar char="-"/>
            </a:pPr>
            <a:r>
              <a:rPr lang="en-US" dirty="0"/>
              <a:t>Improve member experience, continuity and quality of care by holistically engaging members </a:t>
            </a:r>
          </a:p>
          <a:p>
            <a:pPr marL="798020" lvl="1" indent="-342900">
              <a:spcAft>
                <a:spcPts val="1200"/>
              </a:spcAft>
              <a:buClr>
                <a:schemeClr val="tx2"/>
              </a:buClr>
              <a:buSzPct val="125000"/>
              <a:buFont typeface="Courier New" panose="02070309020205020404" pitchFamily="49" charset="0"/>
              <a:buChar char="-"/>
            </a:pPr>
            <a:r>
              <a:rPr lang="en-US" dirty="0"/>
              <a:t>Create opportunity for ACOs and MCOs to leverage the expertise and capabilities of existing community-based organizations serving populations with BH and LTSS needs </a:t>
            </a:r>
          </a:p>
          <a:p>
            <a:pPr marL="798020" lvl="1" indent="-342900">
              <a:spcAft>
                <a:spcPts val="100"/>
              </a:spcAft>
              <a:buClr>
                <a:schemeClr val="tx2"/>
              </a:buClr>
              <a:buSzPct val="125000"/>
              <a:buFont typeface="Courier New" panose="02070309020205020404" pitchFamily="49" charset="0"/>
              <a:buChar char="-"/>
            </a:pPr>
            <a:r>
              <a:rPr lang="en-US" dirty="0"/>
              <a:t>Improve collaboration across ACOs, MCOs, CPs, community organizations addressing the social determinants of health, and BH, LTSS, and health care delivery systems in order to break down existing silos and deliver integrated care. </a:t>
            </a:r>
          </a:p>
        </p:txBody>
      </p:sp>
    </p:spTree>
    <p:extLst>
      <p:ext uri="{BB962C8B-B14F-4D97-AF65-F5344CB8AC3E}">
        <p14:creationId xmlns:p14="http://schemas.microsoft.com/office/powerpoint/2010/main" val="35243985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69&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m/%#d/%Y&lt;/m_strFormatTime&gt;&lt;/m_precDefaultDate&gt;&lt;m_precDefaultYear/&gt;&lt;m_precDefaultQuarter/&gt;&lt;m_precDefaultMonth/&gt;&lt;m_precDefaultWeek/&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00.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01.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02.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03.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NAME" val="Logo"/>
</p:tagLst>
</file>

<file path=ppt/tags/tag106.xml><?xml version="1.0" encoding="utf-8"?>
<p:tagLst xmlns:a="http://schemas.openxmlformats.org/drawingml/2006/main" xmlns:r="http://schemas.openxmlformats.org/officeDocument/2006/relationships" xmlns:p="http://schemas.openxmlformats.org/presentationml/2006/main">
  <p:tag name="NAME" val="Moon"/>
</p:tagLst>
</file>

<file path=ppt/tags/tag107.xml><?xml version="1.0" encoding="utf-8"?>
<p:tagLst xmlns:a="http://schemas.openxmlformats.org/drawingml/2006/main" xmlns:r="http://schemas.openxmlformats.org/officeDocument/2006/relationships" xmlns:p="http://schemas.openxmlformats.org/presentationml/2006/main">
  <p:tag name="NAME" val="Moon"/>
</p:tagLst>
</file>

<file path=ppt/tags/tag108.xml><?xml version="1.0" encoding="utf-8"?>
<p:tagLst xmlns:a="http://schemas.openxmlformats.org/drawingml/2006/main" xmlns:r="http://schemas.openxmlformats.org/officeDocument/2006/relationships" xmlns:p="http://schemas.openxmlformats.org/presentationml/2006/main">
  <p:tag name="NAME" val="Moon"/>
</p:tagLst>
</file>

<file path=ppt/tags/tag109.xml><?xml version="1.0" encoding="utf-8"?>
<p:tagLst xmlns:a="http://schemas.openxmlformats.org/drawingml/2006/main" xmlns:r="http://schemas.openxmlformats.org/officeDocument/2006/relationships" xmlns:p="http://schemas.openxmlformats.org/presentationml/2006/main">
  <p:tag name="NAME" val="Moon"/>
</p:tagLst>
</file>

<file path=ppt/tags/tag11.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10.xml><?xml version="1.0" encoding="utf-8"?>
<p:tagLst xmlns:a="http://schemas.openxmlformats.org/drawingml/2006/main" xmlns:r="http://schemas.openxmlformats.org/officeDocument/2006/relationships" xmlns:p="http://schemas.openxmlformats.org/presentationml/2006/main">
  <p:tag name="NAME" val="Moon"/>
</p:tagLst>
</file>

<file path=ppt/tags/tag111.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1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13.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14.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15.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1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17.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18.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19.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2.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20.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NAME" val="Logo"/>
</p:tagLst>
</file>

<file path=ppt/tags/tag123.xml><?xml version="1.0" encoding="utf-8"?>
<p:tagLst xmlns:a="http://schemas.openxmlformats.org/drawingml/2006/main" xmlns:r="http://schemas.openxmlformats.org/officeDocument/2006/relationships" xmlns:p="http://schemas.openxmlformats.org/presentationml/2006/main">
  <p:tag name="NAME" val="Moon"/>
</p:tagLst>
</file>

<file path=ppt/tags/tag124.xml><?xml version="1.0" encoding="utf-8"?>
<p:tagLst xmlns:a="http://schemas.openxmlformats.org/drawingml/2006/main" xmlns:r="http://schemas.openxmlformats.org/officeDocument/2006/relationships" xmlns:p="http://schemas.openxmlformats.org/presentationml/2006/main">
  <p:tag name="NAME" val="Moon"/>
</p:tagLst>
</file>

<file path=ppt/tags/tag125.xml><?xml version="1.0" encoding="utf-8"?>
<p:tagLst xmlns:a="http://schemas.openxmlformats.org/drawingml/2006/main" xmlns:r="http://schemas.openxmlformats.org/officeDocument/2006/relationships" xmlns:p="http://schemas.openxmlformats.org/presentationml/2006/main">
  <p:tag name="NAME" val="Moon"/>
</p:tagLst>
</file>

<file path=ppt/tags/tag126.xml><?xml version="1.0" encoding="utf-8"?>
<p:tagLst xmlns:a="http://schemas.openxmlformats.org/drawingml/2006/main" xmlns:r="http://schemas.openxmlformats.org/officeDocument/2006/relationships" xmlns:p="http://schemas.openxmlformats.org/presentationml/2006/main">
  <p:tag name="NAME" val="Moon"/>
</p:tagLst>
</file>

<file path=ppt/tags/tag127.xml><?xml version="1.0" encoding="utf-8"?>
<p:tagLst xmlns:a="http://schemas.openxmlformats.org/drawingml/2006/main" xmlns:r="http://schemas.openxmlformats.org/officeDocument/2006/relationships" xmlns:p="http://schemas.openxmlformats.org/presentationml/2006/main">
  <p:tag name="NAME" val="Moon"/>
</p:tagLst>
</file>

<file path=ppt/tags/tag128.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2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3.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30.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31.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32.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3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34.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3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3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3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NAME" val="Logo"/>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40.xml><?xml version="1.0" encoding="utf-8"?>
<p:tagLst xmlns:a="http://schemas.openxmlformats.org/drawingml/2006/main" xmlns:r="http://schemas.openxmlformats.org/officeDocument/2006/relationships" xmlns:p="http://schemas.openxmlformats.org/presentationml/2006/main">
  <p:tag name="NAME" val="Moon"/>
</p:tagLst>
</file>

<file path=ppt/tags/tag141.xml><?xml version="1.0" encoding="utf-8"?>
<p:tagLst xmlns:a="http://schemas.openxmlformats.org/drawingml/2006/main" xmlns:r="http://schemas.openxmlformats.org/officeDocument/2006/relationships" xmlns:p="http://schemas.openxmlformats.org/presentationml/2006/main">
  <p:tag name="NAME" val="Moon"/>
</p:tagLst>
</file>

<file path=ppt/tags/tag142.xml><?xml version="1.0" encoding="utf-8"?>
<p:tagLst xmlns:a="http://schemas.openxmlformats.org/drawingml/2006/main" xmlns:r="http://schemas.openxmlformats.org/officeDocument/2006/relationships" xmlns:p="http://schemas.openxmlformats.org/presentationml/2006/main">
  <p:tag name="NAME" val="Moon"/>
</p:tagLst>
</file>

<file path=ppt/tags/tag143.xml><?xml version="1.0" encoding="utf-8"?>
<p:tagLst xmlns:a="http://schemas.openxmlformats.org/drawingml/2006/main" xmlns:r="http://schemas.openxmlformats.org/officeDocument/2006/relationships" xmlns:p="http://schemas.openxmlformats.org/presentationml/2006/main">
  <p:tag name="NAME" val="Moon"/>
</p:tagLst>
</file>

<file path=ppt/tags/tag144.xml><?xml version="1.0" encoding="utf-8"?>
<p:tagLst xmlns:a="http://schemas.openxmlformats.org/drawingml/2006/main" xmlns:r="http://schemas.openxmlformats.org/officeDocument/2006/relationships" xmlns:p="http://schemas.openxmlformats.org/presentationml/2006/main">
  <p:tag name="NAME" val="Moon"/>
</p:tagLst>
</file>

<file path=ppt/tags/tag145.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4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47.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48.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49.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5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51.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52.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53.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54.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NAME" val="Moon"/>
</p:tagLst>
</file>

<file path=ppt/tags/tag157.xml><?xml version="1.0" encoding="utf-8"?>
<p:tagLst xmlns:a="http://schemas.openxmlformats.org/drawingml/2006/main" xmlns:r="http://schemas.openxmlformats.org/officeDocument/2006/relationships" xmlns:p="http://schemas.openxmlformats.org/presentationml/2006/main">
  <p:tag name="NAME" val="Moon"/>
</p:tagLst>
</file>

<file path=ppt/tags/tag158.xml><?xml version="1.0" encoding="utf-8"?>
<p:tagLst xmlns:a="http://schemas.openxmlformats.org/drawingml/2006/main" xmlns:r="http://schemas.openxmlformats.org/officeDocument/2006/relationships" xmlns:p="http://schemas.openxmlformats.org/presentationml/2006/main">
  <p:tag name="NAME" val="Moon"/>
</p:tagLst>
</file>

<file path=ppt/tags/tag159.xml><?xml version="1.0" encoding="utf-8"?>
<p:tagLst xmlns:a="http://schemas.openxmlformats.org/drawingml/2006/main" xmlns:r="http://schemas.openxmlformats.org/officeDocument/2006/relationships" xmlns:p="http://schemas.openxmlformats.org/presentationml/2006/main">
  <p:tag name="NAME" val="Moon"/>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60.xml><?xml version="1.0" encoding="utf-8"?>
<p:tagLst xmlns:a="http://schemas.openxmlformats.org/drawingml/2006/main" xmlns:r="http://schemas.openxmlformats.org/officeDocument/2006/relationships" xmlns:p="http://schemas.openxmlformats.org/presentationml/2006/main">
  <p:tag name="NAME" val="Moon"/>
</p:tagLst>
</file>

<file path=ppt/tags/tag161.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6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63.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64.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65.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6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67.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68.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69.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70.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NAME" val="Logo"/>
</p:tagLst>
</file>

<file path=ppt/tags/tag173.xml><?xml version="1.0" encoding="utf-8"?>
<p:tagLst xmlns:a="http://schemas.openxmlformats.org/drawingml/2006/main" xmlns:r="http://schemas.openxmlformats.org/officeDocument/2006/relationships" xmlns:p="http://schemas.openxmlformats.org/presentationml/2006/main">
  <p:tag name="NAME" val="Moon"/>
</p:tagLst>
</file>

<file path=ppt/tags/tag174.xml><?xml version="1.0" encoding="utf-8"?>
<p:tagLst xmlns:a="http://schemas.openxmlformats.org/drawingml/2006/main" xmlns:r="http://schemas.openxmlformats.org/officeDocument/2006/relationships" xmlns:p="http://schemas.openxmlformats.org/presentationml/2006/main">
  <p:tag name="NAME" val="Moon"/>
</p:tagLst>
</file>

<file path=ppt/tags/tag175.xml><?xml version="1.0" encoding="utf-8"?>
<p:tagLst xmlns:a="http://schemas.openxmlformats.org/drawingml/2006/main" xmlns:r="http://schemas.openxmlformats.org/officeDocument/2006/relationships" xmlns:p="http://schemas.openxmlformats.org/presentationml/2006/main">
  <p:tag name="NAME" val="Moon"/>
</p:tagLst>
</file>

<file path=ppt/tags/tag176.xml><?xml version="1.0" encoding="utf-8"?>
<p:tagLst xmlns:a="http://schemas.openxmlformats.org/drawingml/2006/main" xmlns:r="http://schemas.openxmlformats.org/officeDocument/2006/relationships" xmlns:p="http://schemas.openxmlformats.org/presentationml/2006/main">
  <p:tag name="NAME" val="Moon"/>
</p:tagLst>
</file>

<file path=ppt/tags/tag177.xml><?xml version="1.0" encoding="utf-8"?>
<p:tagLst xmlns:a="http://schemas.openxmlformats.org/drawingml/2006/main" xmlns:r="http://schemas.openxmlformats.org/officeDocument/2006/relationships" xmlns:p="http://schemas.openxmlformats.org/presentationml/2006/main">
  <p:tag name="NAME" val="Moon"/>
</p:tagLst>
</file>

<file path=ppt/tags/tag178.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7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8.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80.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81.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82.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8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84.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8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8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8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NAME" val="Logo"/>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NAME" val="Moon"/>
</p:tagLst>
</file>

<file path=ppt/tags/tag191.xml><?xml version="1.0" encoding="utf-8"?>
<p:tagLst xmlns:a="http://schemas.openxmlformats.org/drawingml/2006/main" xmlns:r="http://schemas.openxmlformats.org/officeDocument/2006/relationships" xmlns:p="http://schemas.openxmlformats.org/presentationml/2006/main">
  <p:tag name="NAME" val="Moon"/>
</p:tagLst>
</file>

<file path=ppt/tags/tag192.xml><?xml version="1.0" encoding="utf-8"?>
<p:tagLst xmlns:a="http://schemas.openxmlformats.org/drawingml/2006/main" xmlns:r="http://schemas.openxmlformats.org/officeDocument/2006/relationships" xmlns:p="http://schemas.openxmlformats.org/presentationml/2006/main">
  <p:tag name="NAME" val="Moon"/>
</p:tagLst>
</file>

<file path=ppt/tags/tag193.xml><?xml version="1.0" encoding="utf-8"?>
<p:tagLst xmlns:a="http://schemas.openxmlformats.org/drawingml/2006/main" xmlns:r="http://schemas.openxmlformats.org/officeDocument/2006/relationships" xmlns:p="http://schemas.openxmlformats.org/presentationml/2006/main">
  <p:tag name="NAME" val="Moon"/>
</p:tagLst>
</file>

<file path=ppt/tags/tag194.xml><?xml version="1.0" encoding="utf-8"?>
<p:tagLst xmlns:a="http://schemas.openxmlformats.org/drawingml/2006/main" xmlns:r="http://schemas.openxmlformats.org/officeDocument/2006/relationships" xmlns:p="http://schemas.openxmlformats.org/presentationml/2006/main">
  <p:tag name="NAME" val="Moon"/>
</p:tagLst>
</file>

<file path=ppt/tags/tag195.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9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97.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98.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99.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AME" val="Logo"/>
</p:tagLst>
</file>

<file path=ppt/tags/tag20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01.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02.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03.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04.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NAME" val="Logo"/>
</p:tagLst>
</file>

<file path=ppt/tags/tag207.xml><?xml version="1.0" encoding="utf-8"?>
<p:tagLst xmlns:a="http://schemas.openxmlformats.org/drawingml/2006/main" xmlns:r="http://schemas.openxmlformats.org/officeDocument/2006/relationships" xmlns:p="http://schemas.openxmlformats.org/presentationml/2006/main">
  <p:tag name="NAME" val="Moon"/>
</p:tagLst>
</file>

<file path=ppt/tags/tag208.xml><?xml version="1.0" encoding="utf-8"?>
<p:tagLst xmlns:a="http://schemas.openxmlformats.org/drawingml/2006/main" xmlns:r="http://schemas.openxmlformats.org/officeDocument/2006/relationships" xmlns:p="http://schemas.openxmlformats.org/presentationml/2006/main">
  <p:tag name="NAME" val="Moon"/>
</p:tagLst>
</file>

<file path=ppt/tags/tag209.xml><?xml version="1.0" encoding="utf-8"?>
<p:tagLst xmlns:a="http://schemas.openxmlformats.org/drawingml/2006/main" xmlns:r="http://schemas.openxmlformats.org/officeDocument/2006/relationships" xmlns:p="http://schemas.openxmlformats.org/presentationml/2006/main">
  <p:tag name="NAME" val="Moon"/>
</p:tagLst>
</file>

<file path=ppt/tags/tag21.xml><?xml version="1.0" encoding="utf-8"?>
<p:tagLst xmlns:a="http://schemas.openxmlformats.org/drawingml/2006/main" xmlns:r="http://schemas.openxmlformats.org/officeDocument/2006/relationships" xmlns:p="http://schemas.openxmlformats.org/presentationml/2006/main">
  <p:tag name="NAME" val="Moon"/>
</p:tagLst>
</file>

<file path=ppt/tags/tag210.xml><?xml version="1.0" encoding="utf-8"?>
<p:tagLst xmlns:a="http://schemas.openxmlformats.org/drawingml/2006/main" xmlns:r="http://schemas.openxmlformats.org/officeDocument/2006/relationships" xmlns:p="http://schemas.openxmlformats.org/presentationml/2006/main">
  <p:tag name="NAME" val="Moon"/>
</p:tagLst>
</file>

<file path=ppt/tags/tag211.xml><?xml version="1.0" encoding="utf-8"?>
<p:tagLst xmlns:a="http://schemas.openxmlformats.org/drawingml/2006/main" xmlns:r="http://schemas.openxmlformats.org/officeDocument/2006/relationships" xmlns:p="http://schemas.openxmlformats.org/presentationml/2006/main">
  <p:tag name="NAME" val="Moon"/>
</p:tagLst>
</file>

<file path=ppt/tags/tag212.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1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14.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15.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16.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1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18.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1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2.xml><?xml version="1.0" encoding="utf-8"?>
<p:tagLst xmlns:a="http://schemas.openxmlformats.org/drawingml/2006/main" xmlns:r="http://schemas.openxmlformats.org/officeDocument/2006/relationships" xmlns:p="http://schemas.openxmlformats.org/presentationml/2006/main">
  <p:tag name="NAME" val="Moon"/>
</p:tagLst>
</file>

<file path=ppt/tags/tag220.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21.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3.xml><?xml version="1.0" encoding="utf-8"?>
<p:tagLst xmlns:a="http://schemas.openxmlformats.org/drawingml/2006/main" xmlns:r="http://schemas.openxmlformats.org/officeDocument/2006/relationships" xmlns:p="http://schemas.openxmlformats.org/presentationml/2006/main">
  <p:tag name="NAME" val="Logo"/>
</p:tagLst>
</file>

<file path=ppt/tags/tag224.xml><?xml version="1.0" encoding="utf-8"?>
<p:tagLst xmlns:a="http://schemas.openxmlformats.org/drawingml/2006/main" xmlns:r="http://schemas.openxmlformats.org/officeDocument/2006/relationships" xmlns:p="http://schemas.openxmlformats.org/presentationml/2006/main">
  <p:tag name="NAME" val="Moon"/>
</p:tagLst>
</file>

<file path=ppt/tags/tag225.xml><?xml version="1.0" encoding="utf-8"?>
<p:tagLst xmlns:a="http://schemas.openxmlformats.org/drawingml/2006/main" xmlns:r="http://schemas.openxmlformats.org/officeDocument/2006/relationships" xmlns:p="http://schemas.openxmlformats.org/presentationml/2006/main">
  <p:tag name="NAME" val="Moon"/>
</p:tagLst>
</file>

<file path=ppt/tags/tag226.xml><?xml version="1.0" encoding="utf-8"?>
<p:tagLst xmlns:a="http://schemas.openxmlformats.org/drawingml/2006/main" xmlns:r="http://schemas.openxmlformats.org/officeDocument/2006/relationships" xmlns:p="http://schemas.openxmlformats.org/presentationml/2006/main">
  <p:tag name="NAME" val="Moon"/>
</p:tagLst>
</file>

<file path=ppt/tags/tag227.xml><?xml version="1.0" encoding="utf-8"?>
<p:tagLst xmlns:a="http://schemas.openxmlformats.org/drawingml/2006/main" xmlns:r="http://schemas.openxmlformats.org/officeDocument/2006/relationships" xmlns:p="http://schemas.openxmlformats.org/presentationml/2006/main">
  <p:tag name="NAME" val="Moon"/>
</p:tagLst>
</file>

<file path=ppt/tags/tag228.xml><?xml version="1.0" encoding="utf-8"?>
<p:tagLst xmlns:a="http://schemas.openxmlformats.org/drawingml/2006/main" xmlns:r="http://schemas.openxmlformats.org/officeDocument/2006/relationships" xmlns:p="http://schemas.openxmlformats.org/presentationml/2006/main">
  <p:tag name="NAME" val="Moon"/>
</p:tagLst>
</file>

<file path=ppt/tags/tag229.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3.xml><?xml version="1.0" encoding="utf-8"?>
<p:tagLst xmlns:a="http://schemas.openxmlformats.org/drawingml/2006/main" xmlns:r="http://schemas.openxmlformats.org/officeDocument/2006/relationships" xmlns:p="http://schemas.openxmlformats.org/presentationml/2006/main">
  <p:tag name="NAME" val="Moon"/>
</p:tagLst>
</file>

<file path=ppt/tags/tag23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31.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32.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33.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3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3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3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3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38.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NAME" val="Moon"/>
</p:tagLst>
</file>

<file path=ppt/tags/tag240.xml><?xml version="1.0" encoding="utf-8"?>
<p:tagLst xmlns:a="http://schemas.openxmlformats.org/drawingml/2006/main" xmlns:r="http://schemas.openxmlformats.org/officeDocument/2006/relationships" xmlns:p="http://schemas.openxmlformats.org/presentationml/2006/main">
  <p:tag name="NAME" val="Logo"/>
</p:tagLst>
</file>

<file path=ppt/tags/tag241.xml><?xml version="1.0" encoding="utf-8"?>
<p:tagLst xmlns:a="http://schemas.openxmlformats.org/drawingml/2006/main" xmlns:r="http://schemas.openxmlformats.org/officeDocument/2006/relationships" xmlns:p="http://schemas.openxmlformats.org/presentationml/2006/main">
  <p:tag name="NAME" val="Moon"/>
</p:tagLst>
</file>

<file path=ppt/tags/tag242.xml><?xml version="1.0" encoding="utf-8"?>
<p:tagLst xmlns:a="http://schemas.openxmlformats.org/drawingml/2006/main" xmlns:r="http://schemas.openxmlformats.org/officeDocument/2006/relationships" xmlns:p="http://schemas.openxmlformats.org/presentationml/2006/main">
  <p:tag name="NAME" val="Moon"/>
</p:tagLst>
</file>

<file path=ppt/tags/tag243.xml><?xml version="1.0" encoding="utf-8"?>
<p:tagLst xmlns:a="http://schemas.openxmlformats.org/drawingml/2006/main" xmlns:r="http://schemas.openxmlformats.org/officeDocument/2006/relationships" xmlns:p="http://schemas.openxmlformats.org/presentationml/2006/main">
  <p:tag name="NAME" val="Moon"/>
</p:tagLst>
</file>

<file path=ppt/tags/tag244.xml><?xml version="1.0" encoding="utf-8"?>
<p:tagLst xmlns:a="http://schemas.openxmlformats.org/drawingml/2006/main" xmlns:r="http://schemas.openxmlformats.org/officeDocument/2006/relationships" xmlns:p="http://schemas.openxmlformats.org/presentationml/2006/main">
  <p:tag name="NAME" val="Moon"/>
</p:tagLst>
</file>

<file path=ppt/tags/tag245.xml><?xml version="1.0" encoding="utf-8"?>
<p:tagLst xmlns:a="http://schemas.openxmlformats.org/drawingml/2006/main" xmlns:r="http://schemas.openxmlformats.org/officeDocument/2006/relationships" xmlns:p="http://schemas.openxmlformats.org/presentationml/2006/main">
  <p:tag name="NAME" val="Moon"/>
</p:tagLst>
</file>

<file path=ppt/tags/tag246.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4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48.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49.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5.xml><?xml version="1.0" encoding="utf-8"?>
<p:tagLst xmlns:a="http://schemas.openxmlformats.org/drawingml/2006/main" xmlns:r="http://schemas.openxmlformats.org/officeDocument/2006/relationships" xmlns:p="http://schemas.openxmlformats.org/presentationml/2006/main">
  <p:tag name="NAME" val="Moon"/>
</p:tagLst>
</file>

<file path=ppt/tags/tag250.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5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52.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53.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54.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55.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7.xml><?xml version="1.0" encoding="utf-8"?>
<p:tagLst xmlns:a="http://schemas.openxmlformats.org/drawingml/2006/main" xmlns:r="http://schemas.openxmlformats.org/officeDocument/2006/relationships" xmlns:p="http://schemas.openxmlformats.org/presentationml/2006/main">
  <p:tag name="NAME" val="Logo"/>
</p:tagLst>
</file>

<file path=ppt/tags/tag258.xml><?xml version="1.0" encoding="utf-8"?>
<p:tagLst xmlns:a="http://schemas.openxmlformats.org/drawingml/2006/main" xmlns:r="http://schemas.openxmlformats.org/officeDocument/2006/relationships" xmlns:p="http://schemas.openxmlformats.org/presentationml/2006/main">
  <p:tag name="NAME" val="Moon"/>
</p:tagLst>
</file>

<file path=ppt/tags/tag259.xml><?xml version="1.0" encoding="utf-8"?>
<p:tagLst xmlns:a="http://schemas.openxmlformats.org/drawingml/2006/main" xmlns:r="http://schemas.openxmlformats.org/officeDocument/2006/relationships" xmlns:p="http://schemas.openxmlformats.org/presentationml/2006/main">
  <p:tag name="NAME" val="Moon"/>
</p:tagLst>
</file>

<file path=ppt/tags/tag26.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60.xml><?xml version="1.0" encoding="utf-8"?>
<p:tagLst xmlns:a="http://schemas.openxmlformats.org/drawingml/2006/main" xmlns:r="http://schemas.openxmlformats.org/officeDocument/2006/relationships" xmlns:p="http://schemas.openxmlformats.org/presentationml/2006/main">
  <p:tag name="NAME" val="Moon"/>
</p:tagLst>
</file>

<file path=ppt/tags/tag261.xml><?xml version="1.0" encoding="utf-8"?>
<p:tagLst xmlns:a="http://schemas.openxmlformats.org/drawingml/2006/main" xmlns:r="http://schemas.openxmlformats.org/officeDocument/2006/relationships" xmlns:p="http://schemas.openxmlformats.org/presentationml/2006/main">
  <p:tag name="NAME" val="Moon"/>
</p:tagLst>
</file>

<file path=ppt/tags/tag262.xml><?xml version="1.0" encoding="utf-8"?>
<p:tagLst xmlns:a="http://schemas.openxmlformats.org/drawingml/2006/main" xmlns:r="http://schemas.openxmlformats.org/officeDocument/2006/relationships" xmlns:p="http://schemas.openxmlformats.org/presentationml/2006/main">
  <p:tag name="NAME" val="Moon"/>
</p:tagLst>
</file>

<file path=ppt/tags/tag263.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6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65.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66.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67.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6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69.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7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71.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72.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4.xml><?xml version="1.0" encoding="utf-8"?>
<p:tagLst xmlns:a="http://schemas.openxmlformats.org/drawingml/2006/main" xmlns:r="http://schemas.openxmlformats.org/officeDocument/2006/relationships" xmlns:p="http://schemas.openxmlformats.org/presentationml/2006/main">
  <p:tag name="NAME" val="Logo"/>
</p:tagLst>
</file>

<file path=ppt/tags/tag275.xml><?xml version="1.0" encoding="utf-8"?>
<p:tagLst xmlns:a="http://schemas.openxmlformats.org/drawingml/2006/main" xmlns:r="http://schemas.openxmlformats.org/officeDocument/2006/relationships" xmlns:p="http://schemas.openxmlformats.org/presentationml/2006/main">
  <p:tag name="NAME" val="Moon"/>
</p:tagLst>
</file>

<file path=ppt/tags/tag276.xml><?xml version="1.0" encoding="utf-8"?>
<p:tagLst xmlns:a="http://schemas.openxmlformats.org/drawingml/2006/main" xmlns:r="http://schemas.openxmlformats.org/officeDocument/2006/relationships" xmlns:p="http://schemas.openxmlformats.org/presentationml/2006/main">
  <p:tag name="NAME" val="Moon"/>
</p:tagLst>
</file>

<file path=ppt/tags/tag277.xml><?xml version="1.0" encoding="utf-8"?>
<p:tagLst xmlns:a="http://schemas.openxmlformats.org/drawingml/2006/main" xmlns:r="http://schemas.openxmlformats.org/officeDocument/2006/relationships" xmlns:p="http://schemas.openxmlformats.org/presentationml/2006/main">
  <p:tag name="NAME" val="Moon"/>
</p:tagLst>
</file>

<file path=ppt/tags/tag278.xml><?xml version="1.0" encoding="utf-8"?>
<p:tagLst xmlns:a="http://schemas.openxmlformats.org/drawingml/2006/main" xmlns:r="http://schemas.openxmlformats.org/officeDocument/2006/relationships" xmlns:p="http://schemas.openxmlformats.org/presentationml/2006/main">
  <p:tag name="NAME" val="Moon"/>
</p:tagLst>
</file>

<file path=ppt/tags/tag279.xml><?xml version="1.0" encoding="utf-8"?>
<p:tagLst xmlns:a="http://schemas.openxmlformats.org/drawingml/2006/main" xmlns:r="http://schemas.openxmlformats.org/officeDocument/2006/relationships" xmlns:p="http://schemas.openxmlformats.org/presentationml/2006/main">
  <p:tag name="NAME" val="Moon"/>
</p:tagLst>
</file>

<file path=ppt/tags/tag28.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8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8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8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8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8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8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8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8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8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89.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9.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1.xml><?xml version="1.0" encoding="utf-8"?>
<p:tagLst xmlns:a="http://schemas.openxmlformats.org/drawingml/2006/main" xmlns:r="http://schemas.openxmlformats.org/officeDocument/2006/relationships" xmlns:p="http://schemas.openxmlformats.org/presentationml/2006/main">
  <p:tag name="NAME" val="Logo"/>
</p:tagLst>
</file>

<file path=ppt/tags/tag292.xml><?xml version="1.0" encoding="utf-8"?>
<p:tagLst xmlns:a="http://schemas.openxmlformats.org/drawingml/2006/main" xmlns:r="http://schemas.openxmlformats.org/officeDocument/2006/relationships" xmlns:p="http://schemas.openxmlformats.org/presentationml/2006/main">
  <p:tag name="NAME" val="Moon"/>
</p:tagLst>
</file>

<file path=ppt/tags/tag293.xml><?xml version="1.0" encoding="utf-8"?>
<p:tagLst xmlns:a="http://schemas.openxmlformats.org/drawingml/2006/main" xmlns:r="http://schemas.openxmlformats.org/officeDocument/2006/relationships" xmlns:p="http://schemas.openxmlformats.org/presentationml/2006/main">
  <p:tag name="NAME" val="Moon"/>
</p:tagLst>
</file>

<file path=ppt/tags/tag294.xml><?xml version="1.0" encoding="utf-8"?>
<p:tagLst xmlns:a="http://schemas.openxmlformats.org/drawingml/2006/main" xmlns:r="http://schemas.openxmlformats.org/officeDocument/2006/relationships" xmlns:p="http://schemas.openxmlformats.org/presentationml/2006/main">
  <p:tag name="NAME" val="Moon"/>
</p:tagLst>
</file>

<file path=ppt/tags/tag295.xml><?xml version="1.0" encoding="utf-8"?>
<p:tagLst xmlns:a="http://schemas.openxmlformats.org/drawingml/2006/main" xmlns:r="http://schemas.openxmlformats.org/officeDocument/2006/relationships" xmlns:p="http://schemas.openxmlformats.org/presentationml/2006/main">
  <p:tag name="NAME" val="Moon"/>
</p:tagLst>
</file>

<file path=ppt/tags/tag296.xml><?xml version="1.0" encoding="utf-8"?>
<p:tagLst xmlns:a="http://schemas.openxmlformats.org/drawingml/2006/main" xmlns:r="http://schemas.openxmlformats.org/officeDocument/2006/relationships" xmlns:p="http://schemas.openxmlformats.org/presentationml/2006/main">
  <p:tag name="NAME" val="Moon"/>
</p:tagLst>
</file>

<file path=ppt/tags/tag297.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9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99.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3.xml><?xml version="1.0" encoding="utf-8"?>
<p:tagLst xmlns:a="http://schemas.openxmlformats.org/drawingml/2006/main" xmlns:r="http://schemas.openxmlformats.org/officeDocument/2006/relationships" xmlns:p="http://schemas.openxmlformats.org/presentationml/2006/main">
  <p:tag name="NAME" val="Logo"/>
</p:tagLst>
</file>

<file path=ppt/tags/tag30.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00.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301.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0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0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0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0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06.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8.xml><?xml version="1.0" encoding="utf-8"?>
<p:tagLst xmlns:a="http://schemas.openxmlformats.org/drawingml/2006/main" xmlns:r="http://schemas.openxmlformats.org/officeDocument/2006/relationships" xmlns:p="http://schemas.openxmlformats.org/presentationml/2006/main">
  <p:tag name="NAME" val="Logo"/>
</p:tagLst>
</file>

<file path=ppt/tags/tag309.xml><?xml version="1.0" encoding="utf-8"?>
<p:tagLst xmlns:a="http://schemas.openxmlformats.org/drawingml/2006/main" xmlns:r="http://schemas.openxmlformats.org/officeDocument/2006/relationships" xmlns:p="http://schemas.openxmlformats.org/presentationml/2006/main">
  <p:tag name="NAME" val="Moon"/>
</p:tagLst>
</file>

<file path=ppt/tags/tag3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10.xml><?xml version="1.0" encoding="utf-8"?>
<p:tagLst xmlns:a="http://schemas.openxmlformats.org/drawingml/2006/main" xmlns:r="http://schemas.openxmlformats.org/officeDocument/2006/relationships" xmlns:p="http://schemas.openxmlformats.org/presentationml/2006/main">
  <p:tag name="NAME" val="Moon"/>
</p:tagLst>
</file>

<file path=ppt/tags/tag311.xml><?xml version="1.0" encoding="utf-8"?>
<p:tagLst xmlns:a="http://schemas.openxmlformats.org/drawingml/2006/main" xmlns:r="http://schemas.openxmlformats.org/officeDocument/2006/relationships" xmlns:p="http://schemas.openxmlformats.org/presentationml/2006/main">
  <p:tag name="NAME" val="Moon"/>
</p:tagLst>
</file>

<file path=ppt/tags/tag312.xml><?xml version="1.0" encoding="utf-8"?>
<p:tagLst xmlns:a="http://schemas.openxmlformats.org/drawingml/2006/main" xmlns:r="http://schemas.openxmlformats.org/officeDocument/2006/relationships" xmlns:p="http://schemas.openxmlformats.org/presentationml/2006/main">
  <p:tag name="NAME" val="Moon"/>
</p:tagLst>
</file>

<file path=ppt/tags/tag313.xml><?xml version="1.0" encoding="utf-8"?>
<p:tagLst xmlns:a="http://schemas.openxmlformats.org/drawingml/2006/main" xmlns:r="http://schemas.openxmlformats.org/officeDocument/2006/relationships" xmlns:p="http://schemas.openxmlformats.org/presentationml/2006/main">
  <p:tag name="NAME" val="Moon"/>
</p:tagLst>
</file>

<file path=ppt/tags/tag314.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31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16.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317.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318.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1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2.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20.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21.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22.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23.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5.xml><?xml version="1.0" encoding="utf-8"?>
<p:tagLst xmlns:a="http://schemas.openxmlformats.org/drawingml/2006/main" xmlns:r="http://schemas.openxmlformats.org/officeDocument/2006/relationships" xmlns:p="http://schemas.openxmlformats.org/presentationml/2006/main">
  <p:tag name="NAME" val="Logo"/>
</p:tagLst>
</file>

<file path=ppt/tags/tag326.xml><?xml version="1.0" encoding="utf-8"?>
<p:tagLst xmlns:a="http://schemas.openxmlformats.org/drawingml/2006/main" xmlns:r="http://schemas.openxmlformats.org/officeDocument/2006/relationships" xmlns:p="http://schemas.openxmlformats.org/presentationml/2006/main">
  <p:tag name="NAME" val="Moon"/>
</p:tagLst>
</file>

<file path=ppt/tags/tag327.xml><?xml version="1.0" encoding="utf-8"?>
<p:tagLst xmlns:a="http://schemas.openxmlformats.org/drawingml/2006/main" xmlns:r="http://schemas.openxmlformats.org/officeDocument/2006/relationships" xmlns:p="http://schemas.openxmlformats.org/presentationml/2006/main">
  <p:tag name="NAME" val="Moon"/>
</p:tagLst>
</file>

<file path=ppt/tags/tag328.xml><?xml version="1.0" encoding="utf-8"?>
<p:tagLst xmlns:a="http://schemas.openxmlformats.org/drawingml/2006/main" xmlns:r="http://schemas.openxmlformats.org/officeDocument/2006/relationships" xmlns:p="http://schemas.openxmlformats.org/presentationml/2006/main">
  <p:tag name="NAME" val="Moon"/>
</p:tagLst>
</file>

<file path=ppt/tags/tag329.xml><?xml version="1.0" encoding="utf-8"?>
<p:tagLst xmlns:a="http://schemas.openxmlformats.org/drawingml/2006/main" xmlns:r="http://schemas.openxmlformats.org/officeDocument/2006/relationships" xmlns:p="http://schemas.openxmlformats.org/presentationml/2006/main">
  <p:tag name="NAME" val="Moon"/>
</p:tagLst>
</file>

<file path=ppt/tags/tag33.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30.xml><?xml version="1.0" encoding="utf-8"?>
<p:tagLst xmlns:a="http://schemas.openxmlformats.org/drawingml/2006/main" xmlns:r="http://schemas.openxmlformats.org/officeDocument/2006/relationships" xmlns:p="http://schemas.openxmlformats.org/presentationml/2006/main">
  <p:tag name="NAME" val="Moon"/>
</p:tagLst>
</file>

<file path=ppt/tags/tag331.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33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33.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334.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335.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3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37.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38.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39.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4.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40.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2.xml><?xml version="1.0" encoding="utf-8"?>
<p:tagLst xmlns:a="http://schemas.openxmlformats.org/drawingml/2006/main" xmlns:r="http://schemas.openxmlformats.org/officeDocument/2006/relationships" xmlns:p="http://schemas.openxmlformats.org/presentationml/2006/main">
  <p:tag name="NAME" val="Logo"/>
</p:tagLst>
</file>

<file path=ppt/tags/tag343.xml><?xml version="1.0" encoding="utf-8"?>
<p:tagLst xmlns:a="http://schemas.openxmlformats.org/drawingml/2006/main" xmlns:r="http://schemas.openxmlformats.org/officeDocument/2006/relationships" xmlns:p="http://schemas.openxmlformats.org/presentationml/2006/main">
  <p:tag name="NAME" val="Moon"/>
</p:tagLst>
</file>

<file path=ppt/tags/tag344.xml><?xml version="1.0" encoding="utf-8"?>
<p:tagLst xmlns:a="http://schemas.openxmlformats.org/drawingml/2006/main" xmlns:r="http://schemas.openxmlformats.org/officeDocument/2006/relationships" xmlns:p="http://schemas.openxmlformats.org/presentationml/2006/main">
  <p:tag name="NAME" val="Moon"/>
</p:tagLst>
</file>

<file path=ppt/tags/tag345.xml><?xml version="1.0" encoding="utf-8"?>
<p:tagLst xmlns:a="http://schemas.openxmlformats.org/drawingml/2006/main" xmlns:r="http://schemas.openxmlformats.org/officeDocument/2006/relationships" xmlns:p="http://schemas.openxmlformats.org/presentationml/2006/main">
  <p:tag name="NAME" val="Moon"/>
</p:tagLst>
</file>

<file path=ppt/tags/tag346.xml><?xml version="1.0" encoding="utf-8"?>
<p:tagLst xmlns:a="http://schemas.openxmlformats.org/drawingml/2006/main" xmlns:r="http://schemas.openxmlformats.org/officeDocument/2006/relationships" xmlns:p="http://schemas.openxmlformats.org/presentationml/2006/main">
  <p:tag name="NAME" val="Moon"/>
</p:tagLst>
</file>

<file path=ppt/tags/tag347.xml><?xml version="1.0" encoding="utf-8"?>
<p:tagLst xmlns:a="http://schemas.openxmlformats.org/drawingml/2006/main" xmlns:r="http://schemas.openxmlformats.org/officeDocument/2006/relationships" xmlns:p="http://schemas.openxmlformats.org/presentationml/2006/main">
  <p:tag name="NAME" val="Moon"/>
</p:tagLst>
</file>

<file path=ppt/tags/tag348.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34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5.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50.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351.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352.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5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54.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5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5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5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9.xml><?xml version="1.0" encoding="utf-8"?>
<p:tagLst xmlns:a="http://schemas.openxmlformats.org/drawingml/2006/main" xmlns:r="http://schemas.openxmlformats.org/officeDocument/2006/relationships" xmlns:p="http://schemas.openxmlformats.org/presentationml/2006/main">
  <p:tag name="NAME" val="Logo"/>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0.xml><?xml version="1.0" encoding="utf-8"?>
<p:tagLst xmlns:a="http://schemas.openxmlformats.org/drawingml/2006/main" xmlns:r="http://schemas.openxmlformats.org/officeDocument/2006/relationships" xmlns:p="http://schemas.openxmlformats.org/presentationml/2006/main">
  <p:tag name="NAME" val="Moon"/>
</p:tagLst>
</file>

<file path=ppt/tags/tag361.xml><?xml version="1.0" encoding="utf-8"?>
<p:tagLst xmlns:a="http://schemas.openxmlformats.org/drawingml/2006/main" xmlns:r="http://schemas.openxmlformats.org/officeDocument/2006/relationships" xmlns:p="http://schemas.openxmlformats.org/presentationml/2006/main">
  <p:tag name="NAME" val="Moon"/>
</p:tagLst>
</file>

<file path=ppt/tags/tag362.xml><?xml version="1.0" encoding="utf-8"?>
<p:tagLst xmlns:a="http://schemas.openxmlformats.org/drawingml/2006/main" xmlns:r="http://schemas.openxmlformats.org/officeDocument/2006/relationships" xmlns:p="http://schemas.openxmlformats.org/presentationml/2006/main">
  <p:tag name="NAME" val="Moon"/>
</p:tagLst>
</file>

<file path=ppt/tags/tag363.xml><?xml version="1.0" encoding="utf-8"?>
<p:tagLst xmlns:a="http://schemas.openxmlformats.org/drawingml/2006/main" xmlns:r="http://schemas.openxmlformats.org/officeDocument/2006/relationships" xmlns:p="http://schemas.openxmlformats.org/presentationml/2006/main">
  <p:tag name="NAME" val="Moon"/>
</p:tagLst>
</file>

<file path=ppt/tags/tag364.xml><?xml version="1.0" encoding="utf-8"?>
<p:tagLst xmlns:a="http://schemas.openxmlformats.org/drawingml/2006/main" xmlns:r="http://schemas.openxmlformats.org/officeDocument/2006/relationships" xmlns:p="http://schemas.openxmlformats.org/presentationml/2006/main">
  <p:tag name="NAME" val="Moon"/>
</p:tagLst>
</file>

<file path=ppt/tags/tag365.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36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67.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368.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369.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7.xml><?xml version="1.0" encoding="utf-8"?>
<p:tagLst xmlns:a="http://schemas.openxmlformats.org/drawingml/2006/main" xmlns:r="http://schemas.openxmlformats.org/officeDocument/2006/relationships" xmlns:p="http://schemas.openxmlformats.org/presentationml/2006/main">
  <p:tag name="NAME" val="Logo"/>
</p:tagLst>
</file>

<file path=ppt/tags/tag37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71.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72.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73.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74.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6.xml><?xml version="1.0" encoding="utf-8"?>
<p:tagLst xmlns:a="http://schemas.openxmlformats.org/drawingml/2006/main" xmlns:r="http://schemas.openxmlformats.org/officeDocument/2006/relationships" xmlns:p="http://schemas.openxmlformats.org/presentationml/2006/main">
  <p:tag name="NAME" val="Logo"/>
</p:tagLst>
</file>

<file path=ppt/tags/tag377.xml><?xml version="1.0" encoding="utf-8"?>
<p:tagLst xmlns:a="http://schemas.openxmlformats.org/drawingml/2006/main" xmlns:r="http://schemas.openxmlformats.org/officeDocument/2006/relationships" xmlns:p="http://schemas.openxmlformats.org/presentationml/2006/main">
  <p:tag name="NAME" val="Moon"/>
</p:tagLst>
</file>

<file path=ppt/tags/tag378.xml><?xml version="1.0" encoding="utf-8"?>
<p:tagLst xmlns:a="http://schemas.openxmlformats.org/drawingml/2006/main" xmlns:r="http://schemas.openxmlformats.org/officeDocument/2006/relationships" xmlns:p="http://schemas.openxmlformats.org/presentationml/2006/main">
  <p:tag name="NAME" val="Moon"/>
</p:tagLst>
</file>

<file path=ppt/tags/tag379.xml><?xml version="1.0" encoding="utf-8"?>
<p:tagLst xmlns:a="http://schemas.openxmlformats.org/drawingml/2006/main" xmlns:r="http://schemas.openxmlformats.org/officeDocument/2006/relationships" xmlns:p="http://schemas.openxmlformats.org/presentationml/2006/main">
  <p:tag name="NAME" val="Moon"/>
</p:tagLst>
</file>

<file path=ppt/tags/tag38.xml><?xml version="1.0" encoding="utf-8"?>
<p:tagLst xmlns:a="http://schemas.openxmlformats.org/drawingml/2006/main" xmlns:r="http://schemas.openxmlformats.org/officeDocument/2006/relationships" xmlns:p="http://schemas.openxmlformats.org/presentationml/2006/main">
  <p:tag name="NAME" val="Moon"/>
</p:tagLst>
</file>

<file path=ppt/tags/tag380.xml><?xml version="1.0" encoding="utf-8"?>
<p:tagLst xmlns:a="http://schemas.openxmlformats.org/drawingml/2006/main" xmlns:r="http://schemas.openxmlformats.org/officeDocument/2006/relationships" xmlns:p="http://schemas.openxmlformats.org/presentationml/2006/main">
  <p:tag name="NAME" val="Moon"/>
</p:tagLst>
</file>

<file path=ppt/tags/tag381.xml><?xml version="1.0" encoding="utf-8"?>
<p:tagLst xmlns:a="http://schemas.openxmlformats.org/drawingml/2006/main" xmlns:r="http://schemas.openxmlformats.org/officeDocument/2006/relationships" xmlns:p="http://schemas.openxmlformats.org/presentationml/2006/main">
  <p:tag name="NAME" val="Moon"/>
</p:tagLst>
</file>

<file path=ppt/tags/tag382.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38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84.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385.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386.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8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88.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8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9.xml><?xml version="1.0" encoding="utf-8"?>
<p:tagLst xmlns:a="http://schemas.openxmlformats.org/drawingml/2006/main" xmlns:r="http://schemas.openxmlformats.org/officeDocument/2006/relationships" xmlns:p="http://schemas.openxmlformats.org/presentationml/2006/main">
  <p:tag name="NAME" val="Moon"/>
</p:tagLst>
</file>

<file path=ppt/tags/tag390.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91.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3.xml><?xml version="1.0" encoding="utf-8"?>
<p:tagLst xmlns:a="http://schemas.openxmlformats.org/drawingml/2006/main" xmlns:r="http://schemas.openxmlformats.org/officeDocument/2006/relationships" xmlns:p="http://schemas.openxmlformats.org/presentationml/2006/main">
  <p:tag name="NAME" val="Logo"/>
</p:tagLst>
</file>

<file path=ppt/tags/tag394.xml><?xml version="1.0" encoding="utf-8"?>
<p:tagLst xmlns:a="http://schemas.openxmlformats.org/drawingml/2006/main" xmlns:r="http://schemas.openxmlformats.org/officeDocument/2006/relationships" xmlns:p="http://schemas.openxmlformats.org/presentationml/2006/main">
  <p:tag name="NAME" val="Moon"/>
</p:tagLst>
</file>

<file path=ppt/tags/tag395.xml><?xml version="1.0" encoding="utf-8"?>
<p:tagLst xmlns:a="http://schemas.openxmlformats.org/drawingml/2006/main" xmlns:r="http://schemas.openxmlformats.org/officeDocument/2006/relationships" xmlns:p="http://schemas.openxmlformats.org/presentationml/2006/main">
  <p:tag name="NAME" val="Moon"/>
</p:tagLst>
</file>

<file path=ppt/tags/tag396.xml><?xml version="1.0" encoding="utf-8"?>
<p:tagLst xmlns:a="http://schemas.openxmlformats.org/drawingml/2006/main" xmlns:r="http://schemas.openxmlformats.org/officeDocument/2006/relationships" xmlns:p="http://schemas.openxmlformats.org/presentationml/2006/main">
  <p:tag name="NAME" val="Moon"/>
</p:tagLst>
</file>

<file path=ppt/tags/tag397.xml><?xml version="1.0" encoding="utf-8"?>
<p:tagLst xmlns:a="http://schemas.openxmlformats.org/drawingml/2006/main" xmlns:r="http://schemas.openxmlformats.org/officeDocument/2006/relationships" xmlns:p="http://schemas.openxmlformats.org/presentationml/2006/main">
  <p:tag name="NAME" val="Moon"/>
</p:tagLst>
</file>

<file path=ppt/tags/tag398.xml><?xml version="1.0" encoding="utf-8"?>
<p:tagLst xmlns:a="http://schemas.openxmlformats.org/drawingml/2006/main" xmlns:r="http://schemas.openxmlformats.org/officeDocument/2006/relationships" xmlns:p="http://schemas.openxmlformats.org/presentationml/2006/main">
  <p:tag name="NAME" val="Moon"/>
</p:tagLst>
</file>

<file path=ppt/tags/tag399.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40.xml><?xml version="1.0" encoding="utf-8"?>
<p:tagLst xmlns:a="http://schemas.openxmlformats.org/drawingml/2006/main" xmlns:r="http://schemas.openxmlformats.org/officeDocument/2006/relationships" xmlns:p="http://schemas.openxmlformats.org/presentationml/2006/main">
  <p:tag name="NAME" val="Moon"/>
</p:tagLst>
</file>

<file path=ppt/tags/tag40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01.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402.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403.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40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0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40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40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408.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NAME" val="Moon"/>
</p:tagLst>
</file>

<file path=ppt/tags/tag410.xml><?xml version="1.0" encoding="utf-8"?>
<p:tagLst xmlns:a="http://schemas.openxmlformats.org/drawingml/2006/main" xmlns:r="http://schemas.openxmlformats.org/officeDocument/2006/relationships" xmlns:p="http://schemas.openxmlformats.org/presentationml/2006/main">
  <p:tag name="NAME" val="Logo"/>
</p:tagLst>
</file>

<file path=ppt/tags/tag411.xml><?xml version="1.0" encoding="utf-8"?>
<p:tagLst xmlns:a="http://schemas.openxmlformats.org/drawingml/2006/main" xmlns:r="http://schemas.openxmlformats.org/officeDocument/2006/relationships" xmlns:p="http://schemas.openxmlformats.org/presentationml/2006/main">
  <p:tag name="NAME" val="Moon"/>
</p:tagLst>
</file>

<file path=ppt/tags/tag412.xml><?xml version="1.0" encoding="utf-8"?>
<p:tagLst xmlns:a="http://schemas.openxmlformats.org/drawingml/2006/main" xmlns:r="http://schemas.openxmlformats.org/officeDocument/2006/relationships" xmlns:p="http://schemas.openxmlformats.org/presentationml/2006/main">
  <p:tag name="NAME" val="Moon"/>
</p:tagLst>
</file>

<file path=ppt/tags/tag413.xml><?xml version="1.0" encoding="utf-8"?>
<p:tagLst xmlns:a="http://schemas.openxmlformats.org/drawingml/2006/main" xmlns:r="http://schemas.openxmlformats.org/officeDocument/2006/relationships" xmlns:p="http://schemas.openxmlformats.org/presentationml/2006/main">
  <p:tag name="NAME" val="Moon"/>
</p:tagLst>
</file>

<file path=ppt/tags/tag414.xml><?xml version="1.0" encoding="utf-8"?>
<p:tagLst xmlns:a="http://schemas.openxmlformats.org/drawingml/2006/main" xmlns:r="http://schemas.openxmlformats.org/officeDocument/2006/relationships" xmlns:p="http://schemas.openxmlformats.org/presentationml/2006/main">
  <p:tag name="NAME" val="Moon"/>
</p:tagLst>
</file>

<file path=ppt/tags/tag415.xml><?xml version="1.0" encoding="utf-8"?>
<p:tagLst xmlns:a="http://schemas.openxmlformats.org/drawingml/2006/main" xmlns:r="http://schemas.openxmlformats.org/officeDocument/2006/relationships" xmlns:p="http://schemas.openxmlformats.org/presentationml/2006/main">
  <p:tag name="NAME" val="Moon"/>
</p:tagLst>
</file>

<file path=ppt/tags/tag416.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41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18.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419.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42.xml><?xml version="1.0" encoding="utf-8"?>
<p:tagLst xmlns:a="http://schemas.openxmlformats.org/drawingml/2006/main" xmlns:r="http://schemas.openxmlformats.org/officeDocument/2006/relationships" xmlns:p="http://schemas.openxmlformats.org/presentationml/2006/main">
  <p:tag name="NAME" val="Moon"/>
</p:tagLst>
</file>

<file path=ppt/tags/tag420.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42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22.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423.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424.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425.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7.xml><?xml version="1.0" encoding="utf-8"?>
<p:tagLst xmlns:a="http://schemas.openxmlformats.org/drawingml/2006/main" xmlns:r="http://schemas.openxmlformats.org/officeDocument/2006/relationships" xmlns:p="http://schemas.openxmlformats.org/presentationml/2006/main">
  <p:tag name="NAME" val="Logo"/>
</p:tagLst>
</file>

<file path=ppt/tags/tag428.xml><?xml version="1.0" encoding="utf-8"?>
<p:tagLst xmlns:a="http://schemas.openxmlformats.org/drawingml/2006/main" xmlns:r="http://schemas.openxmlformats.org/officeDocument/2006/relationships" xmlns:p="http://schemas.openxmlformats.org/presentationml/2006/main">
  <p:tag name="NAME" val="Moon"/>
</p:tagLst>
</file>

<file path=ppt/tags/tag429.xml><?xml version="1.0" encoding="utf-8"?>
<p:tagLst xmlns:a="http://schemas.openxmlformats.org/drawingml/2006/main" xmlns:r="http://schemas.openxmlformats.org/officeDocument/2006/relationships" xmlns:p="http://schemas.openxmlformats.org/presentationml/2006/main">
  <p:tag name="NAME" val="Moon"/>
</p:tagLst>
</file>

<file path=ppt/tags/tag43.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430.xml><?xml version="1.0" encoding="utf-8"?>
<p:tagLst xmlns:a="http://schemas.openxmlformats.org/drawingml/2006/main" xmlns:r="http://schemas.openxmlformats.org/officeDocument/2006/relationships" xmlns:p="http://schemas.openxmlformats.org/presentationml/2006/main">
  <p:tag name="NAME" val="Moon"/>
</p:tagLst>
</file>

<file path=ppt/tags/tag431.xml><?xml version="1.0" encoding="utf-8"?>
<p:tagLst xmlns:a="http://schemas.openxmlformats.org/drawingml/2006/main" xmlns:r="http://schemas.openxmlformats.org/officeDocument/2006/relationships" xmlns:p="http://schemas.openxmlformats.org/presentationml/2006/main">
  <p:tag name="NAME" val="Moon"/>
</p:tagLst>
</file>

<file path=ppt/tags/tag432.xml><?xml version="1.0" encoding="utf-8"?>
<p:tagLst xmlns:a="http://schemas.openxmlformats.org/drawingml/2006/main" xmlns:r="http://schemas.openxmlformats.org/officeDocument/2006/relationships" xmlns:p="http://schemas.openxmlformats.org/presentationml/2006/main">
  <p:tag name="NAME" val="Moon"/>
</p:tagLst>
</file>

<file path=ppt/tags/tag433.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43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35.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436.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437.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43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39.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4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4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441.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442.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4.xml><?xml version="1.0" encoding="utf-8"?>
<p:tagLst xmlns:a="http://schemas.openxmlformats.org/drawingml/2006/main" xmlns:r="http://schemas.openxmlformats.org/officeDocument/2006/relationships" xmlns:p="http://schemas.openxmlformats.org/presentationml/2006/main">
  <p:tag name="NAME" val="Logo"/>
</p:tagLst>
</file>

<file path=ppt/tags/tag445.xml><?xml version="1.0" encoding="utf-8"?>
<p:tagLst xmlns:a="http://schemas.openxmlformats.org/drawingml/2006/main" xmlns:r="http://schemas.openxmlformats.org/officeDocument/2006/relationships" xmlns:p="http://schemas.openxmlformats.org/presentationml/2006/main">
  <p:tag name="NAME" val="Moon"/>
</p:tagLst>
</file>

<file path=ppt/tags/tag446.xml><?xml version="1.0" encoding="utf-8"?>
<p:tagLst xmlns:a="http://schemas.openxmlformats.org/drawingml/2006/main" xmlns:r="http://schemas.openxmlformats.org/officeDocument/2006/relationships" xmlns:p="http://schemas.openxmlformats.org/presentationml/2006/main">
  <p:tag name="NAME" val="Moon"/>
</p:tagLst>
</file>

<file path=ppt/tags/tag447.xml><?xml version="1.0" encoding="utf-8"?>
<p:tagLst xmlns:a="http://schemas.openxmlformats.org/drawingml/2006/main" xmlns:r="http://schemas.openxmlformats.org/officeDocument/2006/relationships" xmlns:p="http://schemas.openxmlformats.org/presentationml/2006/main">
  <p:tag name="NAME" val="Moon"/>
</p:tagLst>
</file>

<file path=ppt/tags/tag448.xml><?xml version="1.0" encoding="utf-8"?>
<p:tagLst xmlns:a="http://schemas.openxmlformats.org/drawingml/2006/main" xmlns:r="http://schemas.openxmlformats.org/officeDocument/2006/relationships" xmlns:p="http://schemas.openxmlformats.org/presentationml/2006/main">
  <p:tag name="NAME" val="Moon"/>
</p:tagLst>
</file>

<file path=ppt/tags/tag449.xml><?xml version="1.0" encoding="utf-8"?>
<p:tagLst xmlns:a="http://schemas.openxmlformats.org/drawingml/2006/main" xmlns:r="http://schemas.openxmlformats.org/officeDocument/2006/relationships" xmlns:p="http://schemas.openxmlformats.org/presentationml/2006/main">
  <p:tag name="NAME" val="Moon"/>
</p:tagLst>
</file>

<file path=ppt/tags/tag45.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45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45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5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45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45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45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5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45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45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459.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46.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1.xml><?xml version="1.0" encoding="utf-8"?>
<p:tagLst xmlns:a="http://schemas.openxmlformats.org/drawingml/2006/main" xmlns:r="http://schemas.openxmlformats.org/officeDocument/2006/relationships" xmlns:p="http://schemas.openxmlformats.org/presentationml/2006/main">
  <p:tag name="NAME" val="Logo"/>
</p:tagLst>
</file>

<file path=ppt/tags/tag462.xml><?xml version="1.0" encoding="utf-8"?>
<p:tagLst xmlns:a="http://schemas.openxmlformats.org/drawingml/2006/main" xmlns:r="http://schemas.openxmlformats.org/officeDocument/2006/relationships" xmlns:p="http://schemas.openxmlformats.org/presentationml/2006/main">
  <p:tag name="NAME" val="Moon"/>
</p:tagLst>
</file>

<file path=ppt/tags/tag463.xml><?xml version="1.0" encoding="utf-8"?>
<p:tagLst xmlns:a="http://schemas.openxmlformats.org/drawingml/2006/main" xmlns:r="http://schemas.openxmlformats.org/officeDocument/2006/relationships" xmlns:p="http://schemas.openxmlformats.org/presentationml/2006/main">
  <p:tag name="NAME" val="Moon"/>
</p:tagLst>
</file>

<file path=ppt/tags/tag464.xml><?xml version="1.0" encoding="utf-8"?>
<p:tagLst xmlns:a="http://schemas.openxmlformats.org/drawingml/2006/main" xmlns:r="http://schemas.openxmlformats.org/officeDocument/2006/relationships" xmlns:p="http://schemas.openxmlformats.org/presentationml/2006/main">
  <p:tag name="NAME" val="Moon"/>
</p:tagLst>
</file>

<file path=ppt/tags/tag465.xml><?xml version="1.0" encoding="utf-8"?>
<p:tagLst xmlns:a="http://schemas.openxmlformats.org/drawingml/2006/main" xmlns:r="http://schemas.openxmlformats.org/officeDocument/2006/relationships" xmlns:p="http://schemas.openxmlformats.org/presentationml/2006/main">
  <p:tag name="NAME" val="Moon"/>
</p:tagLst>
</file>

<file path=ppt/tags/tag466.xml><?xml version="1.0" encoding="utf-8"?>
<p:tagLst xmlns:a="http://schemas.openxmlformats.org/drawingml/2006/main" xmlns:r="http://schemas.openxmlformats.org/officeDocument/2006/relationships" xmlns:p="http://schemas.openxmlformats.org/presentationml/2006/main">
  <p:tag name="NAME" val="Moon"/>
</p:tagLst>
</file>

<file path=ppt/tags/tag467.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46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69.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47.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470.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471.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47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7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47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47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476.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8.xml><?xml version="1.0" encoding="utf-8"?>
<p:tagLst xmlns:a="http://schemas.openxmlformats.org/drawingml/2006/main" xmlns:r="http://schemas.openxmlformats.org/officeDocument/2006/relationships" xmlns:p="http://schemas.openxmlformats.org/presentationml/2006/main">
  <p:tag name="NAME" val="Logo"/>
</p:tagLst>
</file>

<file path=ppt/tags/tag479.xml><?xml version="1.0" encoding="utf-8"?>
<p:tagLst xmlns:a="http://schemas.openxmlformats.org/drawingml/2006/main" xmlns:r="http://schemas.openxmlformats.org/officeDocument/2006/relationships" xmlns:p="http://schemas.openxmlformats.org/presentationml/2006/main">
  <p:tag name="NAME" val="Moon"/>
</p:tagLst>
</file>

<file path=ppt/tags/tag4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80.xml><?xml version="1.0" encoding="utf-8"?>
<p:tagLst xmlns:a="http://schemas.openxmlformats.org/drawingml/2006/main" xmlns:r="http://schemas.openxmlformats.org/officeDocument/2006/relationships" xmlns:p="http://schemas.openxmlformats.org/presentationml/2006/main">
  <p:tag name="NAME" val="Moon"/>
</p:tagLst>
</file>

<file path=ppt/tags/tag481.xml><?xml version="1.0" encoding="utf-8"?>
<p:tagLst xmlns:a="http://schemas.openxmlformats.org/drawingml/2006/main" xmlns:r="http://schemas.openxmlformats.org/officeDocument/2006/relationships" xmlns:p="http://schemas.openxmlformats.org/presentationml/2006/main">
  <p:tag name="NAME" val="Moon"/>
</p:tagLst>
</file>

<file path=ppt/tags/tag482.xml><?xml version="1.0" encoding="utf-8"?>
<p:tagLst xmlns:a="http://schemas.openxmlformats.org/drawingml/2006/main" xmlns:r="http://schemas.openxmlformats.org/officeDocument/2006/relationships" xmlns:p="http://schemas.openxmlformats.org/presentationml/2006/main">
  <p:tag name="NAME" val="Moon"/>
</p:tagLst>
</file>

<file path=ppt/tags/tag483.xml><?xml version="1.0" encoding="utf-8"?>
<p:tagLst xmlns:a="http://schemas.openxmlformats.org/drawingml/2006/main" xmlns:r="http://schemas.openxmlformats.org/officeDocument/2006/relationships" xmlns:p="http://schemas.openxmlformats.org/presentationml/2006/main">
  <p:tag name="NAME" val="Moon"/>
</p:tagLst>
</file>

<file path=ppt/tags/tag484.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48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86.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487.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488.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48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9.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490.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491.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492.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493.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5.xml><?xml version="1.0" encoding="utf-8"?>
<p:tagLst xmlns:a="http://schemas.openxmlformats.org/drawingml/2006/main" xmlns:r="http://schemas.openxmlformats.org/officeDocument/2006/relationships" xmlns:p="http://schemas.openxmlformats.org/presentationml/2006/main">
  <p:tag name="NAME" val="Moon"/>
</p:tagLst>
</file>

<file path=ppt/tags/tag496.xml><?xml version="1.0" encoding="utf-8"?>
<p:tagLst xmlns:a="http://schemas.openxmlformats.org/drawingml/2006/main" xmlns:r="http://schemas.openxmlformats.org/officeDocument/2006/relationships" xmlns:p="http://schemas.openxmlformats.org/presentationml/2006/main">
  <p:tag name="NAME" val="Moon"/>
</p:tagLst>
</file>

<file path=ppt/tags/tag497.xml><?xml version="1.0" encoding="utf-8"?>
<p:tagLst xmlns:a="http://schemas.openxmlformats.org/drawingml/2006/main" xmlns:r="http://schemas.openxmlformats.org/officeDocument/2006/relationships" xmlns:p="http://schemas.openxmlformats.org/presentationml/2006/main">
  <p:tag name="NAME" val="Moon"/>
</p:tagLst>
</file>

<file path=ppt/tags/tag498.xml><?xml version="1.0" encoding="utf-8"?>
<p:tagLst xmlns:a="http://schemas.openxmlformats.org/drawingml/2006/main" xmlns:r="http://schemas.openxmlformats.org/officeDocument/2006/relationships" xmlns:p="http://schemas.openxmlformats.org/presentationml/2006/main">
  <p:tag name="NAME" val="Moon"/>
</p:tagLst>
</file>

<file path=ppt/tags/tag499.xml><?xml version="1.0" encoding="utf-8"?>
<p:tagLst xmlns:a="http://schemas.openxmlformats.org/drawingml/2006/main" xmlns:r="http://schemas.openxmlformats.org/officeDocument/2006/relationships" xmlns:p="http://schemas.openxmlformats.org/presentationml/2006/main">
  <p:tag name="NAME" val="Moon"/>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5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50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50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0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50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50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50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0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50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50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509.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51.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3.xml><?xml version="1.0" encoding="utf-8"?>
<p:tagLst xmlns:a="http://schemas.openxmlformats.org/drawingml/2006/main" xmlns:r="http://schemas.openxmlformats.org/officeDocument/2006/relationships" xmlns:p="http://schemas.openxmlformats.org/presentationml/2006/main">
  <p:tag name="NAME" val="Moon"/>
</p:tagLst>
</file>

<file path=ppt/tags/tag514.xml><?xml version="1.0" encoding="utf-8"?>
<p:tagLst xmlns:a="http://schemas.openxmlformats.org/drawingml/2006/main" xmlns:r="http://schemas.openxmlformats.org/officeDocument/2006/relationships" xmlns:p="http://schemas.openxmlformats.org/presentationml/2006/main">
  <p:tag name="NAME" val="Moon"/>
</p:tagLst>
</file>

<file path=ppt/tags/tag515.xml><?xml version="1.0" encoding="utf-8"?>
<p:tagLst xmlns:a="http://schemas.openxmlformats.org/drawingml/2006/main" xmlns:r="http://schemas.openxmlformats.org/officeDocument/2006/relationships" xmlns:p="http://schemas.openxmlformats.org/presentationml/2006/main">
  <p:tag name="NAME" val="Moon"/>
</p:tagLst>
</file>

<file path=ppt/tags/tag516.xml><?xml version="1.0" encoding="utf-8"?>
<p:tagLst xmlns:a="http://schemas.openxmlformats.org/drawingml/2006/main" xmlns:r="http://schemas.openxmlformats.org/officeDocument/2006/relationships" xmlns:p="http://schemas.openxmlformats.org/presentationml/2006/main">
  <p:tag name="NAME" val="Moon"/>
</p:tagLst>
</file>

<file path=ppt/tags/tag517.xml><?xml version="1.0" encoding="utf-8"?>
<p:tagLst xmlns:a="http://schemas.openxmlformats.org/drawingml/2006/main" xmlns:r="http://schemas.openxmlformats.org/officeDocument/2006/relationships" xmlns:p="http://schemas.openxmlformats.org/presentationml/2006/main">
  <p:tag name="NAME" val="Moon"/>
</p:tagLst>
</file>

<file path=ppt/tags/tag518.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51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2.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520.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521.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522.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52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24.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52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52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52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0.xml><?xml version="1.0" encoding="utf-8"?>
<p:tagLst xmlns:a="http://schemas.openxmlformats.org/drawingml/2006/main" xmlns:r="http://schemas.openxmlformats.org/officeDocument/2006/relationships" xmlns:p="http://schemas.openxmlformats.org/presentationml/2006/main">
  <p:tag name="NAME" val="Moon"/>
</p:tagLst>
</file>

<file path=ppt/tags/tag531.xml><?xml version="1.0" encoding="utf-8"?>
<p:tagLst xmlns:a="http://schemas.openxmlformats.org/drawingml/2006/main" xmlns:r="http://schemas.openxmlformats.org/officeDocument/2006/relationships" xmlns:p="http://schemas.openxmlformats.org/presentationml/2006/main">
  <p:tag name="NAME" val="Moon"/>
</p:tagLst>
</file>

<file path=ppt/tags/tag532.xml><?xml version="1.0" encoding="utf-8"?>
<p:tagLst xmlns:a="http://schemas.openxmlformats.org/drawingml/2006/main" xmlns:r="http://schemas.openxmlformats.org/officeDocument/2006/relationships" xmlns:p="http://schemas.openxmlformats.org/presentationml/2006/main">
  <p:tag name="NAME" val="Moon"/>
</p:tagLst>
</file>

<file path=ppt/tags/tag533.xml><?xml version="1.0" encoding="utf-8"?>
<p:tagLst xmlns:a="http://schemas.openxmlformats.org/drawingml/2006/main" xmlns:r="http://schemas.openxmlformats.org/officeDocument/2006/relationships" xmlns:p="http://schemas.openxmlformats.org/presentationml/2006/main">
  <p:tag name="NAME" val="Moon"/>
</p:tagLst>
</file>

<file path=ppt/tags/tag534.xml><?xml version="1.0" encoding="utf-8"?>
<p:tagLst xmlns:a="http://schemas.openxmlformats.org/drawingml/2006/main" xmlns:r="http://schemas.openxmlformats.org/officeDocument/2006/relationships" xmlns:p="http://schemas.openxmlformats.org/presentationml/2006/main">
  <p:tag name="NAME" val="Moon"/>
</p:tagLst>
</file>

<file path=ppt/tags/tag535.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53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37.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538.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539.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54.xml><?xml version="1.0" encoding="utf-8"?>
<p:tagLst xmlns:a="http://schemas.openxmlformats.org/drawingml/2006/main" xmlns:r="http://schemas.openxmlformats.org/officeDocument/2006/relationships" xmlns:p="http://schemas.openxmlformats.org/presentationml/2006/main">
  <p:tag name="NAME" val="Logo"/>
</p:tagLst>
</file>

<file path=ppt/tags/tag54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41.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542.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543.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544.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7.xml><?xml version="1.0" encoding="utf-8"?>
<p:tagLst xmlns:a="http://schemas.openxmlformats.org/drawingml/2006/main" xmlns:r="http://schemas.openxmlformats.org/officeDocument/2006/relationships" xmlns:p="http://schemas.openxmlformats.org/presentationml/2006/main">
  <p:tag name="NAME" val="Moon"/>
</p:tagLst>
</file>

<file path=ppt/tags/tag548.xml><?xml version="1.0" encoding="utf-8"?>
<p:tagLst xmlns:a="http://schemas.openxmlformats.org/drawingml/2006/main" xmlns:r="http://schemas.openxmlformats.org/officeDocument/2006/relationships" xmlns:p="http://schemas.openxmlformats.org/presentationml/2006/main">
  <p:tag name="NAME" val="Moon"/>
</p:tagLst>
</file>

<file path=ppt/tags/tag549.xml><?xml version="1.0" encoding="utf-8"?>
<p:tagLst xmlns:a="http://schemas.openxmlformats.org/drawingml/2006/main" xmlns:r="http://schemas.openxmlformats.org/officeDocument/2006/relationships" xmlns:p="http://schemas.openxmlformats.org/presentationml/2006/main">
  <p:tag name="NAME" val="Moon"/>
</p:tagLst>
</file>

<file path=ppt/tags/tag55.xml><?xml version="1.0" encoding="utf-8"?>
<p:tagLst xmlns:a="http://schemas.openxmlformats.org/drawingml/2006/main" xmlns:r="http://schemas.openxmlformats.org/officeDocument/2006/relationships" xmlns:p="http://schemas.openxmlformats.org/presentationml/2006/main">
  <p:tag name="NAME" val="Moon"/>
</p:tagLst>
</file>

<file path=ppt/tags/tag550.xml><?xml version="1.0" encoding="utf-8"?>
<p:tagLst xmlns:a="http://schemas.openxmlformats.org/drawingml/2006/main" xmlns:r="http://schemas.openxmlformats.org/officeDocument/2006/relationships" xmlns:p="http://schemas.openxmlformats.org/presentationml/2006/main">
  <p:tag name="NAME" val="Moon"/>
</p:tagLst>
</file>

<file path=ppt/tags/tag551.xml><?xml version="1.0" encoding="utf-8"?>
<p:tagLst xmlns:a="http://schemas.openxmlformats.org/drawingml/2006/main" xmlns:r="http://schemas.openxmlformats.org/officeDocument/2006/relationships" xmlns:p="http://schemas.openxmlformats.org/presentationml/2006/main">
  <p:tag name="NAME" val="Moon"/>
</p:tagLst>
</file>

<file path=ppt/tags/tag552.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55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54.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555.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556.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55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58.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55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56.xml><?xml version="1.0" encoding="utf-8"?>
<p:tagLst xmlns:a="http://schemas.openxmlformats.org/drawingml/2006/main" xmlns:r="http://schemas.openxmlformats.org/officeDocument/2006/relationships" xmlns:p="http://schemas.openxmlformats.org/presentationml/2006/main">
  <p:tag name="NAME" val="Moon"/>
</p:tagLst>
</file>

<file path=ppt/tags/tag560.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561.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4.xml><?xml version="1.0" encoding="utf-8"?>
<p:tagLst xmlns:a="http://schemas.openxmlformats.org/drawingml/2006/main" xmlns:r="http://schemas.openxmlformats.org/officeDocument/2006/relationships" xmlns:p="http://schemas.openxmlformats.org/presentationml/2006/main">
  <p:tag name="NAME" val="Moon"/>
</p:tagLst>
</file>

<file path=ppt/tags/tag565.xml><?xml version="1.0" encoding="utf-8"?>
<p:tagLst xmlns:a="http://schemas.openxmlformats.org/drawingml/2006/main" xmlns:r="http://schemas.openxmlformats.org/officeDocument/2006/relationships" xmlns:p="http://schemas.openxmlformats.org/presentationml/2006/main">
  <p:tag name="NAME" val="Moon"/>
</p:tagLst>
</file>

<file path=ppt/tags/tag566.xml><?xml version="1.0" encoding="utf-8"?>
<p:tagLst xmlns:a="http://schemas.openxmlformats.org/drawingml/2006/main" xmlns:r="http://schemas.openxmlformats.org/officeDocument/2006/relationships" xmlns:p="http://schemas.openxmlformats.org/presentationml/2006/main">
  <p:tag name="NAME" val="Moon"/>
</p:tagLst>
</file>

<file path=ppt/tags/tag567.xml><?xml version="1.0" encoding="utf-8"?>
<p:tagLst xmlns:a="http://schemas.openxmlformats.org/drawingml/2006/main" xmlns:r="http://schemas.openxmlformats.org/officeDocument/2006/relationships" xmlns:p="http://schemas.openxmlformats.org/presentationml/2006/main">
  <p:tag name="NAME" val="Moon"/>
</p:tagLst>
</file>

<file path=ppt/tags/tag568.xml><?xml version="1.0" encoding="utf-8"?>
<p:tagLst xmlns:a="http://schemas.openxmlformats.org/drawingml/2006/main" xmlns:r="http://schemas.openxmlformats.org/officeDocument/2006/relationships" xmlns:p="http://schemas.openxmlformats.org/presentationml/2006/main">
  <p:tag name="NAME" val="Moon"/>
</p:tagLst>
</file>

<file path=ppt/tags/tag569.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57.xml><?xml version="1.0" encoding="utf-8"?>
<p:tagLst xmlns:a="http://schemas.openxmlformats.org/drawingml/2006/main" xmlns:r="http://schemas.openxmlformats.org/officeDocument/2006/relationships" xmlns:p="http://schemas.openxmlformats.org/presentationml/2006/main">
  <p:tag name="NAME" val="Moon"/>
</p:tagLst>
</file>

<file path=ppt/tags/tag57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71.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572.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573.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57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7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57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57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578.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NAME" val="Moon"/>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1.xml><?xml version="1.0" encoding="utf-8"?>
<p:tagLst xmlns:a="http://schemas.openxmlformats.org/drawingml/2006/main" xmlns:r="http://schemas.openxmlformats.org/officeDocument/2006/relationships" xmlns:p="http://schemas.openxmlformats.org/presentationml/2006/main">
  <p:tag name="NAME" val="Moon"/>
</p:tagLst>
</file>

<file path=ppt/tags/tag582.xml><?xml version="1.0" encoding="utf-8"?>
<p:tagLst xmlns:a="http://schemas.openxmlformats.org/drawingml/2006/main" xmlns:r="http://schemas.openxmlformats.org/officeDocument/2006/relationships" xmlns:p="http://schemas.openxmlformats.org/presentationml/2006/main">
  <p:tag name="NAME" val="Moon"/>
</p:tagLst>
</file>

<file path=ppt/tags/tag583.xml><?xml version="1.0" encoding="utf-8"?>
<p:tagLst xmlns:a="http://schemas.openxmlformats.org/drawingml/2006/main" xmlns:r="http://schemas.openxmlformats.org/officeDocument/2006/relationships" xmlns:p="http://schemas.openxmlformats.org/presentationml/2006/main">
  <p:tag name="NAME" val="Moon"/>
</p:tagLst>
</file>

<file path=ppt/tags/tag584.xml><?xml version="1.0" encoding="utf-8"?>
<p:tagLst xmlns:a="http://schemas.openxmlformats.org/drawingml/2006/main" xmlns:r="http://schemas.openxmlformats.org/officeDocument/2006/relationships" xmlns:p="http://schemas.openxmlformats.org/presentationml/2006/main">
  <p:tag name="NAME" val="Moon"/>
</p:tagLst>
</file>

<file path=ppt/tags/tag585.xml><?xml version="1.0" encoding="utf-8"?>
<p:tagLst xmlns:a="http://schemas.openxmlformats.org/drawingml/2006/main" xmlns:r="http://schemas.openxmlformats.org/officeDocument/2006/relationships" xmlns:p="http://schemas.openxmlformats.org/presentationml/2006/main">
  <p:tag name="NAME" val="Moon"/>
</p:tagLst>
</file>

<file path=ppt/tags/tag586.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58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88.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589.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59.xml><?xml version="1.0" encoding="utf-8"?>
<p:tagLst xmlns:a="http://schemas.openxmlformats.org/drawingml/2006/main" xmlns:r="http://schemas.openxmlformats.org/officeDocument/2006/relationships" xmlns:p="http://schemas.openxmlformats.org/presentationml/2006/main">
  <p:tag name="NAME" val="Moon"/>
</p:tagLst>
</file>

<file path=ppt/tags/tag590.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59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92.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593.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594.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595.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8.xml><?xml version="1.0" encoding="utf-8"?>
<p:tagLst xmlns:a="http://schemas.openxmlformats.org/drawingml/2006/main" xmlns:r="http://schemas.openxmlformats.org/officeDocument/2006/relationships" xmlns:p="http://schemas.openxmlformats.org/presentationml/2006/main">
  <p:tag name="NAME" val="Moon"/>
</p:tagLst>
</file>

<file path=ppt/tags/tag599.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6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600.xml><?xml version="1.0" encoding="utf-8"?>
<p:tagLst xmlns:a="http://schemas.openxmlformats.org/drawingml/2006/main" xmlns:r="http://schemas.openxmlformats.org/officeDocument/2006/relationships" xmlns:p="http://schemas.openxmlformats.org/presentationml/2006/main">
  <p:tag name="NAME" val="Moon"/>
</p:tagLst>
</file>

<file path=ppt/tags/tag601.xml><?xml version="1.0" encoding="utf-8"?>
<p:tagLst xmlns:a="http://schemas.openxmlformats.org/drawingml/2006/main" xmlns:r="http://schemas.openxmlformats.org/officeDocument/2006/relationships" xmlns:p="http://schemas.openxmlformats.org/presentationml/2006/main">
  <p:tag name="NAME" val="Moon"/>
</p:tagLst>
</file>

<file path=ppt/tags/tag602.xml><?xml version="1.0" encoding="utf-8"?>
<p:tagLst xmlns:a="http://schemas.openxmlformats.org/drawingml/2006/main" xmlns:r="http://schemas.openxmlformats.org/officeDocument/2006/relationships" xmlns:p="http://schemas.openxmlformats.org/presentationml/2006/main">
  <p:tag name="NAME" val="Moon"/>
</p:tagLst>
</file>

<file path=ppt/tags/tag603.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60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605.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606.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607.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60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609.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6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61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611.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612.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5.xml><?xml version="1.0" encoding="utf-8"?>
<p:tagLst xmlns:a="http://schemas.openxmlformats.org/drawingml/2006/main" xmlns:r="http://schemas.openxmlformats.org/officeDocument/2006/relationships" xmlns:p="http://schemas.openxmlformats.org/presentationml/2006/main">
  <p:tag name="NAME" val="Moon"/>
</p:tagLst>
</file>

<file path=ppt/tags/tag616.xml><?xml version="1.0" encoding="utf-8"?>
<p:tagLst xmlns:a="http://schemas.openxmlformats.org/drawingml/2006/main" xmlns:r="http://schemas.openxmlformats.org/officeDocument/2006/relationships" xmlns:p="http://schemas.openxmlformats.org/presentationml/2006/main">
  <p:tag name="NAME" val="Moon"/>
</p:tagLst>
</file>

<file path=ppt/tags/tag617.xml><?xml version="1.0" encoding="utf-8"?>
<p:tagLst xmlns:a="http://schemas.openxmlformats.org/drawingml/2006/main" xmlns:r="http://schemas.openxmlformats.org/officeDocument/2006/relationships" xmlns:p="http://schemas.openxmlformats.org/presentationml/2006/main">
  <p:tag name="NAME" val="Moon"/>
</p:tagLst>
</file>

<file path=ppt/tags/tag618.xml><?xml version="1.0" encoding="utf-8"?>
<p:tagLst xmlns:a="http://schemas.openxmlformats.org/drawingml/2006/main" xmlns:r="http://schemas.openxmlformats.org/officeDocument/2006/relationships" xmlns:p="http://schemas.openxmlformats.org/presentationml/2006/main">
  <p:tag name="NAME" val="Moon"/>
</p:tagLst>
</file>

<file path=ppt/tags/tag619.xml><?xml version="1.0" encoding="utf-8"?>
<p:tagLst xmlns:a="http://schemas.openxmlformats.org/drawingml/2006/main" xmlns:r="http://schemas.openxmlformats.org/officeDocument/2006/relationships" xmlns:p="http://schemas.openxmlformats.org/presentationml/2006/main">
  <p:tag name="NAME" val="Moon"/>
</p:tagLst>
</file>

<file path=ppt/tags/tag6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62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62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62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62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62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62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62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62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62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629.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6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2.xml><?xml version="1.0" encoding="utf-8"?>
<p:tagLst xmlns:a="http://schemas.openxmlformats.org/drawingml/2006/main" xmlns:r="http://schemas.openxmlformats.org/officeDocument/2006/relationships" xmlns:p="http://schemas.openxmlformats.org/presentationml/2006/main">
  <p:tag name="NAME" val="Moon"/>
</p:tagLst>
</file>

<file path=ppt/tags/tag633.xml><?xml version="1.0" encoding="utf-8"?>
<p:tagLst xmlns:a="http://schemas.openxmlformats.org/drawingml/2006/main" xmlns:r="http://schemas.openxmlformats.org/officeDocument/2006/relationships" xmlns:p="http://schemas.openxmlformats.org/presentationml/2006/main">
  <p:tag name="NAME" val="Moon"/>
</p:tagLst>
</file>

<file path=ppt/tags/tag634.xml><?xml version="1.0" encoding="utf-8"?>
<p:tagLst xmlns:a="http://schemas.openxmlformats.org/drawingml/2006/main" xmlns:r="http://schemas.openxmlformats.org/officeDocument/2006/relationships" xmlns:p="http://schemas.openxmlformats.org/presentationml/2006/main">
  <p:tag name="NAME" val="Moon"/>
</p:tagLst>
</file>

<file path=ppt/tags/tag635.xml><?xml version="1.0" encoding="utf-8"?>
<p:tagLst xmlns:a="http://schemas.openxmlformats.org/drawingml/2006/main" xmlns:r="http://schemas.openxmlformats.org/officeDocument/2006/relationships" xmlns:p="http://schemas.openxmlformats.org/presentationml/2006/main">
  <p:tag name="NAME" val="Moon"/>
</p:tagLst>
</file>

<file path=ppt/tags/tag636.xml><?xml version="1.0" encoding="utf-8"?>
<p:tagLst xmlns:a="http://schemas.openxmlformats.org/drawingml/2006/main" xmlns:r="http://schemas.openxmlformats.org/officeDocument/2006/relationships" xmlns:p="http://schemas.openxmlformats.org/presentationml/2006/main">
  <p:tag name="NAME" val="Moon"/>
</p:tagLst>
</file>

<file path=ppt/tags/tag637.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63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639.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6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640.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641.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64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64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64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64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646.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9.xml><?xml version="1.0" encoding="utf-8"?>
<p:tagLst xmlns:a="http://schemas.openxmlformats.org/drawingml/2006/main" xmlns:r="http://schemas.openxmlformats.org/officeDocument/2006/relationships" xmlns:p="http://schemas.openxmlformats.org/presentationml/2006/main">
  <p:tag name="NAME" val="Moon"/>
</p:tagLst>
</file>

<file path=ppt/tags/tag6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650.xml><?xml version="1.0" encoding="utf-8"?>
<p:tagLst xmlns:a="http://schemas.openxmlformats.org/drawingml/2006/main" xmlns:r="http://schemas.openxmlformats.org/officeDocument/2006/relationships" xmlns:p="http://schemas.openxmlformats.org/presentationml/2006/main">
  <p:tag name="NAME" val="Moon"/>
</p:tagLst>
</file>

<file path=ppt/tags/tag651.xml><?xml version="1.0" encoding="utf-8"?>
<p:tagLst xmlns:a="http://schemas.openxmlformats.org/drawingml/2006/main" xmlns:r="http://schemas.openxmlformats.org/officeDocument/2006/relationships" xmlns:p="http://schemas.openxmlformats.org/presentationml/2006/main">
  <p:tag name="NAME" val="Moon"/>
</p:tagLst>
</file>

<file path=ppt/tags/tag652.xml><?xml version="1.0" encoding="utf-8"?>
<p:tagLst xmlns:a="http://schemas.openxmlformats.org/drawingml/2006/main" xmlns:r="http://schemas.openxmlformats.org/officeDocument/2006/relationships" xmlns:p="http://schemas.openxmlformats.org/presentationml/2006/main">
  <p:tag name="NAME" val="Moon"/>
</p:tagLst>
</file>

<file path=ppt/tags/tag653.xml><?xml version="1.0" encoding="utf-8"?>
<p:tagLst xmlns:a="http://schemas.openxmlformats.org/drawingml/2006/main" xmlns:r="http://schemas.openxmlformats.org/officeDocument/2006/relationships" xmlns:p="http://schemas.openxmlformats.org/presentationml/2006/main">
  <p:tag name="NAME" val="Moon"/>
</p:tagLst>
</file>

<file path=ppt/tags/tag654.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65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656.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657.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658.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65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6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660.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661.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662.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663.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6.xml><?xml version="1.0" encoding="utf-8"?>
<p:tagLst xmlns:a="http://schemas.openxmlformats.org/drawingml/2006/main" xmlns:r="http://schemas.openxmlformats.org/officeDocument/2006/relationships" xmlns:p="http://schemas.openxmlformats.org/presentationml/2006/main">
  <p:tag name="NAME" val="Moon"/>
</p:tagLst>
</file>

<file path=ppt/tags/tag667.xml><?xml version="1.0" encoding="utf-8"?>
<p:tagLst xmlns:a="http://schemas.openxmlformats.org/drawingml/2006/main" xmlns:r="http://schemas.openxmlformats.org/officeDocument/2006/relationships" xmlns:p="http://schemas.openxmlformats.org/presentationml/2006/main">
  <p:tag name="NAME" val="Moon"/>
</p:tagLst>
</file>

<file path=ppt/tags/tag668.xml><?xml version="1.0" encoding="utf-8"?>
<p:tagLst xmlns:a="http://schemas.openxmlformats.org/drawingml/2006/main" xmlns:r="http://schemas.openxmlformats.org/officeDocument/2006/relationships" xmlns:p="http://schemas.openxmlformats.org/presentationml/2006/main">
  <p:tag name="NAME" val="Moon"/>
</p:tagLst>
</file>

<file path=ppt/tags/tag669.xml><?xml version="1.0" encoding="utf-8"?>
<p:tagLst xmlns:a="http://schemas.openxmlformats.org/drawingml/2006/main" xmlns:r="http://schemas.openxmlformats.org/officeDocument/2006/relationships" xmlns:p="http://schemas.openxmlformats.org/presentationml/2006/main">
  <p:tag name="NAME" val="Moon"/>
</p:tagLst>
</file>

<file path=ppt/tags/tag6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670.xml><?xml version="1.0" encoding="utf-8"?>
<p:tagLst xmlns:a="http://schemas.openxmlformats.org/drawingml/2006/main" xmlns:r="http://schemas.openxmlformats.org/officeDocument/2006/relationships" xmlns:p="http://schemas.openxmlformats.org/presentationml/2006/main">
  <p:tag name="NAME" val="Moon"/>
</p:tagLst>
</file>

<file path=ppt/tags/tag671.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67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673.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674.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675.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67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677.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678.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679.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6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680.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3.xml><?xml version="1.0" encoding="utf-8"?>
<p:tagLst xmlns:a="http://schemas.openxmlformats.org/drawingml/2006/main" xmlns:r="http://schemas.openxmlformats.org/officeDocument/2006/relationships" xmlns:p="http://schemas.openxmlformats.org/presentationml/2006/main">
  <p:tag name="NAME" val="Moon"/>
</p:tagLst>
</file>

<file path=ppt/tags/tag684.xml><?xml version="1.0" encoding="utf-8"?>
<p:tagLst xmlns:a="http://schemas.openxmlformats.org/drawingml/2006/main" xmlns:r="http://schemas.openxmlformats.org/officeDocument/2006/relationships" xmlns:p="http://schemas.openxmlformats.org/presentationml/2006/main">
  <p:tag name="NAME" val="Moon"/>
</p:tagLst>
</file>

<file path=ppt/tags/tag685.xml><?xml version="1.0" encoding="utf-8"?>
<p:tagLst xmlns:a="http://schemas.openxmlformats.org/drawingml/2006/main" xmlns:r="http://schemas.openxmlformats.org/officeDocument/2006/relationships" xmlns:p="http://schemas.openxmlformats.org/presentationml/2006/main">
  <p:tag name="NAME" val="Moon"/>
</p:tagLst>
</file>

<file path=ppt/tags/tag686.xml><?xml version="1.0" encoding="utf-8"?>
<p:tagLst xmlns:a="http://schemas.openxmlformats.org/drawingml/2006/main" xmlns:r="http://schemas.openxmlformats.org/officeDocument/2006/relationships" xmlns:p="http://schemas.openxmlformats.org/presentationml/2006/main">
  <p:tag name="NAME" val="Moon"/>
</p:tagLst>
</file>

<file path=ppt/tags/tag687.xml><?xml version="1.0" encoding="utf-8"?>
<p:tagLst xmlns:a="http://schemas.openxmlformats.org/drawingml/2006/main" xmlns:r="http://schemas.openxmlformats.org/officeDocument/2006/relationships" xmlns:p="http://schemas.openxmlformats.org/presentationml/2006/main">
  <p:tag name="NAME" val="Moon"/>
</p:tagLst>
</file>

<file path=ppt/tags/tag688.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68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69.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690.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691.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692.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69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694.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69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69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69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0.xml><?xml version="1.0" encoding="utf-8"?>
<p:tagLst xmlns:a="http://schemas.openxmlformats.org/drawingml/2006/main" xmlns:r="http://schemas.openxmlformats.org/officeDocument/2006/relationships" xmlns:p="http://schemas.openxmlformats.org/presentationml/2006/main">
  <p:tag name="NAME" val="Moon"/>
</p:tagLst>
</file>

<file path=ppt/tags/tag701.xml><?xml version="1.0" encoding="utf-8"?>
<p:tagLst xmlns:a="http://schemas.openxmlformats.org/drawingml/2006/main" xmlns:r="http://schemas.openxmlformats.org/officeDocument/2006/relationships" xmlns:p="http://schemas.openxmlformats.org/presentationml/2006/main">
  <p:tag name="NAME" val="Moon"/>
</p:tagLst>
</file>

<file path=ppt/tags/tag702.xml><?xml version="1.0" encoding="utf-8"?>
<p:tagLst xmlns:a="http://schemas.openxmlformats.org/drawingml/2006/main" xmlns:r="http://schemas.openxmlformats.org/officeDocument/2006/relationships" xmlns:p="http://schemas.openxmlformats.org/presentationml/2006/main">
  <p:tag name="NAME" val="Moon"/>
</p:tagLst>
</file>

<file path=ppt/tags/tag703.xml><?xml version="1.0" encoding="utf-8"?>
<p:tagLst xmlns:a="http://schemas.openxmlformats.org/drawingml/2006/main" xmlns:r="http://schemas.openxmlformats.org/officeDocument/2006/relationships" xmlns:p="http://schemas.openxmlformats.org/presentationml/2006/main">
  <p:tag name="NAME" val="Moon"/>
</p:tagLst>
</file>

<file path=ppt/tags/tag704.xml><?xml version="1.0" encoding="utf-8"?>
<p:tagLst xmlns:a="http://schemas.openxmlformats.org/drawingml/2006/main" xmlns:r="http://schemas.openxmlformats.org/officeDocument/2006/relationships" xmlns:p="http://schemas.openxmlformats.org/presentationml/2006/main">
  <p:tag name="NAME" val="Moon"/>
</p:tagLst>
</file>

<file path=ppt/tags/tag705.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70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707.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708.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709.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71.xml><?xml version="1.0" encoding="utf-8"?>
<p:tagLst xmlns:a="http://schemas.openxmlformats.org/drawingml/2006/main" xmlns:r="http://schemas.openxmlformats.org/officeDocument/2006/relationships" xmlns:p="http://schemas.openxmlformats.org/presentationml/2006/main">
  <p:tag name="NAME" val="Logo"/>
</p:tagLst>
</file>

<file path=ppt/tags/tag71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711.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712.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713.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714.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7.xml><?xml version="1.0" encoding="utf-8"?>
<p:tagLst xmlns:a="http://schemas.openxmlformats.org/drawingml/2006/main" xmlns:r="http://schemas.openxmlformats.org/officeDocument/2006/relationships" xmlns:p="http://schemas.openxmlformats.org/presentationml/2006/main">
  <p:tag name="NAME" val="Moon"/>
</p:tagLst>
</file>

<file path=ppt/tags/tag718.xml><?xml version="1.0" encoding="utf-8"?>
<p:tagLst xmlns:a="http://schemas.openxmlformats.org/drawingml/2006/main" xmlns:r="http://schemas.openxmlformats.org/officeDocument/2006/relationships" xmlns:p="http://schemas.openxmlformats.org/presentationml/2006/main">
  <p:tag name="NAME" val="Moon"/>
</p:tagLst>
</file>

<file path=ppt/tags/tag719.xml><?xml version="1.0" encoding="utf-8"?>
<p:tagLst xmlns:a="http://schemas.openxmlformats.org/drawingml/2006/main" xmlns:r="http://schemas.openxmlformats.org/officeDocument/2006/relationships" xmlns:p="http://schemas.openxmlformats.org/presentationml/2006/main">
  <p:tag name="NAME" val="Moon"/>
</p:tagLst>
</file>

<file path=ppt/tags/tag72.xml><?xml version="1.0" encoding="utf-8"?>
<p:tagLst xmlns:a="http://schemas.openxmlformats.org/drawingml/2006/main" xmlns:r="http://schemas.openxmlformats.org/officeDocument/2006/relationships" xmlns:p="http://schemas.openxmlformats.org/presentationml/2006/main">
  <p:tag name="NAME" val="Moon"/>
</p:tagLst>
</file>

<file path=ppt/tags/tag720.xml><?xml version="1.0" encoding="utf-8"?>
<p:tagLst xmlns:a="http://schemas.openxmlformats.org/drawingml/2006/main" xmlns:r="http://schemas.openxmlformats.org/officeDocument/2006/relationships" xmlns:p="http://schemas.openxmlformats.org/presentationml/2006/main">
  <p:tag name="NAME" val="Moon"/>
</p:tagLst>
</file>

<file path=ppt/tags/tag721.xml><?xml version="1.0" encoding="utf-8"?>
<p:tagLst xmlns:a="http://schemas.openxmlformats.org/drawingml/2006/main" xmlns:r="http://schemas.openxmlformats.org/officeDocument/2006/relationships" xmlns:p="http://schemas.openxmlformats.org/presentationml/2006/main">
  <p:tag name="NAME" val="Moon"/>
</p:tagLst>
</file>

<file path=ppt/tags/tag722.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72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724.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725.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726.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72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728.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72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73.xml><?xml version="1.0" encoding="utf-8"?>
<p:tagLst xmlns:a="http://schemas.openxmlformats.org/drawingml/2006/main" xmlns:r="http://schemas.openxmlformats.org/officeDocument/2006/relationships" xmlns:p="http://schemas.openxmlformats.org/presentationml/2006/main">
  <p:tag name="NAME" val="Moon"/>
</p:tagLst>
</file>

<file path=ppt/tags/tag730.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731.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4.xml><?xml version="1.0" encoding="utf-8"?>
<p:tagLst xmlns:a="http://schemas.openxmlformats.org/drawingml/2006/main" xmlns:r="http://schemas.openxmlformats.org/officeDocument/2006/relationships" xmlns:p="http://schemas.openxmlformats.org/presentationml/2006/main">
  <p:tag name="NAME" val="Moon"/>
</p:tagLst>
</file>

<file path=ppt/tags/tag735.xml><?xml version="1.0" encoding="utf-8"?>
<p:tagLst xmlns:a="http://schemas.openxmlformats.org/drawingml/2006/main" xmlns:r="http://schemas.openxmlformats.org/officeDocument/2006/relationships" xmlns:p="http://schemas.openxmlformats.org/presentationml/2006/main">
  <p:tag name="NAME" val="Moon"/>
</p:tagLst>
</file>

<file path=ppt/tags/tag736.xml><?xml version="1.0" encoding="utf-8"?>
<p:tagLst xmlns:a="http://schemas.openxmlformats.org/drawingml/2006/main" xmlns:r="http://schemas.openxmlformats.org/officeDocument/2006/relationships" xmlns:p="http://schemas.openxmlformats.org/presentationml/2006/main">
  <p:tag name="NAME" val="Moon"/>
</p:tagLst>
</file>

<file path=ppt/tags/tag737.xml><?xml version="1.0" encoding="utf-8"?>
<p:tagLst xmlns:a="http://schemas.openxmlformats.org/drawingml/2006/main" xmlns:r="http://schemas.openxmlformats.org/officeDocument/2006/relationships" xmlns:p="http://schemas.openxmlformats.org/presentationml/2006/main">
  <p:tag name="NAME" val="Moon"/>
</p:tagLst>
</file>

<file path=ppt/tags/tag738.xml><?xml version="1.0" encoding="utf-8"?>
<p:tagLst xmlns:a="http://schemas.openxmlformats.org/drawingml/2006/main" xmlns:r="http://schemas.openxmlformats.org/officeDocument/2006/relationships" xmlns:p="http://schemas.openxmlformats.org/presentationml/2006/main">
  <p:tag name="NAME" val="Moon"/>
</p:tagLst>
</file>

<file path=ppt/tags/tag739.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74.xml><?xml version="1.0" encoding="utf-8"?>
<p:tagLst xmlns:a="http://schemas.openxmlformats.org/drawingml/2006/main" xmlns:r="http://schemas.openxmlformats.org/officeDocument/2006/relationships" xmlns:p="http://schemas.openxmlformats.org/presentationml/2006/main">
  <p:tag name="NAME" val="Moon"/>
</p:tagLst>
</file>

<file path=ppt/tags/tag74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741.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742.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743.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74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74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74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74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748.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NAME" val="Moon"/>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2.xml><?xml version="1.0" encoding="utf-8"?>
<p:tagLst xmlns:a="http://schemas.openxmlformats.org/drawingml/2006/main" xmlns:r="http://schemas.openxmlformats.org/officeDocument/2006/relationships" xmlns:p="http://schemas.openxmlformats.org/presentationml/2006/main">
  <p:tag name="NAME" val="Moon"/>
</p:tagLst>
</file>

<file path=ppt/tags/tag753.xml><?xml version="1.0" encoding="utf-8"?>
<p:tagLst xmlns:a="http://schemas.openxmlformats.org/drawingml/2006/main" xmlns:r="http://schemas.openxmlformats.org/officeDocument/2006/relationships" xmlns:p="http://schemas.openxmlformats.org/presentationml/2006/main">
  <p:tag name="NAME" val="Moon"/>
</p:tagLst>
</file>

<file path=ppt/tags/tag754.xml><?xml version="1.0" encoding="utf-8"?>
<p:tagLst xmlns:a="http://schemas.openxmlformats.org/drawingml/2006/main" xmlns:r="http://schemas.openxmlformats.org/officeDocument/2006/relationships" xmlns:p="http://schemas.openxmlformats.org/presentationml/2006/main">
  <p:tag name="NAME" val="Moon"/>
</p:tagLst>
</file>

<file path=ppt/tags/tag755.xml><?xml version="1.0" encoding="utf-8"?>
<p:tagLst xmlns:a="http://schemas.openxmlformats.org/drawingml/2006/main" xmlns:r="http://schemas.openxmlformats.org/officeDocument/2006/relationships" xmlns:p="http://schemas.openxmlformats.org/presentationml/2006/main">
  <p:tag name="NAME" val="Moon"/>
</p:tagLst>
</file>

<file path=ppt/tags/tag756.xml><?xml version="1.0" encoding="utf-8"?>
<p:tagLst xmlns:a="http://schemas.openxmlformats.org/drawingml/2006/main" xmlns:r="http://schemas.openxmlformats.org/officeDocument/2006/relationships" xmlns:p="http://schemas.openxmlformats.org/presentationml/2006/main">
  <p:tag name="NAME" val="Moon"/>
</p:tagLst>
</file>

<file path=ppt/tags/tag757.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75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759.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76.xml><?xml version="1.0" encoding="utf-8"?>
<p:tagLst xmlns:a="http://schemas.openxmlformats.org/drawingml/2006/main" xmlns:r="http://schemas.openxmlformats.org/officeDocument/2006/relationships" xmlns:p="http://schemas.openxmlformats.org/presentationml/2006/main">
  <p:tag name="NAME" val="Moon"/>
</p:tagLst>
</file>

<file path=ppt/tags/tag760.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761.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76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76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76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76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766.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9.xml><?xml version="1.0" encoding="utf-8"?>
<p:tagLst xmlns:a="http://schemas.openxmlformats.org/drawingml/2006/main" xmlns:r="http://schemas.openxmlformats.org/officeDocument/2006/relationships" xmlns:p="http://schemas.openxmlformats.org/presentationml/2006/main">
  <p:tag name="NAME" val="Moon"/>
</p:tagLst>
</file>

<file path=ppt/tags/tag77.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770.xml><?xml version="1.0" encoding="utf-8"?>
<p:tagLst xmlns:a="http://schemas.openxmlformats.org/drawingml/2006/main" xmlns:r="http://schemas.openxmlformats.org/officeDocument/2006/relationships" xmlns:p="http://schemas.openxmlformats.org/presentationml/2006/main">
  <p:tag name="NAME" val="Moon"/>
</p:tagLst>
</file>

<file path=ppt/tags/tag771.xml><?xml version="1.0" encoding="utf-8"?>
<p:tagLst xmlns:a="http://schemas.openxmlformats.org/drawingml/2006/main" xmlns:r="http://schemas.openxmlformats.org/officeDocument/2006/relationships" xmlns:p="http://schemas.openxmlformats.org/presentationml/2006/main">
  <p:tag name="NAME" val="Moon"/>
</p:tagLst>
</file>

<file path=ppt/tags/tag772.xml><?xml version="1.0" encoding="utf-8"?>
<p:tagLst xmlns:a="http://schemas.openxmlformats.org/drawingml/2006/main" xmlns:r="http://schemas.openxmlformats.org/officeDocument/2006/relationships" xmlns:p="http://schemas.openxmlformats.org/presentationml/2006/main">
  <p:tag name="NAME" val="Moon"/>
</p:tagLst>
</file>

<file path=ppt/tags/tag773.xml><?xml version="1.0" encoding="utf-8"?>
<p:tagLst xmlns:a="http://schemas.openxmlformats.org/drawingml/2006/main" xmlns:r="http://schemas.openxmlformats.org/officeDocument/2006/relationships" xmlns:p="http://schemas.openxmlformats.org/presentationml/2006/main">
  <p:tag name="NAME" val="Moon"/>
</p:tagLst>
</file>

<file path=ppt/tags/tag774.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77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776.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777.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778.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77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7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780.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781.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782.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783.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6.xml><?xml version="1.0" encoding="utf-8"?>
<p:tagLst xmlns:a="http://schemas.openxmlformats.org/drawingml/2006/main" xmlns:r="http://schemas.openxmlformats.org/officeDocument/2006/relationships" xmlns:p="http://schemas.openxmlformats.org/presentationml/2006/main">
  <p:tag name="NAME" val="Moon"/>
</p:tagLst>
</file>

<file path=ppt/tags/tag787.xml><?xml version="1.0" encoding="utf-8"?>
<p:tagLst xmlns:a="http://schemas.openxmlformats.org/drawingml/2006/main" xmlns:r="http://schemas.openxmlformats.org/officeDocument/2006/relationships" xmlns:p="http://schemas.openxmlformats.org/presentationml/2006/main">
  <p:tag name="NAME" val="Moon"/>
</p:tagLst>
</file>

<file path=ppt/tags/tag788.xml><?xml version="1.0" encoding="utf-8"?>
<p:tagLst xmlns:a="http://schemas.openxmlformats.org/drawingml/2006/main" xmlns:r="http://schemas.openxmlformats.org/officeDocument/2006/relationships" xmlns:p="http://schemas.openxmlformats.org/presentationml/2006/main">
  <p:tag name="NAME" val="Moon"/>
</p:tagLst>
</file>

<file path=ppt/tags/tag789.xml><?xml version="1.0" encoding="utf-8"?>
<p:tagLst xmlns:a="http://schemas.openxmlformats.org/drawingml/2006/main" xmlns:r="http://schemas.openxmlformats.org/officeDocument/2006/relationships" xmlns:p="http://schemas.openxmlformats.org/presentationml/2006/main">
  <p:tag name="NAME" val="Moon"/>
</p:tagLst>
</file>

<file path=ppt/tags/tag79.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790.xml><?xml version="1.0" encoding="utf-8"?>
<p:tagLst xmlns:a="http://schemas.openxmlformats.org/drawingml/2006/main" xmlns:r="http://schemas.openxmlformats.org/officeDocument/2006/relationships" xmlns:p="http://schemas.openxmlformats.org/presentationml/2006/main">
  <p:tag name="NAME" val="Moon"/>
</p:tagLst>
</file>

<file path=ppt/tags/tag791.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79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793.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794.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795.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79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797.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798.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799.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800.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3.xml><?xml version="1.0" encoding="utf-8"?>
<p:tagLst xmlns:a="http://schemas.openxmlformats.org/drawingml/2006/main" xmlns:r="http://schemas.openxmlformats.org/officeDocument/2006/relationships" xmlns:p="http://schemas.openxmlformats.org/presentationml/2006/main">
  <p:tag name="NAME" val="Moon"/>
</p:tagLst>
</file>

<file path=ppt/tags/tag804.xml><?xml version="1.0" encoding="utf-8"?>
<p:tagLst xmlns:a="http://schemas.openxmlformats.org/drawingml/2006/main" xmlns:r="http://schemas.openxmlformats.org/officeDocument/2006/relationships" xmlns:p="http://schemas.openxmlformats.org/presentationml/2006/main">
  <p:tag name="NAME" val="Moon"/>
</p:tagLst>
</file>

<file path=ppt/tags/tag805.xml><?xml version="1.0" encoding="utf-8"?>
<p:tagLst xmlns:a="http://schemas.openxmlformats.org/drawingml/2006/main" xmlns:r="http://schemas.openxmlformats.org/officeDocument/2006/relationships" xmlns:p="http://schemas.openxmlformats.org/presentationml/2006/main">
  <p:tag name="NAME" val="Moon"/>
</p:tagLst>
</file>

<file path=ppt/tags/tag806.xml><?xml version="1.0" encoding="utf-8"?>
<p:tagLst xmlns:a="http://schemas.openxmlformats.org/drawingml/2006/main" xmlns:r="http://schemas.openxmlformats.org/officeDocument/2006/relationships" xmlns:p="http://schemas.openxmlformats.org/presentationml/2006/main">
  <p:tag name="NAME" val="Moon"/>
</p:tagLst>
</file>

<file path=ppt/tags/tag807.xml><?xml version="1.0" encoding="utf-8"?>
<p:tagLst xmlns:a="http://schemas.openxmlformats.org/drawingml/2006/main" xmlns:r="http://schemas.openxmlformats.org/officeDocument/2006/relationships" xmlns:p="http://schemas.openxmlformats.org/presentationml/2006/main">
  <p:tag name="NAME" val="Moon"/>
</p:tagLst>
</file>

<file path=ppt/tags/tag808.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80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81.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810.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811.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812.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81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814.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81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81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81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820.xml><?xml version="1.0" encoding="utf-8"?>
<p:tagLst xmlns:a="http://schemas.openxmlformats.org/drawingml/2006/main" xmlns:r="http://schemas.openxmlformats.org/officeDocument/2006/relationships" xmlns:p="http://schemas.openxmlformats.org/presentationml/2006/main">
  <p:tag name="NAME" val="Moon"/>
</p:tagLst>
</file>

<file path=ppt/tags/tag821.xml><?xml version="1.0" encoding="utf-8"?>
<p:tagLst xmlns:a="http://schemas.openxmlformats.org/drawingml/2006/main" xmlns:r="http://schemas.openxmlformats.org/officeDocument/2006/relationships" xmlns:p="http://schemas.openxmlformats.org/presentationml/2006/main">
  <p:tag name="NAME" val="Moon"/>
</p:tagLst>
</file>

<file path=ppt/tags/tag822.xml><?xml version="1.0" encoding="utf-8"?>
<p:tagLst xmlns:a="http://schemas.openxmlformats.org/drawingml/2006/main" xmlns:r="http://schemas.openxmlformats.org/officeDocument/2006/relationships" xmlns:p="http://schemas.openxmlformats.org/presentationml/2006/main">
  <p:tag name="NAME" val="Moon"/>
</p:tagLst>
</file>

<file path=ppt/tags/tag823.xml><?xml version="1.0" encoding="utf-8"?>
<p:tagLst xmlns:a="http://schemas.openxmlformats.org/drawingml/2006/main" xmlns:r="http://schemas.openxmlformats.org/officeDocument/2006/relationships" xmlns:p="http://schemas.openxmlformats.org/presentationml/2006/main">
  <p:tag name="NAME" val="Moon"/>
</p:tagLst>
</file>

<file path=ppt/tags/tag824.xml><?xml version="1.0" encoding="utf-8"?>
<p:tagLst xmlns:a="http://schemas.openxmlformats.org/drawingml/2006/main" xmlns:r="http://schemas.openxmlformats.org/officeDocument/2006/relationships" xmlns:p="http://schemas.openxmlformats.org/presentationml/2006/main">
  <p:tag name="NAME" val="Moon"/>
</p:tagLst>
</file>

<file path=ppt/tags/tag825.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82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827.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828.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829.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8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83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831.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832.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833.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834.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7.xml><?xml version="1.0" encoding="utf-8"?>
<p:tagLst xmlns:a="http://schemas.openxmlformats.org/drawingml/2006/main" xmlns:r="http://schemas.openxmlformats.org/officeDocument/2006/relationships" xmlns:p="http://schemas.openxmlformats.org/presentationml/2006/main">
  <p:tag name="NAME" val="Moon"/>
</p:tagLst>
</file>

<file path=ppt/tags/tag838.xml><?xml version="1.0" encoding="utf-8"?>
<p:tagLst xmlns:a="http://schemas.openxmlformats.org/drawingml/2006/main" xmlns:r="http://schemas.openxmlformats.org/officeDocument/2006/relationships" xmlns:p="http://schemas.openxmlformats.org/presentationml/2006/main">
  <p:tag name="NAME" val="Moon"/>
</p:tagLst>
</file>

<file path=ppt/tags/tag839.xml><?xml version="1.0" encoding="utf-8"?>
<p:tagLst xmlns:a="http://schemas.openxmlformats.org/drawingml/2006/main" xmlns:r="http://schemas.openxmlformats.org/officeDocument/2006/relationships" xmlns:p="http://schemas.openxmlformats.org/presentationml/2006/main">
  <p:tag name="NAME" val="Moon"/>
</p:tagLst>
</file>

<file path=ppt/tags/tag8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840.xml><?xml version="1.0" encoding="utf-8"?>
<p:tagLst xmlns:a="http://schemas.openxmlformats.org/drawingml/2006/main" xmlns:r="http://schemas.openxmlformats.org/officeDocument/2006/relationships" xmlns:p="http://schemas.openxmlformats.org/presentationml/2006/main">
  <p:tag name="NAME" val="Moon"/>
</p:tagLst>
</file>

<file path=ppt/tags/tag841.xml><?xml version="1.0" encoding="utf-8"?>
<p:tagLst xmlns:a="http://schemas.openxmlformats.org/drawingml/2006/main" xmlns:r="http://schemas.openxmlformats.org/officeDocument/2006/relationships" xmlns:p="http://schemas.openxmlformats.org/presentationml/2006/main">
  <p:tag name="NAME" val="Moon"/>
</p:tagLst>
</file>

<file path=ppt/tags/tag842.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84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844.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845.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846.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84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848.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84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8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850.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851.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4.xml><?xml version="1.0" encoding="utf-8"?>
<p:tagLst xmlns:a="http://schemas.openxmlformats.org/drawingml/2006/main" xmlns:r="http://schemas.openxmlformats.org/officeDocument/2006/relationships" xmlns:p="http://schemas.openxmlformats.org/presentationml/2006/main">
  <p:tag name="NAME" val="Moon"/>
</p:tagLst>
</file>

<file path=ppt/tags/tag855.xml><?xml version="1.0" encoding="utf-8"?>
<p:tagLst xmlns:a="http://schemas.openxmlformats.org/drawingml/2006/main" xmlns:r="http://schemas.openxmlformats.org/officeDocument/2006/relationships" xmlns:p="http://schemas.openxmlformats.org/presentationml/2006/main">
  <p:tag name="NAME" val="Moon"/>
</p:tagLst>
</file>

<file path=ppt/tags/tag856.xml><?xml version="1.0" encoding="utf-8"?>
<p:tagLst xmlns:a="http://schemas.openxmlformats.org/drawingml/2006/main" xmlns:r="http://schemas.openxmlformats.org/officeDocument/2006/relationships" xmlns:p="http://schemas.openxmlformats.org/presentationml/2006/main">
  <p:tag name="NAME" val="Moon"/>
</p:tagLst>
</file>

<file path=ppt/tags/tag857.xml><?xml version="1.0" encoding="utf-8"?>
<p:tagLst xmlns:a="http://schemas.openxmlformats.org/drawingml/2006/main" xmlns:r="http://schemas.openxmlformats.org/officeDocument/2006/relationships" xmlns:p="http://schemas.openxmlformats.org/presentationml/2006/main">
  <p:tag name="NAME" val="Moon"/>
</p:tagLst>
</file>

<file path=ppt/tags/tag858.xml><?xml version="1.0" encoding="utf-8"?>
<p:tagLst xmlns:a="http://schemas.openxmlformats.org/drawingml/2006/main" xmlns:r="http://schemas.openxmlformats.org/officeDocument/2006/relationships" xmlns:p="http://schemas.openxmlformats.org/presentationml/2006/main">
  <p:tag name="NAME" val="Moon"/>
</p:tagLst>
</file>

<file path=ppt/tags/tag859.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86.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86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861.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862.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863.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86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86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86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86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868.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8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1.xml><?xml version="1.0" encoding="utf-8"?>
<p:tagLst xmlns:a="http://schemas.openxmlformats.org/drawingml/2006/main" xmlns:r="http://schemas.openxmlformats.org/officeDocument/2006/relationships" xmlns:p="http://schemas.openxmlformats.org/presentationml/2006/main">
  <p:tag name="NAME" val="Moon"/>
</p:tagLst>
</file>

<file path=ppt/tags/tag872.xml><?xml version="1.0" encoding="utf-8"?>
<p:tagLst xmlns:a="http://schemas.openxmlformats.org/drawingml/2006/main" xmlns:r="http://schemas.openxmlformats.org/officeDocument/2006/relationships" xmlns:p="http://schemas.openxmlformats.org/presentationml/2006/main">
  <p:tag name="NAME" val="Moon"/>
</p:tagLst>
</file>

<file path=ppt/tags/tag873.xml><?xml version="1.0" encoding="utf-8"?>
<p:tagLst xmlns:a="http://schemas.openxmlformats.org/drawingml/2006/main" xmlns:r="http://schemas.openxmlformats.org/officeDocument/2006/relationships" xmlns:p="http://schemas.openxmlformats.org/presentationml/2006/main">
  <p:tag name="NAME" val="Moon"/>
</p:tagLst>
</file>

<file path=ppt/tags/tag874.xml><?xml version="1.0" encoding="utf-8"?>
<p:tagLst xmlns:a="http://schemas.openxmlformats.org/drawingml/2006/main" xmlns:r="http://schemas.openxmlformats.org/officeDocument/2006/relationships" xmlns:p="http://schemas.openxmlformats.org/presentationml/2006/main">
  <p:tag name="NAME" val="Moon"/>
</p:tagLst>
</file>

<file path=ppt/tags/tag875.xml><?xml version="1.0" encoding="utf-8"?>
<p:tagLst xmlns:a="http://schemas.openxmlformats.org/drawingml/2006/main" xmlns:r="http://schemas.openxmlformats.org/officeDocument/2006/relationships" xmlns:p="http://schemas.openxmlformats.org/presentationml/2006/main">
  <p:tag name="NAME" val="Moon"/>
</p:tagLst>
</file>

<file path=ppt/tags/tag876.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87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878.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879.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88.xml><?xml version="1.0" encoding="utf-8"?>
<p:tagLst xmlns:a="http://schemas.openxmlformats.org/drawingml/2006/main" xmlns:r="http://schemas.openxmlformats.org/officeDocument/2006/relationships" xmlns:p="http://schemas.openxmlformats.org/presentationml/2006/main">
  <p:tag name="NAME" val="Logo"/>
</p:tagLst>
</file>

<file path=ppt/tags/tag880.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88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882.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883.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884.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885.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8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8.xml><?xml version="1.0" encoding="utf-8"?>
<p:tagLst xmlns:a="http://schemas.openxmlformats.org/drawingml/2006/main" xmlns:r="http://schemas.openxmlformats.org/officeDocument/2006/relationships" xmlns:p="http://schemas.openxmlformats.org/presentationml/2006/main">
  <p:tag name="NAME" val="Moon"/>
</p:tagLst>
</file>

<file path=ppt/tags/tag889.xml><?xml version="1.0" encoding="utf-8"?>
<p:tagLst xmlns:a="http://schemas.openxmlformats.org/drawingml/2006/main" xmlns:r="http://schemas.openxmlformats.org/officeDocument/2006/relationships" xmlns:p="http://schemas.openxmlformats.org/presentationml/2006/main">
  <p:tag name="NAME" val="Moon"/>
</p:tagLst>
</file>

<file path=ppt/tags/tag89.xml><?xml version="1.0" encoding="utf-8"?>
<p:tagLst xmlns:a="http://schemas.openxmlformats.org/drawingml/2006/main" xmlns:r="http://schemas.openxmlformats.org/officeDocument/2006/relationships" xmlns:p="http://schemas.openxmlformats.org/presentationml/2006/main">
  <p:tag name="NAME" val="Moon"/>
</p:tagLst>
</file>

<file path=ppt/tags/tag890.xml><?xml version="1.0" encoding="utf-8"?>
<p:tagLst xmlns:a="http://schemas.openxmlformats.org/drawingml/2006/main" xmlns:r="http://schemas.openxmlformats.org/officeDocument/2006/relationships" xmlns:p="http://schemas.openxmlformats.org/presentationml/2006/main">
  <p:tag name="NAME" val="Moon"/>
</p:tagLst>
</file>

<file path=ppt/tags/tag891.xml><?xml version="1.0" encoding="utf-8"?>
<p:tagLst xmlns:a="http://schemas.openxmlformats.org/drawingml/2006/main" xmlns:r="http://schemas.openxmlformats.org/officeDocument/2006/relationships" xmlns:p="http://schemas.openxmlformats.org/presentationml/2006/main">
  <p:tag name="NAME" val="Moon"/>
</p:tagLst>
</file>

<file path=ppt/tags/tag892.xml><?xml version="1.0" encoding="utf-8"?>
<p:tagLst xmlns:a="http://schemas.openxmlformats.org/drawingml/2006/main" xmlns:r="http://schemas.openxmlformats.org/officeDocument/2006/relationships" xmlns:p="http://schemas.openxmlformats.org/presentationml/2006/main">
  <p:tag name="NAME" val="Moon"/>
</p:tagLst>
</file>

<file path=ppt/tags/tag893.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89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895.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896.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897.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89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899.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9.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90.xml><?xml version="1.0" encoding="utf-8"?>
<p:tagLst xmlns:a="http://schemas.openxmlformats.org/drawingml/2006/main" xmlns:r="http://schemas.openxmlformats.org/officeDocument/2006/relationships" xmlns:p="http://schemas.openxmlformats.org/presentationml/2006/main">
  <p:tag name="NAME" val="Moon"/>
</p:tagLst>
</file>

<file path=ppt/tags/tag90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901.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902.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9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5.xml><?xml version="1.0" encoding="utf-8"?>
<p:tagLst xmlns:a="http://schemas.openxmlformats.org/drawingml/2006/main" xmlns:r="http://schemas.openxmlformats.org/officeDocument/2006/relationships" xmlns:p="http://schemas.openxmlformats.org/presentationml/2006/main">
  <p:tag name="NAME" val="Moon"/>
</p:tagLst>
</file>

<file path=ppt/tags/tag906.xml><?xml version="1.0" encoding="utf-8"?>
<p:tagLst xmlns:a="http://schemas.openxmlformats.org/drawingml/2006/main" xmlns:r="http://schemas.openxmlformats.org/officeDocument/2006/relationships" xmlns:p="http://schemas.openxmlformats.org/presentationml/2006/main">
  <p:tag name="NAME" val="Moon"/>
</p:tagLst>
</file>

<file path=ppt/tags/tag907.xml><?xml version="1.0" encoding="utf-8"?>
<p:tagLst xmlns:a="http://schemas.openxmlformats.org/drawingml/2006/main" xmlns:r="http://schemas.openxmlformats.org/officeDocument/2006/relationships" xmlns:p="http://schemas.openxmlformats.org/presentationml/2006/main">
  <p:tag name="NAME" val="Moon"/>
</p:tagLst>
</file>

<file path=ppt/tags/tag908.xml><?xml version="1.0" encoding="utf-8"?>
<p:tagLst xmlns:a="http://schemas.openxmlformats.org/drawingml/2006/main" xmlns:r="http://schemas.openxmlformats.org/officeDocument/2006/relationships" xmlns:p="http://schemas.openxmlformats.org/presentationml/2006/main">
  <p:tag name="NAME" val="Moon"/>
</p:tagLst>
</file>

<file path=ppt/tags/tag909.xml><?xml version="1.0" encoding="utf-8"?>
<p:tagLst xmlns:a="http://schemas.openxmlformats.org/drawingml/2006/main" xmlns:r="http://schemas.openxmlformats.org/officeDocument/2006/relationships" xmlns:p="http://schemas.openxmlformats.org/presentationml/2006/main">
  <p:tag name="NAME" val="Moon"/>
</p:tagLst>
</file>

<file path=ppt/tags/tag91.xml><?xml version="1.0" encoding="utf-8"?>
<p:tagLst xmlns:a="http://schemas.openxmlformats.org/drawingml/2006/main" xmlns:r="http://schemas.openxmlformats.org/officeDocument/2006/relationships" xmlns:p="http://schemas.openxmlformats.org/presentationml/2006/main">
  <p:tag name="NAME" val="Moon"/>
</p:tagLst>
</file>

<file path=ppt/tags/tag91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91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91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91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91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91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91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91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91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919.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92.xml><?xml version="1.0" encoding="utf-8"?>
<p:tagLst xmlns:a="http://schemas.openxmlformats.org/drawingml/2006/main" xmlns:r="http://schemas.openxmlformats.org/officeDocument/2006/relationships" xmlns:p="http://schemas.openxmlformats.org/presentationml/2006/main">
  <p:tag name="NAME" val="Moon"/>
</p:tagLst>
</file>

<file path=ppt/tags/tag9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2.xml><?xml version="1.0" encoding="utf-8"?>
<p:tagLst xmlns:a="http://schemas.openxmlformats.org/drawingml/2006/main" xmlns:r="http://schemas.openxmlformats.org/officeDocument/2006/relationships" xmlns:p="http://schemas.openxmlformats.org/presentationml/2006/main">
  <p:tag name="NAME" val="Moon"/>
</p:tagLst>
</file>

<file path=ppt/tags/tag923.xml><?xml version="1.0" encoding="utf-8"?>
<p:tagLst xmlns:a="http://schemas.openxmlformats.org/drawingml/2006/main" xmlns:r="http://schemas.openxmlformats.org/officeDocument/2006/relationships" xmlns:p="http://schemas.openxmlformats.org/presentationml/2006/main">
  <p:tag name="NAME" val="Moon"/>
</p:tagLst>
</file>

<file path=ppt/tags/tag924.xml><?xml version="1.0" encoding="utf-8"?>
<p:tagLst xmlns:a="http://schemas.openxmlformats.org/drawingml/2006/main" xmlns:r="http://schemas.openxmlformats.org/officeDocument/2006/relationships" xmlns:p="http://schemas.openxmlformats.org/presentationml/2006/main">
  <p:tag name="NAME" val="Moon"/>
</p:tagLst>
</file>

<file path=ppt/tags/tag925.xml><?xml version="1.0" encoding="utf-8"?>
<p:tagLst xmlns:a="http://schemas.openxmlformats.org/drawingml/2006/main" xmlns:r="http://schemas.openxmlformats.org/officeDocument/2006/relationships" xmlns:p="http://schemas.openxmlformats.org/presentationml/2006/main">
  <p:tag name="NAME" val="Moon"/>
</p:tagLst>
</file>

<file path=ppt/tags/tag926.xml><?xml version="1.0" encoding="utf-8"?>
<p:tagLst xmlns:a="http://schemas.openxmlformats.org/drawingml/2006/main" xmlns:r="http://schemas.openxmlformats.org/officeDocument/2006/relationships" xmlns:p="http://schemas.openxmlformats.org/presentationml/2006/main">
  <p:tag name="NAME" val="Moon"/>
</p:tagLst>
</file>

<file path=ppt/tags/tag927.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92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929.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93.xml><?xml version="1.0" encoding="utf-8"?>
<p:tagLst xmlns:a="http://schemas.openxmlformats.org/drawingml/2006/main" xmlns:r="http://schemas.openxmlformats.org/officeDocument/2006/relationships" xmlns:p="http://schemas.openxmlformats.org/presentationml/2006/main">
  <p:tag name="NAME" val="Moon"/>
</p:tagLst>
</file>

<file path=ppt/tags/tag930.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931.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93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93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93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93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936.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9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9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1.xml><?xml version="1.0" encoding="utf-8"?>
<p:tagLst xmlns:a="http://schemas.openxmlformats.org/drawingml/2006/main" xmlns:r="http://schemas.openxmlformats.org/officeDocument/2006/relationships" xmlns:p="http://schemas.openxmlformats.org/presentationml/2006/main">
  <p:tag name="THINKCELLSHAPEDONOTDELETE" val="pqLT08kezgUGxSK9t4mBY9w"/>
</p:tagLst>
</file>

<file path=ppt/tags/tag942.xml><?xml version="1.0" encoding="utf-8"?>
<p:tagLst xmlns:a="http://schemas.openxmlformats.org/drawingml/2006/main" xmlns:r="http://schemas.openxmlformats.org/officeDocument/2006/relationships" xmlns:p="http://schemas.openxmlformats.org/presentationml/2006/main">
  <p:tag name="NAME" val="Rectangle"/>
</p:tagLst>
</file>

<file path=ppt/tags/tag943.xml><?xml version="1.0" encoding="utf-8"?>
<p:tagLst xmlns:a="http://schemas.openxmlformats.org/drawingml/2006/main" xmlns:r="http://schemas.openxmlformats.org/officeDocument/2006/relationships" xmlns:p="http://schemas.openxmlformats.org/presentationml/2006/main">
  <p:tag name="NAME" val="Rectangle"/>
</p:tagLst>
</file>

<file path=ppt/tags/tag944.xml><?xml version="1.0" encoding="utf-8"?>
<p:tagLst xmlns:a="http://schemas.openxmlformats.org/drawingml/2006/main" xmlns:r="http://schemas.openxmlformats.org/officeDocument/2006/relationships" xmlns:p="http://schemas.openxmlformats.org/presentationml/2006/main">
  <p:tag name="NAME" val="Rectangle"/>
</p:tagLst>
</file>

<file path=ppt/tags/tag945.xml><?xml version="1.0" encoding="utf-8"?>
<p:tagLst xmlns:a="http://schemas.openxmlformats.org/drawingml/2006/main" xmlns:r="http://schemas.openxmlformats.org/officeDocument/2006/relationships" xmlns:p="http://schemas.openxmlformats.org/presentationml/2006/main">
  <p:tag name="NAME" val="Rectangle"/>
</p:tagLst>
</file>

<file path=ppt/tags/tag946.xml><?xml version="1.0" encoding="utf-8"?>
<p:tagLst xmlns:a="http://schemas.openxmlformats.org/drawingml/2006/main" xmlns:r="http://schemas.openxmlformats.org/officeDocument/2006/relationships" xmlns:p="http://schemas.openxmlformats.org/presentationml/2006/main">
  <p:tag name="NAME" val="Rectangle"/>
</p:tagLst>
</file>

<file path=ppt/tags/tag9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8.xml><?xml version="1.0" encoding="utf-8"?>
<p:tagLst xmlns:a="http://schemas.openxmlformats.org/drawingml/2006/main" xmlns:r="http://schemas.openxmlformats.org/officeDocument/2006/relationships" xmlns:p="http://schemas.openxmlformats.org/presentationml/2006/main">
  <p:tag name="NAME" val="Rectangle"/>
</p:tagLst>
</file>

<file path=ppt/tags/tag949.xml><?xml version="1.0" encoding="utf-8"?>
<p:tagLst xmlns:a="http://schemas.openxmlformats.org/drawingml/2006/main" xmlns:r="http://schemas.openxmlformats.org/officeDocument/2006/relationships" xmlns:p="http://schemas.openxmlformats.org/presentationml/2006/main">
  <p:tag name="NAME" val="Rectangle"/>
</p:tagLst>
</file>

<file path=ppt/tags/tag9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950.xml><?xml version="1.0" encoding="utf-8"?>
<p:tagLst xmlns:a="http://schemas.openxmlformats.org/drawingml/2006/main" xmlns:r="http://schemas.openxmlformats.org/officeDocument/2006/relationships" xmlns:p="http://schemas.openxmlformats.org/presentationml/2006/main">
  <p:tag name="NAME" val="Rectangle"/>
</p:tagLst>
</file>

<file path=ppt/tags/tag951.xml><?xml version="1.0" encoding="utf-8"?>
<p:tagLst xmlns:a="http://schemas.openxmlformats.org/drawingml/2006/main" xmlns:r="http://schemas.openxmlformats.org/officeDocument/2006/relationships" xmlns:p="http://schemas.openxmlformats.org/presentationml/2006/main">
  <p:tag name="NAME" val="Rectangle"/>
</p:tagLst>
</file>

<file path=ppt/tags/tag952.xml><?xml version="1.0" encoding="utf-8"?>
<p:tagLst xmlns:a="http://schemas.openxmlformats.org/drawingml/2006/main" xmlns:r="http://schemas.openxmlformats.org/officeDocument/2006/relationships" xmlns:p="http://schemas.openxmlformats.org/presentationml/2006/main">
  <p:tag name="NAME" val="Rectangle"/>
</p:tagLst>
</file>

<file path=ppt/tags/tag96.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97.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98.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9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heme/theme1.xml><?xml version="1.0" encoding="utf-8"?>
<a:theme xmlns:a="http://schemas.openxmlformats.org/drawingml/2006/main" name="BSC_CF_NYS006">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1_BSC_CF_NYS006">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2_BSC_CF_NYS006">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3_BSC_CF_NYS006">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4_BSC_CF_NYS006">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6_BSC_CF_NYS006">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37_BSC_CF_NYS006">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8_BSC_CF_NYS006">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39_BSC_CF_NYS006">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35_BSC_CF_NYS006">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40_BSC_CF_NYS006">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BSC_CF_NYS006">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41_BSC_CF_NYS006">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_BSC_CF_NYS006">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42_BSC_CF_NYS006">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_BSC_CF_NYS006">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3_BSC_CF_NYS006">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4_BSC_CF_NYS006">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5_BSC_CF_NYS006">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6_BSC_CF_NYS006">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7_BSC_CF_NYS006">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rotWithShape="1">
          <a:gsLst>
            <a:gs pos="0">
              <a:schemeClr val="hlink"/>
            </a:gs>
            <a:gs pos="100000">
              <a:schemeClr val="hlink">
                <a:gamma/>
                <a:shade val="46275"/>
                <a:invGamma/>
              </a:schemeClr>
            </a:gs>
          </a:gsLst>
          <a:lin ang="5400000" scaled="1"/>
        </a:gradFill>
        <a:ln>
          <a:noFill/>
        </a:ln>
        <a:effectLst>
          <a:prstShdw prst="shdw17" dist="17961" dir="2700000">
            <a:schemeClr val="hlink">
              <a:gamma/>
              <a:shade val="60000"/>
              <a:invGamma/>
              <a:alpha val="50000"/>
            </a:schemeClr>
          </a:prstShdw>
        </a:effectLst>
        <a:extLst>
          <a:ext uri="{91240B29-F687-4F45-9708-019B960494DF}">
            <a14:hiddenLine xmlns:a14="http://schemas.microsoft.com/office/drawing/2010/main" w="19050" algn="ctr">
              <a:solidFill>
                <a:schemeClr val="bg1"/>
              </a:solidFill>
              <a:miter lim="800000"/>
              <a:headEnd/>
              <a:tailEnd/>
            </a14:hiddenLine>
          </a:ext>
        </a:extLst>
      </a:spPr>
      <a:bodyPr wrap="none" anchor="ctr"/>
      <a:lstStyle>
        <a:defPPr>
          <a:defRPr sz="2000">
            <a:solidFill>
              <a:schemeClr val="bg1"/>
            </a:solidFill>
          </a:defRPr>
        </a:defPPr>
      </a:lst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SRM_CF_DG1140">
  <a:themeElements>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5_BSC_CF_NYS006">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_SRM_CF_DG1140">
  <a:themeElements>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_SRM_CF_DG1140">
  <a:themeElements>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_SRM_CF_DG1140">
  <a:themeElements>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4_SRM_CF_DG1140">
  <a:themeElements>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5_SRM_CF_DG1140">
  <a:themeElements>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6_SRM_CF_DG1140">
  <a:themeElements>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7_SRM_CF_DG1140">
  <a:themeElements>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8_SRM_CF_DG1140">
  <a:themeElements>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9_SRM_CF_DG1140">
  <a:themeElements>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10_SRM_CF_DG1140">
  <a:themeElements>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1_BSC_CF_NYS006">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11_SRM_CF_DG1140">
  <a:themeElements>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12_SRM_CF_DG1140">
  <a:themeElements>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13_SRM_CF_DG1140">
  <a:themeElements>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14_SRM_CF_DG1140">
  <a:themeElements>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15_SRM_CF_DG1140">
  <a:themeElements>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16_SRM_CF_DG1140">
  <a:themeElements>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17_SRM_CF_DG1140">
  <a:themeElements>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18_SRM_CF_DG1140">
  <a:themeElements>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19_SRM_CF_DG1140">
  <a:themeElements>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20_SRM_CF_DG1140">
  <a:themeElements>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2_BSC_CF_NYS006">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21_SRM_CF_DG1140">
  <a:themeElements>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22_SRM_CF_DG1140">
  <a:themeElements>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23_SRM_CF_DG1140">
  <a:themeElements>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24_SRM_CF_DG1140">
  <a:themeElements>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25_SRM_CF_DG1140">
  <a:themeElements>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3_BSC_CF_NYS006">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4_BSC_CF_NYS006">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7_BSC_CF_NYS006">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0_BSC_CF_NYS006">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1_BSC_CF_NYS006 1">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30375</TotalTime>
  <Words>2957</Words>
  <Application>Microsoft Office PowerPoint</Application>
  <PresentationFormat>On-screen Show (4:3)</PresentationFormat>
  <Paragraphs>413</Paragraphs>
  <Slides>30</Slides>
  <Notes>19</Notes>
  <HiddenSlides>0</HiddenSlides>
  <MMClips>0</MMClips>
  <ScaleCrop>false</ScaleCrop>
  <HeadingPairs>
    <vt:vector size="6" baseType="variant">
      <vt:variant>
        <vt:lpstr>Theme</vt:lpstr>
      </vt:variant>
      <vt:variant>
        <vt:i4>54</vt:i4>
      </vt:variant>
      <vt:variant>
        <vt:lpstr>Embedded OLE Servers</vt:lpstr>
      </vt:variant>
      <vt:variant>
        <vt:i4>1</vt:i4>
      </vt:variant>
      <vt:variant>
        <vt:lpstr>Slide Titles</vt:lpstr>
      </vt:variant>
      <vt:variant>
        <vt:i4>30</vt:i4>
      </vt:variant>
    </vt:vector>
  </HeadingPairs>
  <TitlesOfParts>
    <vt:vector size="85" baseType="lpstr">
      <vt:lpstr>BSC_CF_NYS006</vt:lpstr>
      <vt:lpstr>8_BSC_CF_NYS006</vt:lpstr>
      <vt:lpstr>25_BSC_CF_NYS006</vt:lpstr>
      <vt:lpstr>11_BSC_CF_NYS006</vt:lpstr>
      <vt:lpstr>12_BSC_CF_NYS006</vt:lpstr>
      <vt:lpstr>13_BSC_CF_NYS006</vt:lpstr>
      <vt:lpstr>14_BSC_CF_NYS006</vt:lpstr>
      <vt:lpstr>17_BSC_CF_NYS006</vt:lpstr>
      <vt:lpstr>30_BSC_CF_NYS006</vt:lpstr>
      <vt:lpstr>31_BSC_CF_NYS006</vt:lpstr>
      <vt:lpstr>32_BSC_CF_NYS006</vt:lpstr>
      <vt:lpstr>33_BSC_CF_NYS006</vt:lpstr>
      <vt:lpstr>34_BSC_CF_NYS006</vt:lpstr>
      <vt:lpstr>36_BSC_CF_NYS006</vt:lpstr>
      <vt:lpstr>37_BSC_CF_NYS006</vt:lpstr>
      <vt:lpstr>38_BSC_CF_NYS006</vt:lpstr>
      <vt:lpstr>39_BSC_CF_NYS006</vt:lpstr>
      <vt:lpstr>35_BSC_CF_NYS006</vt:lpstr>
      <vt:lpstr>40_BSC_CF_NYS006</vt:lpstr>
      <vt:lpstr>41_BSC_CF_NYS006</vt:lpstr>
      <vt:lpstr>1_BSC_CF_NYS006</vt:lpstr>
      <vt:lpstr>42_BSC_CF_NYS006</vt:lpstr>
      <vt:lpstr>2_BSC_CF_NYS006</vt:lpstr>
      <vt:lpstr>3_BSC_CF_NYS006</vt:lpstr>
      <vt:lpstr>4_BSC_CF_NYS006</vt:lpstr>
      <vt:lpstr>5_BSC_CF_NYS006</vt:lpstr>
      <vt:lpstr>6_BSC_CF_NYS006</vt:lpstr>
      <vt:lpstr>7_BSC_CF_NYS006</vt:lpstr>
      <vt:lpstr>SRM_CF_DG1140</vt:lpstr>
      <vt:lpstr>1_SRM_CF_DG1140</vt:lpstr>
      <vt:lpstr>2_SRM_CF_DG1140</vt:lpstr>
      <vt:lpstr>3_SRM_CF_DG1140</vt:lpstr>
      <vt:lpstr>4_SRM_CF_DG1140</vt:lpstr>
      <vt:lpstr>5_SRM_CF_DG1140</vt:lpstr>
      <vt:lpstr>6_SRM_CF_DG1140</vt:lpstr>
      <vt:lpstr>7_SRM_CF_DG1140</vt:lpstr>
      <vt:lpstr>8_SRM_CF_DG1140</vt:lpstr>
      <vt:lpstr>9_SRM_CF_DG1140</vt:lpstr>
      <vt:lpstr>10_SRM_CF_DG1140</vt:lpstr>
      <vt:lpstr>11_SRM_CF_DG1140</vt:lpstr>
      <vt:lpstr>12_SRM_CF_DG1140</vt:lpstr>
      <vt:lpstr>13_SRM_CF_DG1140</vt:lpstr>
      <vt:lpstr>14_SRM_CF_DG1140</vt:lpstr>
      <vt:lpstr>15_SRM_CF_DG1140</vt:lpstr>
      <vt:lpstr>16_SRM_CF_DG1140</vt:lpstr>
      <vt:lpstr>17_SRM_CF_DG1140</vt:lpstr>
      <vt:lpstr>18_SRM_CF_DG1140</vt:lpstr>
      <vt:lpstr>19_SRM_CF_DG1140</vt:lpstr>
      <vt:lpstr>20_SRM_CF_DG1140</vt:lpstr>
      <vt:lpstr>21_SRM_CF_DG1140</vt:lpstr>
      <vt:lpstr>22_SRM_CF_DG1140</vt:lpstr>
      <vt:lpstr>23_SRM_CF_DG1140</vt:lpstr>
      <vt:lpstr>24_SRM_CF_DG1140</vt:lpstr>
      <vt:lpstr>25_SRM_CF_DG1140</vt:lpstr>
      <vt:lpstr>think-cell Slide</vt:lpstr>
      <vt:lpstr>MassHealth Delivery System Restructuring  ACOs and Community Partners</vt:lpstr>
      <vt:lpstr>Agenda</vt:lpstr>
      <vt:lpstr>I. Background</vt:lpstr>
      <vt:lpstr>1115 Demonstration Waiver Approvals</vt:lpstr>
      <vt:lpstr>Implementation of Payment and Care Delivery Reform </vt:lpstr>
      <vt:lpstr>ACO Pilot</vt:lpstr>
      <vt:lpstr>Full Accountable Care Organization (ACO) Procurement</vt:lpstr>
      <vt:lpstr>MassHealth Entered into Contracts with 17 ACOs</vt:lpstr>
      <vt:lpstr>Community Partners (CPs)</vt:lpstr>
      <vt:lpstr>PowerPoint Presentation</vt:lpstr>
      <vt:lpstr>PowerPoint Presentation</vt:lpstr>
      <vt:lpstr>MassHealth ACO Goals and Principles </vt:lpstr>
      <vt:lpstr>MassHealth Restructuring</vt:lpstr>
      <vt:lpstr>Flexible Services Program</vt:lpstr>
      <vt:lpstr>Flexible Services Domains</vt:lpstr>
      <vt:lpstr>PowerPoint Presentation</vt:lpstr>
      <vt:lpstr>Objectives for Community Partners (CP) Program</vt:lpstr>
      <vt:lpstr>BH CP Model: What will the BH CP do for Members?  </vt:lpstr>
      <vt:lpstr>Anticipated LTSS CP Model: What will the LTSS CP do for Members?</vt:lpstr>
      <vt:lpstr>PowerPoint Presentation</vt:lpstr>
      <vt:lpstr>ACO Quality Measures Goals and Objectives </vt:lpstr>
      <vt:lpstr>Principles</vt:lpstr>
      <vt:lpstr>ACO Quality Measure Domains</vt:lpstr>
      <vt:lpstr>Proposed ACO Quality Measure Slate</vt:lpstr>
      <vt:lpstr>Proposed ACO Quality Measure Slate (cont.)</vt:lpstr>
      <vt:lpstr>Community Partner Quality Measures Considerations</vt:lpstr>
      <vt:lpstr>Community Partner Quality Measures Considerations (cont.)</vt:lpstr>
      <vt:lpstr>CP Quality Measure Domains</vt:lpstr>
      <vt:lpstr>Questions?</vt:lpstr>
      <vt:lpstr>PowerPoint Presentation</vt:lpstr>
    </vt:vector>
  </TitlesOfParts>
  <Company>EOHHS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Laxmi Tierney</dc:creator>
  <cp:lastModifiedBy>lshaughnessy</cp:lastModifiedBy>
  <cp:revision>1331</cp:revision>
  <cp:lastPrinted>2017-09-11T16:23:06Z</cp:lastPrinted>
  <dcterms:created xsi:type="dcterms:W3CDTF">2016-01-07T01:22:51Z</dcterms:created>
  <dcterms:modified xsi:type="dcterms:W3CDTF">2017-09-14T21:42:27Z</dcterms:modified>
</cp:coreProperties>
</file>