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14" r:id="rId3"/>
    <p:sldId id="554" r:id="rId4"/>
    <p:sldId id="532" r:id="rId5"/>
    <p:sldId id="555" r:id="rId6"/>
    <p:sldId id="556" r:id="rId7"/>
    <p:sldId id="539" r:id="rId8"/>
    <p:sldId id="362" r:id="rId9"/>
    <p:sldId id="451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 varScale="1">
        <p:scale>
          <a:sx n="53" d="100"/>
          <a:sy n="53" d="100"/>
        </p:scale>
        <p:origin x="-1136" y="-6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12/10/2019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12/10/2019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701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455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8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0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December 10, 2019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Intake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CHIA currently reviewing </a:t>
            </a:r>
            <a:r>
              <a:rPr lang="en-US" dirty="0" smtClean="0"/>
              <a:t>potential changes </a:t>
            </a:r>
            <a:r>
              <a:rPr lang="en-US" dirty="0"/>
              <a:t>to submission guides for </a:t>
            </a:r>
            <a:r>
              <a:rPr lang="en-US" dirty="0" smtClean="0"/>
              <a:t>2020 </a:t>
            </a:r>
            <a:r>
              <a:rPr lang="en-US" dirty="0"/>
              <a:t>and we’ll share these with carriers on the </a:t>
            </a:r>
            <a:r>
              <a:rPr lang="en-US" dirty="0" smtClean="0"/>
              <a:t>January </a:t>
            </a:r>
            <a:r>
              <a:rPr lang="en-US" dirty="0"/>
              <a:t>TAG </a:t>
            </a:r>
            <a:r>
              <a:rPr lang="en-US" dirty="0" smtClean="0"/>
              <a:t>call.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Any </a:t>
            </a:r>
            <a:r>
              <a:rPr lang="en-US" dirty="0"/>
              <a:t>resubmissions of older data must be in Version 2019 submission guide </a:t>
            </a:r>
            <a:r>
              <a:rPr lang="en-US" dirty="0" smtClean="0"/>
              <a:t>format.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APCD submissions through </a:t>
            </a:r>
            <a:r>
              <a:rPr lang="en-US" dirty="0" smtClean="0"/>
              <a:t>November 2019 </a:t>
            </a:r>
            <a:r>
              <a:rPr lang="en-US" dirty="0"/>
              <a:t>are due by </a:t>
            </a:r>
            <a:r>
              <a:rPr lang="en-US" dirty="0" smtClean="0"/>
              <a:t>12/31.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2020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464595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2020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2019/January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January/February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Guide Changes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/February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February/July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process changes (if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any)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2020 Production (July 2020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data)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August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07917" y="1053342"/>
            <a:ext cx="8196929" cy="515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The next edition of Enrollment Trends, sourced from </a:t>
            </a:r>
            <a:r>
              <a:rPr lang="en-US" sz="2000" b="1" dirty="0" smtClean="0">
                <a:cs typeface="Helvetica" panose="020B0604020202020204" pitchFamily="34" charset="0"/>
              </a:rPr>
              <a:t>September 2019 </a:t>
            </a:r>
            <a:r>
              <a:rPr lang="en-US" sz="2000" dirty="0" smtClean="0">
                <a:cs typeface="Helvetica" panose="020B0604020202020204" pitchFamily="34" charset="0"/>
              </a:rPr>
              <a:t>MA APCD Member Eligibility data, is scheduled to be released in </a:t>
            </a:r>
            <a:r>
              <a:rPr lang="en-US" sz="2000" b="1" dirty="0" smtClean="0">
                <a:cs typeface="Helvetica" panose="020B0604020202020204" pitchFamily="34" charset="0"/>
              </a:rPr>
              <a:t>February 2020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Where populations cannot be sourced from the MA APCD, some payers were asked to provide supplemental enrollment data by </a:t>
            </a:r>
            <a:r>
              <a:rPr lang="en-US" sz="2000" b="1" dirty="0" smtClean="0">
                <a:cs typeface="Helvetica" panose="020B0604020202020204" pitchFamily="34" charset="0"/>
              </a:rPr>
              <a:t>mid-November. </a:t>
            </a:r>
            <a:r>
              <a:rPr lang="en-US" sz="2000" dirty="0" smtClean="0">
                <a:cs typeface="Helvetica" panose="020B0604020202020204" pitchFamily="34" charset="0"/>
              </a:rPr>
              <a:t>Thank you to those payers that submitted requested data.</a:t>
            </a:r>
          </a:p>
          <a:p>
            <a:pPr marL="0" indent="0" defTabSz="914400">
              <a:buNone/>
              <a:tabLst>
                <a:tab pos="6799263" algn="l"/>
              </a:tabLst>
              <a:defRPr/>
            </a:pPr>
            <a:endParaRPr lang="en-US" sz="16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Payers were sent MA APCD-sourced enrollment counts for review in early December 2019. If there are any issues with the data please let us know ASAP or by </a:t>
            </a:r>
            <a:r>
              <a:rPr lang="en-US" sz="2000" b="1" dirty="0" smtClean="0">
                <a:cs typeface="Helvetica" panose="020B0604020202020204" pitchFamily="34" charset="0"/>
              </a:rPr>
              <a:t>December 27</a:t>
            </a:r>
            <a:r>
              <a:rPr lang="en-US" sz="2000" b="1" baseline="30000" dirty="0" smtClean="0">
                <a:cs typeface="Helvetica" panose="020B0604020202020204" pitchFamily="34" charset="0"/>
              </a:rPr>
              <a:t>th</a:t>
            </a:r>
            <a:r>
              <a:rPr lang="en-US" sz="2000" b="1" dirty="0" smtClean="0">
                <a:cs typeface="Helvetica" panose="020B0604020202020204" pitchFamily="34" charset="0"/>
              </a:rPr>
              <a:t> </a:t>
            </a:r>
            <a:r>
              <a:rPr lang="en-US" sz="2000" dirty="0" smtClean="0">
                <a:cs typeface="Helvetica" panose="020B0604020202020204" pitchFamily="34" charset="0"/>
              </a:rPr>
              <a:t>at the latest. </a:t>
            </a:r>
          </a:p>
          <a:p>
            <a:pPr lvl="1"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Select payers were asked specific questions for follow-up.</a:t>
            </a:r>
          </a:p>
          <a:p>
            <a:pPr marL="457200" lvl="1" indent="0" defTabSz="914400">
              <a:buNone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 smtClean="0">
                <a:solidFill>
                  <a:prstClr val="black"/>
                </a:solidFill>
                <a:cs typeface="Arial" charset="0"/>
              </a:rPr>
              <a:t>For </a:t>
            </a: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/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Feb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2019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5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Q3 2019 HMO Membership reports – sent 11/21. Responses due by 1/6/20.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 reports: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DOI sent notice to certain payers regarding switch to APCD as the source for these reports on 11/1.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First production run using data through September 2019 will be sent to payers soon.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Similar to membership reports, payers will have 45 days to signoff and/or alert CHIA to any issues. 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January 14, 2020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February 11, 2020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21331</TotalTime>
  <Words>404</Words>
  <Application>Microsoft Office PowerPoint</Application>
  <PresentationFormat>On-screen Show (4:3)</PresentationFormat>
  <Paragraphs>110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FINALPowerPointTEMPLATE</vt:lpstr>
      <vt:lpstr>PowerPoint Presentation</vt:lpstr>
      <vt:lpstr>Agenda</vt:lpstr>
      <vt:lpstr>MA APCD Intake</vt:lpstr>
      <vt:lpstr>MA APCD Intake Version 2020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991</cp:revision>
  <cp:lastPrinted>2019-12-10T17:48:03Z</cp:lastPrinted>
  <dcterms:created xsi:type="dcterms:W3CDTF">2014-02-09T20:57:02Z</dcterms:created>
  <dcterms:modified xsi:type="dcterms:W3CDTF">2019-12-10T19:35:39Z</dcterms:modified>
</cp:coreProperties>
</file>